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9"/>
  </p:notesMasterIdLst>
  <p:sldIdLst>
    <p:sldId id="2147470576" r:id="rId3"/>
    <p:sldId id="2147470538" r:id="rId4"/>
    <p:sldId id="2147470584" r:id="rId5"/>
    <p:sldId id="2147470528" r:id="rId6"/>
    <p:sldId id="2147470590" r:id="rId7"/>
    <p:sldId id="2147470585" r:id="rId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05B"/>
    <a:srgbClr val="0B355D"/>
    <a:srgbClr val="BC2D37"/>
    <a:srgbClr val="BD2C34"/>
    <a:srgbClr val="00355D"/>
    <a:srgbClr val="BD2C32"/>
    <a:srgbClr val="96464F"/>
    <a:srgbClr val="B23137"/>
    <a:srgbClr val="903C46"/>
    <a:srgbClr val="3D3F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07" autoAdjust="0"/>
  </p:normalViewPr>
  <p:slideViewPr>
    <p:cSldViewPr snapToGrid="0">
      <p:cViewPr varScale="1">
        <p:scale>
          <a:sx n="103" d="100"/>
          <a:sy n="103" d="100"/>
        </p:scale>
        <p:origin x="91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e Holm Glob" userId="b4c69be6-bc03-48e6-b1f3-3daf9c429ad5" providerId="ADAL" clId="{30B84FCA-9513-4CE1-87FE-144263898C09}"/>
    <pc:docChg chg="modSld">
      <pc:chgData name="Alberte Holm Glob" userId="b4c69be6-bc03-48e6-b1f3-3daf9c429ad5" providerId="ADAL" clId="{30B84FCA-9513-4CE1-87FE-144263898C09}" dt="2025-05-27T12:22:01.543" v="35" actId="20577"/>
      <pc:docMkLst>
        <pc:docMk/>
      </pc:docMkLst>
      <pc:sldChg chg="modSp mod modNotesTx">
        <pc:chgData name="Alberte Holm Glob" userId="b4c69be6-bc03-48e6-b1f3-3daf9c429ad5" providerId="ADAL" clId="{30B84FCA-9513-4CE1-87FE-144263898C09}" dt="2025-05-27T12:22:01.543" v="35" actId="20577"/>
        <pc:sldMkLst>
          <pc:docMk/>
          <pc:sldMk cId="174934843" sldId="2147470528"/>
        </pc:sldMkLst>
        <pc:spChg chg="mod">
          <ac:chgData name="Alberte Holm Glob" userId="b4c69be6-bc03-48e6-b1f3-3daf9c429ad5" providerId="ADAL" clId="{30B84FCA-9513-4CE1-87FE-144263898C09}" dt="2025-05-27T12:22:01.543" v="35" actId="20577"/>
          <ac:spMkLst>
            <pc:docMk/>
            <pc:sldMk cId="174934843" sldId="2147470528"/>
            <ac:spMk id="7" creationId="{1D81B737-91DD-4ACB-C952-50EC9A9BDB95}"/>
          </ac:spMkLst>
        </pc:spChg>
      </pc:sldChg>
      <pc:sldChg chg="modSp mod">
        <pc:chgData name="Alberte Holm Glob" userId="b4c69be6-bc03-48e6-b1f3-3daf9c429ad5" providerId="ADAL" clId="{30B84FCA-9513-4CE1-87FE-144263898C09}" dt="2025-05-27T12:21:43.524" v="30" actId="1076"/>
        <pc:sldMkLst>
          <pc:docMk/>
          <pc:sldMk cId="1635766879" sldId="2147470538"/>
        </pc:sldMkLst>
        <pc:spChg chg="mod">
          <ac:chgData name="Alberte Holm Glob" userId="b4c69be6-bc03-48e6-b1f3-3daf9c429ad5" providerId="ADAL" clId="{30B84FCA-9513-4CE1-87FE-144263898C09}" dt="2025-05-27T12:21:17.902" v="9" actId="403"/>
          <ac:spMkLst>
            <pc:docMk/>
            <pc:sldMk cId="1635766879" sldId="2147470538"/>
            <ac:spMk id="2" creationId="{C6A9DEB1-70AD-46A5-791B-A1DE944715DA}"/>
          </ac:spMkLst>
        </pc:spChg>
        <pc:spChg chg="mod">
          <ac:chgData name="Alberte Holm Glob" userId="b4c69be6-bc03-48e6-b1f3-3daf9c429ad5" providerId="ADAL" clId="{30B84FCA-9513-4CE1-87FE-144263898C09}" dt="2025-05-27T12:21:43.524" v="30" actId="1076"/>
          <ac:spMkLst>
            <pc:docMk/>
            <pc:sldMk cId="1635766879" sldId="2147470538"/>
            <ac:spMk id="6" creationId="{CBBD3910-FB33-6974-61F8-5A913CC3E243}"/>
          </ac:spMkLst>
        </pc:spChg>
      </pc:sldChg>
      <pc:sldChg chg="modNotesTx">
        <pc:chgData name="Alberte Holm Glob" userId="b4c69be6-bc03-48e6-b1f3-3daf9c429ad5" providerId="ADAL" clId="{30B84FCA-9513-4CE1-87FE-144263898C09}" dt="2025-05-27T12:21:49.806" v="32" actId="20577"/>
        <pc:sldMkLst>
          <pc:docMk/>
          <pc:sldMk cId="3444658635" sldId="2147470584"/>
        </pc:sldMkLst>
      </pc:sldChg>
    </pc:docChg>
  </pc:docChgLst>
  <pc:docChgLst>
    <pc:chgData name="Alberte Holm Glob" userId="b4c69be6-bc03-48e6-b1f3-3daf9c429ad5" providerId="ADAL" clId="{D90DA454-5044-4E43-8E43-66472A899D32}"/>
    <pc:docChg chg="modSld">
      <pc:chgData name="Alberte Holm Glob" userId="b4c69be6-bc03-48e6-b1f3-3daf9c429ad5" providerId="ADAL" clId="{D90DA454-5044-4E43-8E43-66472A899D32}" dt="2025-03-18T13:20:30.171" v="11" actId="1076"/>
      <pc:docMkLst>
        <pc:docMk/>
      </pc:docMkLst>
      <pc:sldChg chg="modSp mod">
        <pc:chgData name="Alberte Holm Glob" userId="b4c69be6-bc03-48e6-b1f3-3daf9c429ad5" providerId="ADAL" clId="{D90DA454-5044-4E43-8E43-66472A899D32}" dt="2025-03-18T13:20:30.171" v="11" actId="1076"/>
        <pc:sldMkLst>
          <pc:docMk/>
          <pc:sldMk cId="2477640538" sldId="2147470576"/>
        </pc:sldMkLst>
        <pc:spChg chg="mod">
          <ac:chgData name="Alberte Holm Glob" userId="b4c69be6-bc03-48e6-b1f3-3daf9c429ad5" providerId="ADAL" clId="{D90DA454-5044-4E43-8E43-66472A899D32}" dt="2025-03-18T13:20:27.426" v="10" actId="404"/>
          <ac:spMkLst>
            <pc:docMk/>
            <pc:sldMk cId="2477640538" sldId="2147470576"/>
            <ac:spMk id="11" creationId="{BD2AA2E0-5A58-8C3F-494B-1DC186348328}"/>
          </ac:spMkLst>
        </pc:spChg>
        <pc:grpChg chg="mod">
          <ac:chgData name="Alberte Holm Glob" userId="b4c69be6-bc03-48e6-b1f3-3daf9c429ad5" providerId="ADAL" clId="{D90DA454-5044-4E43-8E43-66472A899D32}" dt="2025-03-18T13:20:30.171" v="11" actId="1076"/>
          <ac:grpSpMkLst>
            <pc:docMk/>
            <pc:sldMk cId="2477640538" sldId="2147470576"/>
            <ac:grpSpMk id="134" creationId="{194542D2-53B8-33B8-477A-DC3909584B5F}"/>
          </ac:grpSpMkLst>
        </pc:grpChg>
      </pc:sldChg>
    </pc:docChg>
  </pc:docChgLst>
  <pc:docChgLst>
    <pc:chgData name="Alberte Holm Glob" userId="b4c69be6-bc03-48e6-b1f3-3daf9c429ad5" providerId="ADAL" clId="{6C3009FF-9DA5-47C0-8A76-22028DC30B8B}"/>
    <pc:docChg chg="undo custSel delSld modSld">
      <pc:chgData name="Alberte Holm Glob" userId="b4c69be6-bc03-48e6-b1f3-3daf9c429ad5" providerId="ADAL" clId="{6C3009FF-9DA5-47C0-8A76-22028DC30B8B}" dt="2025-04-11T06:51:01.742" v="82" actId="47"/>
      <pc:docMkLst>
        <pc:docMk/>
      </pc:docMkLst>
      <pc:sldChg chg="addSp delSp modSp mod">
        <pc:chgData name="Alberte Holm Glob" userId="b4c69be6-bc03-48e6-b1f3-3daf9c429ad5" providerId="ADAL" clId="{6C3009FF-9DA5-47C0-8A76-22028DC30B8B}" dt="2025-04-11T06:50:57.476" v="81" actId="1076"/>
        <pc:sldMkLst>
          <pc:docMk/>
          <pc:sldMk cId="1635766879" sldId="2147470538"/>
        </pc:sldMkLst>
        <pc:spChg chg="mod">
          <ac:chgData name="Alberte Holm Glob" userId="b4c69be6-bc03-48e6-b1f3-3daf9c429ad5" providerId="ADAL" clId="{6C3009FF-9DA5-47C0-8A76-22028DC30B8B}" dt="2025-04-11T06:50:48.688" v="80" actId="1076"/>
          <ac:spMkLst>
            <pc:docMk/>
            <pc:sldMk cId="1635766879" sldId="2147470538"/>
            <ac:spMk id="2" creationId="{C6A9DEB1-70AD-46A5-791B-A1DE944715DA}"/>
          </ac:spMkLst>
        </pc:spChg>
        <pc:spChg chg="add mod ord">
          <ac:chgData name="Alberte Holm Glob" userId="b4c69be6-bc03-48e6-b1f3-3daf9c429ad5" providerId="ADAL" clId="{6C3009FF-9DA5-47C0-8A76-22028DC30B8B}" dt="2025-04-11T06:50:57.476" v="81" actId="1076"/>
          <ac:spMkLst>
            <pc:docMk/>
            <pc:sldMk cId="1635766879" sldId="2147470538"/>
            <ac:spMk id="3" creationId="{397FDF88-6DD4-FDE2-0B06-B472F0D010CE}"/>
          </ac:spMkLst>
        </pc:spChg>
        <pc:spChg chg="mod">
          <ac:chgData name="Alberte Holm Glob" userId="b4c69be6-bc03-48e6-b1f3-3daf9c429ad5" providerId="ADAL" clId="{6C3009FF-9DA5-47C0-8A76-22028DC30B8B}" dt="2025-04-11T06:50:57.476" v="81" actId="1076"/>
          <ac:spMkLst>
            <pc:docMk/>
            <pc:sldMk cId="1635766879" sldId="2147470538"/>
            <ac:spMk id="6" creationId="{CBBD3910-FB33-6974-61F8-5A913CC3E243}"/>
          </ac:spMkLst>
        </pc:spChg>
        <pc:spChg chg="mod">
          <ac:chgData name="Alberte Holm Glob" userId="b4c69be6-bc03-48e6-b1f3-3daf9c429ad5" providerId="ADAL" clId="{6C3009FF-9DA5-47C0-8A76-22028DC30B8B}" dt="2025-04-11T06:50:48.688" v="80" actId="1076"/>
          <ac:spMkLst>
            <pc:docMk/>
            <pc:sldMk cId="1635766879" sldId="2147470538"/>
            <ac:spMk id="18" creationId="{450EA435-0708-6CD8-4EF7-8B60DF59FE8D}"/>
          </ac:spMkLst>
        </pc:spChg>
        <pc:grpChg chg="mod">
          <ac:chgData name="Alberte Holm Glob" userId="b4c69be6-bc03-48e6-b1f3-3daf9c429ad5" providerId="ADAL" clId="{6C3009FF-9DA5-47C0-8A76-22028DC30B8B}" dt="2025-04-11T06:49:31.609" v="65" actId="1076"/>
          <ac:grpSpMkLst>
            <pc:docMk/>
            <pc:sldMk cId="1635766879" sldId="2147470538"/>
            <ac:grpSpMk id="20" creationId="{2D2E5BA9-6FDE-EDC2-3AFE-7F5583FF2982}"/>
          </ac:grpSpMkLst>
        </pc:grpChg>
      </pc:sldChg>
      <pc:sldChg chg="modSp mod">
        <pc:chgData name="Alberte Holm Glob" userId="b4c69be6-bc03-48e6-b1f3-3daf9c429ad5" providerId="ADAL" clId="{6C3009FF-9DA5-47C0-8A76-22028DC30B8B}" dt="2025-04-11T06:43:19.206" v="2" actId="1076"/>
        <pc:sldMkLst>
          <pc:docMk/>
          <pc:sldMk cId="2477640538" sldId="2147470576"/>
        </pc:sldMkLst>
        <pc:spChg chg="mod">
          <ac:chgData name="Alberte Holm Glob" userId="b4c69be6-bc03-48e6-b1f3-3daf9c429ad5" providerId="ADAL" clId="{6C3009FF-9DA5-47C0-8A76-22028DC30B8B}" dt="2025-04-11T06:43:19.206" v="2" actId="1076"/>
          <ac:spMkLst>
            <pc:docMk/>
            <pc:sldMk cId="2477640538" sldId="2147470576"/>
            <ac:spMk id="11" creationId="{BD2AA2E0-5A58-8C3F-494B-1DC186348328}"/>
          </ac:spMkLst>
        </pc:spChg>
        <pc:grpChg chg="mod">
          <ac:chgData name="Alberte Holm Glob" userId="b4c69be6-bc03-48e6-b1f3-3daf9c429ad5" providerId="ADAL" clId="{6C3009FF-9DA5-47C0-8A76-22028DC30B8B}" dt="2025-04-11T06:43:12.585" v="0" actId="1076"/>
          <ac:grpSpMkLst>
            <pc:docMk/>
            <pc:sldMk cId="2477640538" sldId="2147470576"/>
            <ac:grpSpMk id="134" creationId="{194542D2-53B8-33B8-477A-DC3909584B5F}"/>
          </ac:grpSpMkLst>
        </pc:grpChg>
      </pc:sldChg>
      <pc:sldChg chg="del">
        <pc:chgData name="Alberte Holm Glob" userId="b4c69be6-bc03-48e6-b1f3-3daf9c429ad5" providerId="ADAL" clId="{6C3009FF-9DA5-47C0-8A76-22028DC30B8B}" dt="2025-04-11T06:51:01.742" v="82" actId="47"/>
        <pc:sldMkLst>
          <pc:docMk/>
          <pc:sldMk cId="1206322030" sldId="21474705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C70C93-3C7D-44B1-B05B-B4A5EE2B98D3}" type="datetimeFigureOut">
              <a:rPr lang="da-DK" smtClean="0"/>
              <a:t>27-05-2025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158908-0E8A-4FAE-B603-491BF3BE591A}" type="slidenum">
              <a:rPr lang="da-DK" smtClean="0"/>
              <a:t>‹nr.›</a:t>
            </a:fld>
            <a:endParaRPr lang="da-DK"/>
          </a:p>
        </p:txBody>
      </p:sp>
    </p:spTree>
    <p:extLst>
      <p:ext uri="{BB962C8B-B14F-4D97-AF65-F5344CB8AC3E}">
        <p14:creationId xmlns:p14="http://schemas.microsoft.com/office/powerpoint/2010/main" val="251895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0F037-012E-7256-D7D7-FFA18907C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C0ABE-302F-4D34-21E4-0DC0445F3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BBC4A-5782-AC5C-ED02-650EAF94BDC7}"/>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03C2BA49-637F-7F26-287F-B67CB94B0F4C}"/>
              </a:ext>
            </a:extLst>
          </p:cNvPr>
          <p:cNvSpPr>
            <a:spLocks noGrp="1"/>
          </p:cNvSpPr>
          <p:nvPr>
            <p:ph type="sldNum" sz="quarter" idx="5"/>
          </p:nvPr>
        </p:nvSpPr>
        <p:spPr/>
        <p:txBody>
          <a:bodyPr/>
          <a:lstStyle/>
          <a:p>
            <a:fld id="{22E91502-756A-4244-B8CC-0FD4F7A5EFF5}" type="slidenum">
              <a:rPr lang="da-DK" smtClean="0"/>
              <a:t>1</a:t>
            </a:fld>
            <a:endParaRPr lang="da-DK" dirty="0"/>
          </a:p>
        </p:txBody>
      </p:sp>
    </p:spTree>
    <p:extLst>
      <p:ext uri="{BB962C8B-B14F-4D97-AF65-F5344CB8AC3E}">
        <p14:creationId xmlns:p14="http://schemas.microsoft.com/office/powerpoint/2010/main" val="104792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E91502-756A-4244-B8CC-0FD4F7A5EFF5}" type="slidenum">
              <a:rPr kumimoji="0" lang="da-DK" sz="1200" b="0" i="0" u="none" strike="noStrike" kern="1200" cap="none" spc="0" normalizeH="0" baseline="0" noProof="0" smtClean="0">
                <a:ln>
                  <a:noFill/>
                </a:ln>
                <a:solidFill>
                  <a:prstClr val="black"/>
                </a:solidFill>
                <a:effectLst/>
                <a:uLnTx/>
                <a:uFillTx/>
                <a:latin typeface="Arial" panose="020B0604020202020204"/>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dirty="0">
              <a:ln>
                <a:noFill/>
              </a:ln>
              <a:solidFill>
                <a:prstClr val="black"/>
              </a:solidFill>
              <a:effectLst/>
              <a:uLnTx/>
              <a:uFillTx/>
              <a:latin typeface="Arial" panose="020B0604020202020204"/>
              <a:ea typeface="ＭＳ Ｐゴシック" pitchFamily="-80" charset="-128"/>
              <a:cs typeface="+mn-cs"/>
            </a:endParaRPr>
          </a:p>
        </p:txBody>
      </p:sp>
    </p:spTree>
    <p:extLst>
      <p:ext uri="{BB962C8B-B14F-4D97-AF65-F5344CB8AC3E}">
        <p14:creationId xmlns:p14="http://schemas.microsoft.com/office/powerpoint/2010/main" val="375391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a-DK"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2158908-0E8A-4FAE-B603-491BF3BE591A}" type="slidenum">
              <a:rPr lang="da-DK" smtClean="0"/>
              <a:t>3</a:t>
            </a:fld>
            <a:endParaRPr lang="da-DK"/>
          </a:p>
        </p:txBody>
      </p:sp>
    </p:spTree>
    <p:extLst>
      <p:ext uri="{BB962C8B-B14F-4D97-AF65-F5344CB8AC3E}">
        <p14:creationId xmlns:p14="http://schemas.microsoft.com/office/powerpoint/2010/main" val="201909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E91502-756A-4244-B8CC-0FD4F7A5EFF5}" type="slidenum">
              <a:rPr kumimoji="0" lang="da-DK" sz="1200" b="0" i="0" u="none" strike="noStrike" kern="1200" cap="none" spc="0" normalizeH="0" baseline="0" noProof="0" smtClean="0">
                <a:ln>
                  <a:noFill/>
                </a:ln>
                <a:solidFill>
                  <a:prstClr val="black"/>
                </a:solidFill>
                <a:effectLst/>
                <a:uLnTx/>
                <a:uFillTx/>
                <a:latin typeface="Arial" panose="020B0604020202020204"/>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dirty="0">
              <a:ln>
                <a:noFill/>
              </a:ln>
              <a:solidFill>
                <a:prstClr val="black"/>
              </a:solidFill>
              <a:effectLst/>
              <a:uLnTx/>
              <a:uFillTx/>
              <a:latin typeface="Arial" panose="020B0604020202020204"/>
              <a:ea typeface="ＭＳ Ｐゴシック" pitchFamily="-80" charset="-128"/>
              <a:cs typeface="+mn-cs"/>
            </a:endParaRPr>
          </a:p>
        </p:txBody>
      </p:sp>
    </p:spTree>
    <p:extLst>
      <p:ext uri="{BB962C8B-B14F-4D97-AF65-F5344CB8AC3E}">
        <p14:creationId xmlns:p14="http://schemas.microsoft.com/office/powerpoint/2010/main" val="326524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F4A84-FBE8-8A91-85B5-3EE5E23F960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E7E9C34-A054-EB4C-6FBB-5D3F90D65A1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4E4EC6C-45CA-1572-A74D-868A2DC796BA}"/>
              </a:ext>
            </a:extLst>
          </p:cNvPr>
          <p:cNvSpPr>
            <a:spLocks noGrp="1"/>
          </p:cNvSpPr>
          <p:nvPr>
            <p:ph type="body" idx="1"/>
          </p:nvPr>
        </p:nvSpPr>
        <p:spPr/>
        <p:txBody>
          <a:bodyPr/>
          <a:lstStyle/>
          <a:p>
            <a:pPr marL="171450" indent="-171450">
              <a:buFontTx/>
              <a:buChar char="-"/>
            </a:pPr>
            <a:endParaRPr lang="da-DK" dirty="0"/>
          </a:p>
        </p:txBody>
      </p:sp>
      <p:sp>
        <p:nvSpPr>
          <p:cNvPr id="4" name="Pladsholder til slidenummer 3">
            <a:extLst>
              <a:ext uri="{FF2B5EF4-FFF2-40B4-BE49-F238E27FC236}">
                <a16:creationId xmlns:a16="http://schemas.microsoft.com/office/drawing/2014/main" id="{D82430AA-B77E-1113-A3B4-CE774649741E}"/>
              </a:ext>
            </a:extLst>
          </p:cNvPr>
          <p:cNvSpPr>
            <a:spLocks noGrp="1"/>
          </p:cNvSpPr>
          <p:nvPr>
            <p:ph type="sldNum" sz="quarter" idx="5"/>
          </p:nvPr>
        </p:nvSpPr>
        <p:spPr/>
        <p:txBody>
          <a:bodyPr/>
          <a:lstStyle/>
          <a:p>
            <a:fld id="{22E91502-756A-4244-B8CC-0FD4F7A5EFF5}" type="slidenum">
              <a:rPr lang="da-DK" smtClean="0"/>
              <a:t>5</a:t>
            </a:fld>
            <a:endParaRPr lang="da-DK" dirty="0"/>
          </a:p>
        </p:txBody>
      </p:sp>
    </p:spTree>
    <p:extLst>
      <p:ext uri="{BB962C8B-B14F-4D97-AF65-F5344CB8AC3E}">
        <p14:creationId xmlns:p14="http://schemas.microsoft.com/office/powerpoint/2010/main" val="74748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2158908-0E8A-4FAE-B603-491BF3BE591A}" type="slidenum">
              <a:rPr lang="da-DK" smtClean="0"/>
              <a:t>6</a:t>
            </a:fld>
            <a:endParaRPr lang="da-DK"/>
          </a:p>
        </p:txBody>
      </p:sp>
    </p:spTree>
    <p:extLst>
      <p:ext uri="{BB962C8B-B14F-4D97-AF65-F5344CB8AC3E}">
        <p14:creationId xmlns:p14="http://schemas.microsoft.com/office/powerpoint/2010/main" val="177814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8.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79EC2-3868-B029-0DEC-281710593B9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05ABA04-B9AE-258B-AE7F-D8C5F801C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2CCDCE0-0A8B-2E5F-D917-75B07EE3649C}"/>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5" name="Pladsholder til sidefod 4">
            <a:extLst>
              <a:ext uri="{FF2B5EF4-FFF2-40B4-BE49-F238E27FC236}">
                <a16:creationId xmlns:a16="http://schemas.microsoft.com/office/drawing/2014/main" id="{A149AA2B-C8E9-31A3-C3F2-86D8754A33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5957A70-64FF-C3BF-DF73-D40DB454E92B}"/>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50145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777A-A23D-FCCE-1DD0-E17A4FA5B19C}"/>
              </a:ext>
            </a:extLst>
          </p:cNvPr>
          <p:cNvSpPr>
            <a:spLocks noGrp="1"/>
          </p:cNvSpPr>
          <p:nvPr>
            <p:ph type="title"/>
          </p:nvPr>
        </p:nvSpPr>
        <p:spPr/>
        <p:txBody>
          <a:bodyPr>
            <a:normAutofit/>
          </a:bodyPr>
          <a:lstStyle>
            <a:lvl1pPr>
              <a:defRPr sz="3600" b="1"/>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2468881-6A3F-5C38-4DF7-DD52AB56263B}"/>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2ECADE6-8DAD-7EF4-E04B-A4996C357100}"/>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5" name="Pladsholder til sidefod 4">
            <a:extLst>
              <a:ext uri="{FF2B5EF4-FFF2-40B4-BE49-F238E27FC236}">
                <a16:creationId xmlns:a16="http://schemas.microsoft.com/office/drawing/2014/main" id="{C6E02704-C19B-F61B-3F2D-FB03873B80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BF138D5-A12E-6E1D-E548-B262DC01E6B4}"/>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346070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FB2D571-5123-435F-21EF-94EAFA090247}"/>
              </a:ext>
            </a:extLst>
          </p:cNvPr>
          <p:cNvSpPr>
            <a:spLocks noGrp="1"/>
          </p:cNvSpPr>
          <p:nvPr>
            <p:ph type="title" orient="vert"/>
          </p:nvPr>
        </p:nvSpPr>
        <p:spPr>
          <a:xfrm>
            <a:off x="8724900" y="365125"/>
            <a:ext cx="2628900" cy="5811838"/>
          </a:xfrm>
        </p:spPr>
        <p:txBody>
          <a:bodyPr vert="eaVert">
            <a:normAutofit/>
          </a:bodyPr>
          <a:lstStyle>
            <a:lvl1pPr>
              <a:defRPr sz="3600" b="1"/>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340B2E6-E4A0-D195-B9EA-97F6AAB7880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E07520-E278-1658-0E52-973C65B8019B}"/>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5" name="Pladsholder til sidefod 4">
            <a:extLst>
              <a:ext uri="{FF2B5EF4-FFF2-40B4-BE49-F238E27FC236}">
                <a16:creationId xmlns:a16="http://schemas.microsoft.com/office/drawing/2014/main" id="{162BE2F8-07A6-853F-5B9B-03EB2CAB6BA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F515AC0-8DF8-4D06-539A-70151874F27D}"/>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3426905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1">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64A81F8-E903-9DB7-C9BA-DB3CDB5460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5309" cy="6858000"/>
          </a:xfrm>
          <a:prstGeom prst="rect">
            <a:avLst/>
          </a:prstGeom>
          <a:ln>
            <a:noFill/>
          </a:ln>
        </p:spPr>
      </p:pic>
      <p:pic>
        <p:nvPicPr>
          <p:cNvPr id="4" name="Billede 3">
            <a:extLst>
              <a:ext uri="{FF2B5EF4-FFF2-40B4-BE49-F238E27FC236}">
                <a16:creationId xmlns:a16="http://schemas.microsoft.com/office/drawing/2014/main" id="{AB61222B-238E-8E0B-D988-07227998C6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69289" y="6195722"/>
            <a:ext cx="2170118" cy="495692"/>
          </a:xfrm>
          <a:prstGeom prst="rect">
            <a:avLst/>
          </a:prstGeom>
        </p:spPr>
      </p:pic>
      <p:sp>
        <p:nvSpPr>
          <p:cNvPr id="8" name="Titel 1"/>
          <p:cNvSpPr>
            <a:spLocks noGrp="1"/>
          </p:cNvSpPr>
          <p:nvPr>
            <p:ph type="title" hasCustomPrompt="1"/>
          </p:nvPr>
        </p:nvSpPr>
        <p:spPr>
          <a:xfrm>
            <a:off x="682766" y="1989138"/>
            <a:ext cx="10346400" cy="2160000"/>
          </a:xfrm>
        </p:spPr>
        <p:txBody>
          <a:bodyPr anchor="t" anchorCtr="0"/>
          <a:lstStyle>
            <a:lvl1pPr>
              <a:defRPr sz="3800" b="1">
                <a:solidFill>
                  <a:schemeClr val="bg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682766" y="4595449"/>
            <a:ext cx="10346400" cy="1108023"/>
          </a:xfrm>
        </p:spPr>
        <p:txBody>
          <a:bodyPr/>
          <a:lstStyle>
            <a:lvl1pPr marL="0" indent="0" algn="l">
              <a:lnSpc>
                <a:spcPct val="85000"/>
              </a:lnSpc>
              <a:spcAft>
                <a:spcPts val="0"/>
              </a:spcAft>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 20pt skrives her i to linjer eller max tre linjer</a:t>
            </a:r>
          </a:p>
        </p:txBody>
      </p:sp>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sp>
        <p:nvSpPr>
          <p:cNvPr id="29" name="text" descr="{&quot;templafy&quot;:{&quot;id&quot;:&quot;63240d9d-3960-489f-a00b-3ffd47603a9c&quot;}}" hidden="1" title="UserProfile.CenterFreeText">
            <a:extLst>
              <a:ext uri="{FF2B5EF4-FFF2-40B4-BE49-F238E27FC236}">
                <a16:creationId xmlns:a16="http://schemas.microsoft.com/office/drawing/2014/main" id="{5A30AC9F-7EFA-48B4-8857-325A6FCD653B}"/>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p>
        </p:txBody>
      </p:sp>
      <p:sp>
        <p:nvSpPr>
          <p:cNvPr id="31" name="text" descr="{&quot;templafy&quot;:{&quot;id&quot;:&quot;28492426-b611-444f-a17f-dd7f574c0ca7&quot;}}" hidden="1" title="Form.Manuel_dato">
            <a:extLst>
              <a:ext uri="{FF2B5EF4-FFF2-40B4-BE49-F238E27FC236}">
                <a16:creationId xmlns:a16="http://schemas.microsoft.com/office/drawing/2014/main" id="{85898D87-959A-4A63-81D8-7ADE604F6901}"/>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32" name="text" descr="{&quot;templafy&quot;:{&quot;id&quot;:&quot;36ff583e-e113-403f-9883-36c56c0e39a5&quot;}}" hidden="1" title="Form.Manuel_dato">
            <a:extLst>
              <a:ext uri="{FF2B5EF4-FFF2-40B4-BE49-F238E27FC236}">
                <a16:creationId xmlns:a16="http://schemas.microsoft.com/office/drawing/2014/main" id="{24FD1EE8-8A22-4C25-BA3F-F3E940C55947}"/>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20" name="text" descr="{&quot;templafy&quot;:{&quot;id&quot;:&quot;0d3b6090-9564-4f10-8dfd-41a9e5781f78&quot;}}" hidden="1" title="UserProfile.CenterFreeText">
            <a:extLst>
              <a:ext uri="{FF2B5EF4-FFF2-40B4-BE49-F238E27FC236}">
                <a16:creationId xmlns:a16="http://schemas.microsoft.com/office/drawing/2014/main" id="{91B51F90-6859-43DC-AC37-0E5C570A400F}"/>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9" name="text" descr="{&quot;templafy&quot;:{&quot;id&quot;:&quot;bc756aa9-f0d7-4a3d-ab7a-a5336844ac61&quot;}}" title="UserProfile.Office.Virksomhed_{{DocumentLanguage}}">
            <a:extLst>
              <a:ext uri="{FF2B5EF4-FFF2-40B4-BE49-F238E27FC236}">
                <a16:creationId xmlns:a16="http://schemas.microsoft.com/office/drawing/2014/main" id="{F16EE8BF-8257-7EF4-7B14-FAF88D9A3C5A}"/>
              </a:ext>
            </a:extLst>
          </p:cNvPr>
          <p:cNvSpPr txBox="1"/>
          <p:nvPr userDrawn="1"/>
        </p:nvSpPr>
        <p:spPr>
          <a:xfrm>
            <a:off x="766763" y="6347666"/>
            <a:ext cx="4071937" cy="376911"/>
          </a:xfrm>
          <a:prstGeom prst="rect">
            <a:avLst/>
          </a:prstGeom>
          <a:noFill/>
        </p:spPr>
        <p:txBody>
          <a:bodyPr wrap="square" lIns="0" tIns="0" rIns="0" bIns="0" rtlCol="0">
            <a:noAutofit/>
          </a:bodyPr>
          <a:lstStyle/>
          <a:p>
            <a:pPr>
              <a:lnSpc>
                <a:spcPts val="1100"/>
              </a:lnSpc>
            </a:pPr>
            <a:r>
              <a:rPr lang="en-US" sz="1100" b="1" noProof="0" dirty="0">
                <a:solidFill>
                  <a:schemeClr val="bg1"/>
                </a:solidFill>
                <a:latin typeface="+mj-lt"/>
              </a:rPr>
              <a:t>Technical University Hospital </a:t>
            </a:r>
            <a:r>
              <a:rPr lang="en-US" sz="1100" b="0" noProof="0" dirty="0">
                <a:solidFill>
                  <a:schemeClr val="bg1"/>
                </a:solidFill>
                <a:latin typeface="+mj-lt"/>
              </a:rPr>
              <a:t>of Greater Copenhagen</a:t>
            </a:r>
          </a:p>
        </p:txBody>
      </p:sp>
    </p:spTree>
    <p:extLst>
      <p:ext uri="{BB962C8B-B14F-4D97-AF65-F5344CB8AC3E}">
        <p14:creationId xmlns:p14="http://schemas.microsoft.com/office/powerpoint/2010/main" val="3414871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 tekstsplate_bundgrafik">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18216E8-CFC9-961B-1F1E-8301E0A57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5484"/>
            <a:ext cx="12192000" cy="842516"/>
          </a:xfrm>
          <a:prstGeom prst="rect">
            <a:avLst/>
          </a:prstGeom>
        </p:spPr>
      </p:pic>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sp>
        <p:nvSpPr>
          <p:cNvPr id="29" name="text" descr="{&quot;templafy&quot;:{&quot;id&quot;:&quot;63240d9d-3960-489f-a00b-3ffd47603a9c&quot;}}" hidden="1" title="UserProfile.CenterFreeText">
            <a:extLst>
              <a:ext uri="{FF2B5EF4-FFF2-40B4-BE49-F238E27FC236}">
                <a16:creationId xmlns:a16="http://schemas.microsoft.com/office/drawing/2014/main" id="{5A30AC9F-7EFA-48B4-8857-325A6FCD653B}"/>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p>
        </p:txBody>
      </p:sp>
      <p:sp>
        <p:nvSpPr>
          <p:cNvPr id="31" name="text" descr="{&quot;templafy&quot;:{&quot;id&quot;:&quot;28492426-b611-444f-a17f-dd7f574c0ca7&quot;}}" hidden="1" title="Form.Manuel_dato">
            <a:extLst>
              <a:ext uri="{FF2B5EF4-FFF2-40B4-BE49-F238E27FC236}">
                <a16:creationId xmlns:a16="http://schemas.microsoft.com/office/drawing/2014/main" id="{85898D87-959A-4A63-81D8-7ADE604F6901}"/>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27" name="text" descr="{&quot;templafy&quot;:{&quot;id&quot;:&quot;042884f5-1481-4a1e-ae51-83dc514fd471&quot;}}" title="Form.PresentationTitle">
            <a:extLst>
              <a:ext uri="{FF2B5EF4-FFF2-40B4-BE49-F238E27FC236}">
                <a16:creationId xmlns:a16="http://schemas.microsoft.com/office/drawing/2014/main" id="{AB3B3D4C-090D-428D-9CB1-6D46D6E9B18F}"/>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lang="da-DK" sz="1000" dirty="0">
              <a:solidFill>
                <a:schemeClr val="tx1"/>
              </a:solidFill>
            </a:endParaRPr>
          </a:p>
        </p:txBody>
      </p:sp>
      <p:sp>
        <p:nvSpPr>
          <p:cNvPr id="32" name="text" descr="{&quot;templafy&quot;:{&quot;id&quot;:&quot;36ff583e-e113-403f-9883-36c56c0e39a5&quot;}}" hidden="1" title="Form.Manuel_dato">
            <a:extLst>
              <a:ext uri="{FF2B5EF4-FFF2-40B4-BE49-F238E27FC236}">
                <a16:creationId xmlns:a16="http://schemas.microsoft.com/office/drawing/2014/main" id="{24FD1EE8-8A22-4C25-BA3F-F3E940C55947}"/>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20" name="text" descr="{&quot;templafy&quot;:{&quot;id&quot;:&quot;0d3b6090-9564-4f10-8dfd-41a9e5781f78&quot;}}" hidden="1" title="UserProfile.CenterFreeText">
            <a:extLst>
              <a:ext uri="{FF2B5EF4-FFF2-40B4-BE49-F238E27FC236}">
                <a16:creationId xmlns:a16="http://schemas.microsoft.com/office/drawing/2014/main" id="{91B51F90-6859-43DC-AC37-0E5C570A400F}"/>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pic>
        <p:nvPicPr>
          <p:cNvPr id="9" name="Billede 8">
            <a:extLst>
              <a:ext uri="{FF2B5EF4-FFF2-40B4-BE49-F238E27FC236}">
                <a16:creationId xmlns:a16="http://schemas.microsoft.com/office/drawing/2014/main" id="{34E5C581-79CA-3C63-07C7-E650E10F121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945603" y="6212660"/>
            <a:ext cx="1962036" cy="448163"/>
          </a:xfrm>
          <a:prstGeom prst="rect">
            <a:avLst/>
          </a:prstGeom>
        </p:spPr>
      </p:pic>
      <p:sp>
        <p:nvSpPr>
          <p:cNvPr id="10" name="text" descr="{&quot;templafy&quot;:{&quot;id&quot;:&quot;bc756aa9-f0d7-4a3d-ab7a-a5336844ac61&quot;}}" title="UserProfile.Office.Virksomhed_{{DocumentLanguage}}">
            <a:extLst>
              <a:ext uri="{FF2B5EF4-FFF2-40B4-BE49-F238E27FC236}">
                <a16:creationId xmlns:a16="http://schemas.microsoft.com/office/drawing/2014/main" id="{473A229B-89CC-5801-E99F-1B2948391331}"/>
              </a:ext>
            </a:extLst>
          </p:cNvPr>
          <p:cNvSpPr txBox="1"/>
          <p:nvPr userDrawn="1"/>
        </p:nvSpPr>
        <p:spPr>
          <a:xfrm>
            <a:off x="766763" y="6347666"/>
            <a:ext cx="4071937" cy="376911"/>
          </a:xfrm>
          <a:prstGeom prst="rect">
            <a:avLst/>
          </a:prstGeom>
          <a:noFill/>
        </p:spPr>
        <p:txBody>
          <a:bodyPr wrap="square" lIns="0" tIns="0" rIns="0" bIns="0" rtlCol="0">
            <a:noAutofit/>
          </a:bodyPr>
          <a:lstStyle/>
          <a:p>
            <a:pPr>
              <a:lnSpc>
                <a:spcPts val="1100"/>
              </a:lnSpc>
            </a:pPr>
            <a:r>
              <a:rPr lang="en-US" sz="1100" b="1" noProof="0" dirty="0">
                <a:solidFill>
                  <a:schemeClr val="bg1"/>
                </a:solidFill>
                <a:latin typeface="+mj-lt"/>
              </a:rPr>
              <a:t>Technical University Hospital </a:t>
            </a:r>
            <a:r>
              <a:rPr lang="en-US" sz="1100" b="0" noProof="0" dirty="0">
                <a:solidFill>
                  <a:schemeClr val="bg1"/>
                </a:solidFill>
                <a:latin typeface="+mj-lt"/>
              </a:rPr>
              <a:t>of Greater Copenhagen</a:t>
            </a:r>
          </a:p>
        </p:txBody>
      </p:sp>
      <p:sp>
        <p:nvSpPr>
          <p:cNvPr id="2" name="Titel 1">
            <a:extLst>
              <a:ext uri="{FF2B5EF4-FFF2-40B4-BE49-F238E27FC236}">
                <a16:creationId xmlns:a16="http://schemas.microsoft.com/office/drawing/2014/main" id="{D10B3D0E-9143-96AC-3E95-8BA808DDA4BA}"/>
              </a:ext>
            </a:extLst>
          </p:cNvPr>
          <p:cNvSpPr>
            <a:spLocks noGrp="1"/>
          </p:cNvSpPr>
          <p:nvPr>
            <p:ph type="title" hasCustomPrompt="1"/>
          </p:nvPr>
        </p:nvSpPr>
        <p:spPr>
          <a:xfrm>
            <a:off x="766763" y="872716"/>
            <a:ext cx="10731637" cy="827497"/>
          </a:xfrm>
        </p:spPr>
        <p:txBody>
          <a:bodyPr>
            <a:noAutofit/>
          </a:bodyPr>
          <a:lstStyle>
            <a:lvl1pPr>
              <a:defRPr sz="3600" b="1">
                <a:solidFill>
                  <a:srgbClr val="3D3F5C"/>
                </a:solidFill>
              </a:defRPr>
            </a:lvl1pPr>
          </a:lstStyle>
          <a:p>
            <a:r>
              <a:rPr lang="da-DK" dirty="0"/>
              <a:t>Overskrift 36 pt i max. to linjer </a:t>
            </a:r>
            <a:br>
              <a:rPr lang="da-DK" dirty="0"/>
            </a:br>
            <a:r>
              <a:rPr lang="da-DK" dirty="0"/>
              <a:t>teksten vokser opad</a:t>
            </a:r>
          </a:p>
        </p:txBody>
      </p:sp>
      <p:sp>
        <p:nvSpPr>
          <p:cNvPr id="4" name="Pladsholder til indhold 2">
            <a:extLst>
              <a:ext uri="{FF2B5EF4-FFF2-40B4-BE49-F238E27FC236}">
                <a16:creationId xmlns:a16="http://schemas.microsoft.com/office/drawing/2014/main" id="{4C3EB583-051B-050B-6D2B-18CCD898040E}"/>
              </a:ext>
            </a:extLst>
          </p:cNvPr>
          <p:cNvSpPr>
            <a:spLocks noGrp="1"/>
          </p:cNvSpPr>
          <p:nvPr>
            <p:ph sz="quarter" idx="13" hasCustomPrompt="1"/>
          </p:nvPr>
        </p:nvSpPr>
        <p:spPr>
          <a:xfrm>
            <a:off x="766763" y="1989137"/>
            <a:ext cx="10731637" cy="3708000"/>
          </a:xfrm>
        </p:spPr>
        <p:txBody>
          <a:bodyPr/>
          <a:lstStyle>
            <a:lvl1pPr marL="270000" indent="-270000">
              <a:defRPr sz="1600"/>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p:txBody>
      </p:sp>
    </p:spTree>
    <p:extLst>
      <p:ext uri="{BB962C8B-B14F-4D97-AF65-F5344CB8AC3E}">
        <p14:creationId xmlns:p14="http://schemas.microsoft.com/office/powerpoint/2010/main" val="232808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24E50DC6-5BA7-4119-B609-D4119B5D52D2}"/>
              </a:ext>
              <a:ext uri="{C183D7F6-B498-43B3-948B-1728B52AA6E4}">
                <adec:decorative xmlns:adec="http://schemas.microsoft.com/office/drawing/2017/decorative" val="1"/>
              </a:ext>
            </a:extLst>
          </p:cNvPr>
          <p:cNvSpPr/>
          <p:nvPr userDrawn="1"/>
        </p:nvSpPr>
        <p:spPr>
          <a:xfrm>
            <a:off x="0" y="0"/>
            <a:ext cx="12191423" cy="68605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8" name="Titel 1"/>
          <p:cNvSpPr>
            <a:spLocks noGrp="1"/>
          </p:cNvSpPr>
          <p:nvPr>
            <p:ph type="title" hasCustomPrompt="1"/>
          </p:nvPr>
        </p:nvSpPr>
        <p:spPr>
          <a:xfrm>
            <a:off x="1152000" y="1989138"/>
            <a:ext cx="10346400" cy="2160000"/>
          </a:xfrm>
        </p:spPr>
        <p:txBody>
          <a:bodyPr anchor="t" anchorCtr="0"/>
          <a:lstStyle>
            <a:lvl1pPr>
              <a:defRPr sz="3600">
                <a:solidFill>
                  <a:schemeClr val="tx1"/>
                </a:solidFill>
              </a:defRPr>
            </a:lvl1pPr>
          </a:lstStyle>
          <a:p>
            <a:r>
              <a:rPr lang="da-DK" dirty="0"/>
              <a:t>Overskrift 36pt skrives her</a:t>
            </a:r>
            <a:br>
              <a:rPr lang="da-DK" dirty="0"/>
            </a:br>
            <a:r>
              <a:rPr lang="da-DK" dirty="0"/>
              <a:t>i to eller flere linjer</a:t>
            </a:r>
          </a:p>
        </p:txBody>
      </p:sp>
      <p:sp>
        <p:nvSpPr>
          <p:cNvPr id="3" name="Undertitel 2"/>
          <p:cNvSpPr>
            <a:spLocks noGrp="1"/>
          </p:cNvSpPr>
          <p:nvPr>
            <p:ph type="subTitle" idx="1" hasCustomPrompt="1"/>
          </p:nvPr>
        </p:nvSpPr>
        <p:spPr>
          <a:xfrm>
            <a:off x="1152000" y="4595449"/>
            <a:ext cx="10346400" cy="1108023"/>
          </a:xfrm>
        </p:spPr>
        <p:txBody>
          <a:bodyPr/>
          <a:lstStyle>
            <a:lvl1pPr marL="0" indent="0" algn="l">
              <a:lnSpc>
                <a:spcPct val="85000"/>
              </a:lnSpc>
              <a:spcAft>
                <a:spcPts val="0"/>
              </a:spcAft>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 20pt skrives her i to linjer eller max tre linjer</a:t>
            </a:r>
          </a:p>
        </p:txBody>
      </p:sp>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sp>
        <p:nvSpPr>
          <p:cNvPr id="29" name="text" descr="{&quot;templafy&quot;:{&quot;id&quot;:&quot;63240d9d-3960-489f-a00b-3ffd47603a9c&quot;}}" hidden="1" title="UserProfile.CenterFreeText">
            <a:extLst>
              <a:ext uri="{FF2B5EF4-FFF2-40B4-BE49-F238E27FC236}">
                <a16:creationId xmlns:a16="http://schemas.microsoft.com/office/drawing/2014/main" id="{5A30AC9F-7EFA-48B4-8857-325A6FCD653B}"/>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p>
        </p:txBody>
      </p:sp>
      <p:sp>
        <p:nvSpPr>
          <p:cNvPr id="31" name="text" descr="{&quot;templafy&quot;:{&quot;id&quot;:&quot;28492426-b611-444f-a17f-dd7f574c0ca7&quot;}}" hidden="1" title="Form.Manuel_dato">
            <a:extLst>
              <a:ext uri="{FF2B5EF4-FFF2-40B4-BE49-F238E27FC236}">
                <a16:creationId xmlns:a16="http://schemas.microsoft.com/office/drawing/2014/main" id="{85898D87-959A-4A63-81D8-7ADE604F6901}"/>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25" name="Slide Number Placeholder 6">
            <a:extLst>
              <a:ext uri="{FF2B5EF4-FFF2-40B4-BE49-F238E27FC236}">
                <a16:creationId xmlns:a16="http://schemas.microsoft.com/office/drawing/2014/main" id="{43BF0545-9947-4821-8575-C6BB06C4B778}"/>
              </a:ext>
            </a:extLst>
          </p:cNvPr>
          <p:cNvSpPr>
            <a:spLocks noGrp="1"/>
          </p:cNvSpPr>
          <p:nvPr>
            <p:ph type="sldNum" sz="quarter" idx="12"/>
          </p:nvPr>
        </p:nvSpPr>
        <p:spPr>
          <a:xfrm>
            <a:off x="11505600" y="6289200"/>
            <a:ext cx="687386" cy="180000"/>
          </a:xfrm>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1686202418" name="image" descr="{&quot;templafy&quot;:{&quot;id&quot;:&quot;5108bd7b-d572-4c17-a093-a7be88f0bd08&quot;}}"/>
          <p:cNvPicPr>
            <a:picLocks noChangeAspect="1"/>
          </p:cNvPicPr>
          <p:nvPr/>
        </p:nvPicPr>
        <p:blipFill>
          <a:blip r:embed="rId2"/>
          <a:stretch>
            <a:fillRect/>
          </a:stretch>
        </p:blipFill>
        <p:spPr>
          <a:xfrm>
            <a:off x="5659200" y="6318000"/>
            <a:ext cx="1324800" cy="421200"/>
          </a:xfrm>
          <a:prstGeom prst="rect">
            <a:avLst/>
          </a:prstGeom>
        </p:spPr>
      </p:pic>
      <p:sp>
        <p:nvSpPr>
          <p:cNvPr id="27" name="text" descr="{&quot;templafy&quot;:{&quot;id&quot;:&quot;042884f5-1481-4a1e-ae51-83dc514fd471&quot;}}" title="Form.PresentationTitle">
            <a:extLst>
              <a:ext uri="{FF2B5EF4-FFF2-40B4-BE49-F238E27FC236}">
                <a16:creationId xmlns:a16="http://schemas.microsoft.com/office/drawing/2014/main" id="{AB3B3D4C-090D-428D-9CB1-6D46D6E9B18F}"/>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lang="da-DK" sz="1000" dirty="0">
              <a:solidFill>
                <a:schemeClr val="tx1"/>
              </a:solidFill>
            </a:endParaRPr>
          </a:p>
        </p:txBody>
      </p:sp>
      <p:sp>
        <p:nvSpPr>
          <p:cNvPr id="28" name="text" descr="{&quot;templafy&quot;:{&quot;id&quot;:&quot;2a291a3d-bb37-4cf4-8493-68819fd76aa2&quot;}}" title="UserProfile.Name">
            <a:extLst>
              <a:ext uri="{FF2B5EF4-FFF2-40B4-BE49-F238E27FC236}">
                <a16:creationId xmlns:a16="http://schemas.microsoft.com/office/drawing/2014/main" id="{CBDC5355-A65C-4BEF-B3E1-6A77367D7AE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32" name="text" descr="{&quot;templafy&quot;:{&quot;id&quot;:&quot;36ff583e-e113-403f-9883-36c56c0e39a5&quot;}}" hidden="1" title="Form.Manuel_dato">
            <a:extLst>
              <a:ext uri="{FF2B5EF4-FFF2-40B4-BE49-F238E27FC236}">
                <a16:creationId xmlns:a16="http://schemas.microsoft.com/office/drawing/2014/main" id="{24FD1EE8-8A22-4C25-BA3F-F3E940C55947}"/>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pic>
        <p:nvPicPr>
          <p:cNvPr id="1865654823" name="image" descr="{&quot;templafy&quot;:{&quot;id&quot;:&quot;b6f8d917-f2e2-45f5-b69b-a144a1fb85f1&quot;}}"/>
          <p:cNvPicPr>
            <a:picLocks noChangeAspect="1"/>
          </p:cNvPicPr>
          <p:nvPr/>
        </p:nvPicPr>
        <p:blipFill>
          <a:blip r:embed="rId2"/>
          <a:stretch>
            <a:fillRect/>
          </a:stretch>
        </p:blipFill>
        <p:spPr>
          <a:xfrm>
            <a:off x="9957600" y="97200"/>
            <a:ext cx="2178000" cy="684000"/>
          </a:xfrm>
          <a:prstGeom prst="rect">
            <a:avLst/>
          </a:prstGeom>
        </p:spPr>
      </p:pic>
      <p:sp>
        <p:nvSpPr>
          <p:cNvPr id="20" name="text" descr="{&quot;templafy&quot;:{&quot;id&quot;:&quot;0d3b6090-9564-4f10-8dfd-41a9e5781f78&quot;}}" hidden="1" title="UserProfile.CenterFreeText">
            <a:extLst>
              <a:ext uri="{FF2B5EF4-FFF2-40B4-BE49-F238E27FC236}">
                <a16:creationId xmlns:a16="http://schemas.microsoft.com/office/drawing/2014/main" id="{91B51F90-6859-43DC-AC37-0E5C570A400F}"/>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Tree>
    <p:extLst>
      <p:ext uri="{BB962C8B-B14F-4D97-AF65-F5344CB8AC3E}">
        <p14:creationId xmlns:p14="http://schemas.microsoft.com/office/powerpoint/2010/main" val="109510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 med foto">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F7A081C1-7CD1-4685-832C-28DE372A127C}"/>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912" y="826606"/>
            <a:ext cx="12191999" cy="3546957"/>
          </a:xfrm>
          <a:prstGeom prst="rect">
            <a:avLst/>
          </a:prstGeom>
        </p:spPr>
      </p:pic>
      <p:sp>
        <p:nvSpPr>
          <p:cNvPr id="24" name="Rektangel 23">
            <a:extLst>
              <a:ext uri="{FF2B5EF4-FFF2-40B4-BE49-F238E27FC236}">
                <a16:creationId xmlns:a16="http://schemas.microsoft.com/office/drawing/2014/main" id="{9683C752-88D7-4AD3-AF5E-81075EDEFBD6}"/>
              </a:ext>
              <a:ext uri="{C183D7F6-B498-43B3-948B-1728B52AA6E4}">
                <adec:decorative xmlns:adec="http://schemas.microsoft.com/office/drawing/2017/decorative" val="1"/>
              </a:ext>
            </a:extLst>
          </p:cNvPr>
          <p:cNvSpPr/>
          <p:nvPr userDrawn="1"/>
        </p:nvSpPr>
        <p:spPr>
          <a:xfrm>
            <a:off x="-1" y="4374000"/>
            <a:ext cx="12191999" cy="248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a:p>
        </p:txBody>
      </p:sp>
      <p:sp>
        <p:nvSpPr>
          <p:cNvPr id="28" name="Titel 1">
            <a:extLst>
              <a:ext uri="{FF2B5EF4-FFF2-40B4-BE49-F238E27FC236}">
                <a16:creationId xmlns:a16="http://schemas.microsoft.com/office/drawing/2014/main" id="{4595C0FA-AA7D-4727-B042-A050A2C8689F}"/>
              </a:ext>
            </a:extLst>
          </p:cNvPr>
          <p:cNvSpPr>
            <a:spLocks noGrp="1"/>
          </p:cNvSpPr>
          <p:nvPr>
            <p:ph type="title" hasCustomPrompt="1"/>
          </p:nvPr>
        </p:nvSpPr>
        <p:spPr>
          <a:xfrm>
            <a:off x="1152000" y="4669163"/>
            <a:ext cx="10346400" cy="1028375"/>
          </a:xfrm>
        </p:spPr>
        <p:txBody>
          <a:bodyPr anchor="t" anchorCtr="0"/>
          <a:lstStyle>
            <a:lvl1pPr>
              <a:defRPr sz="3600">
                <a:solidFill>
                  <a:schemeClr val="tx1"/>
                </a:solidFill>
              </a:defRPr>
            </a:lvl1pPr>
          </a:lstStyle>
          <a:p>
            <a:r>
              <a:rPr lang="da-DK" dirty="0"/>
              <a:t>Overskrift 36pt skrives her i en eller to linjer</a:t>
            </a:r>
          </a:p>
        </p:txBody>
      </p:sp>
      <p:sp>
        <p:nvSpPr>
          <p:cNvPr id="29" name="Pladsholder til billede 5">
            <a:extLst>
              <a:ext uri="{FF2B5EF4-FFF2-40B4-BE49-F238E27FC236}">
                <a16:creationId xmlns:a16="http://schemas.microsoft.com/office/drawing/2014/main" id="{0A83329D-1949-4780-8B55-301D3A3E7D05}"/>
              </a:ext>
              <a:ext uri="{C183D7F6-B498-43B3-948B-1728B52AA6E4}">
                <adec:decorative xmlns:adec="http://schemas.microsoft.com/office/drawing/2017/decorative" val="1"/>
              </a:ext>
            </a:extLst>
          </p:cNvPr>
          <p:cNvSpPr>
            <a:spLocks noGrp="1"/>
          </p:cNvSpPr>
          <p:nvPr>
            <p:ph type="pic" sz="quarter" idx="13" hasCustomPrompt="1"/>
          </p:nvPr>
        </p:nvSpPr>
        <p:spPr>
          <a:xfrm>
            <a:off x="0" y="826606"/>
            <a:ext cx="12192000" cy="3546956"/>
          </a:xfrm>
        </p:spPr>
        <p:txBody>
          <a:bodyPr anchor="ctr" anchorCtr="1"/>
          <a:lstStyle>
            <a:lvl1pPr marL="0" indent="0">
              <a:buNone/>
              <a:defRPr/>
            </a:lvl1pPr>
          </a:lstStyle>
          <a:p>
            <a:pPr marL="0" marR="0" lvl="0" indent="0" algn="l" defTabSz="914400" rtl="0" eaLnBrk="1" fontAlgn="auto" latinLnBrk="0" hangingPunct="1">
              <a:lnSpc>
                <a:spcPct val="100000"/>
              </a:lnSpc>
              <a:spcBef>
                <a:spcPts val="0"/>
              </a:spcBef>
              <a:spcAft>
                <a:spcPts val="1200"/>
              </a:spcAft>
              <a:buClr>
                <a:schemeClr val="accent6"/>
              </a:buClr>
              <a:buSzTx/>
              <a:buFont typeface="Arial" panose="020B0604020202020204" pitchFamily="34" charset="0"/>
              <a:buNone/>
              <a:tabLst/>
              <a:defRPr/>
            </a:pPr>
            <a:r>
              <a:rPr lang="da-DK" dirty="0"/>
              <a:t>Klik på ikon for at indsætte billede</a:t>
            </a:r>
          </a:p>
        </p:txBody>
      </p:sp>
      <p:pic>
        <p:nvPicPr>
          <p:cNvPr id="1443880293" name="image" descr="{&quot;templafy&quot;:{&quot;id&quot;:&quot;b44b62ef-bddc-4575-a39e-517e8facf9f1&quot;}}"/>
          <p:cNvPicPr>
            <a:picLocks noChangeAspect="1"/>
          </p:cNvPicPr>
          <p:nvPr/>
        </p:nvPicPr>
        <p:blipFill>
          <a:blip r:embed="rId3"/>
          <a:stretch>
            <a:fillRect/>
          </a:stretch>
        </p:blipFill>
        <p:spPr>
          <a:xfrm>
            <a:off x="608" y="5712381"/>
            <a:ext cx="687600" cy="687600"/>
          </a:xfrm>
          <a:prstGeom prst="rect">
            <a:avLst/>
          </a:prstGeom>
        </p:spPr>
      </p:pic>
      <p:pic>
        <p:nvPicPr>
          <p:cNvPr id="30" name="Region">
            <a:extLst>
              <a:ext uri="{FF2B5EF4-FFF2-40B4-BE49-F238E27FC236}">
                <a16:creationId xmlns:a16="http://schemas.microsoft.com/office/drawing/2014/main" id="{6C582E96-8B0B-4CDC-B086-BF58A9BD0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140" y="5757788"/>
            <a:ext cx="116417" cy="594784"/>
          </a:xfrm>
          <a:prstGeom prst="rect">
            <a:avLst/>
          </a:prstGeom>
        </p:spPr>
      </p:pic>
      <p:pic>
        <p:nvPicPr>
          <p:cNvPr id="955732779" name="image" descr="{&quot;templafy&quot;:{&quot;id&quot;:&quot;bc3b4051-4e8e-48b6-a434-7cb420c34a94&quot;}}"/>
          <p:cNvPicPr>
            <a:picLocks noChangeAspect="1"/>
          </p:cNvPicPr>
          <p:nvPr/>
        </p:nvPicPr>
        <p:blipFill>
          <a:blip r:embed="rId5"/>
          <a:stretch>
            <a:fillRect/>
          </a:stretch>
        </p:blipFill>
        <p:spPr>
          <a:xfrm>
            <a:off x="9957600" y="97200"/>
            <a:ext cx="2178000" cy="684000"/>
          </a:xfrm>
          <a:prstGeom prst="rect">
            <a:avLst/>
          </a:prstGeom>
        </p:spPr>
      </p:pic>
      <p:sp>
        <p:nvSpPr>
          <p:cNvPr id="16" name="Slide Number Placeholder 6">
            <a:extLst>
              <a:ext uri="{FF2B5EF4-FFF2-40B4-BE49-F238E27FC236}">
                <a16:creationId xmlns:a16="http://schemas.microsoft.com/office/drawing/2014/main" id="{305B1776-1ECA-45DE-BA1D-DFA77FACD06D}"/>
              </a:ext>
            </a:extLst>
          </p:cNvPr>
          <p:cNvSpPr>
            <a:spLocks noGrp="1"/>
          </p:cNvSpPr>
          <p:nvPr>
            <p:ph type="sldNum" sz="quarter" idx="12"/>
          </p:nvPr>
        </p:nvSpPr>
        <p:spPr>
          <a:xfrm>
            <a:off x="11505600" y="6289200"/>
            <a:ext cx="687386" cy="180000"/>
          </a:xfrm>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317409600" name="image" descr="{&quot;templafy&quot;:{&quot;id&quot;:&quot;0d171f85-91e5-427f-96a7-38e96887d3ff&quot;}}"/>
          <p:cNvPicPr>
            <a:picLocks noChangeAspect="1"/>
          </p:cNvPicPr>
          <p:nvPr/>
        </p:nvPicPr>
        <p:blipFill>
          <a:blip r:embed="rId5"/>
          <a:stretch>
            <a:fillRect/>
          </a:stretch>
        </p:blipFill>
        <p:spPr>
          <a:xfrm>
            <a:off x="5659200" y="6318000"/>
            <a:ext cx="1324800" cy="421200"/>
          </a:xfrm>
          <a:prstGeom prst="rect">
            <a:avLst/>
          </a:prstGeom>
        </p:spPr>
      </p:pic>
      <p:sp>
        <p:nvSpPr>
          <p:cNvPr id="18" name="text" descr="{&quot;templafy&quot;:{&quot;id&quot;:&quot;f7b1bf6a-e05a-4129-ad17-ea8cd596ebb1&quot;}}" title="Form.PresentationTitle">
            <a:extLst>
              <a:ext uri="{FF2B5EF4-FFF2-40B4-BE49-F238E27FC236}">
                <a16:creationId xmlns:a16="http://schemas.microsoft.com/office/drawing/2014/main" id="{946EB279-C080-47A3-85D1-BAF7E588E822}"/>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lang="da-DK" sz="1000" dirty="0">
              <a:solidFill>
                <a:schemeClr val="tx1"/>
              </a:solidFill>
            </a:endParaRPr>
          </a:p>
        </p:txBody>
      </p:sp>
      <p:sp>
        <p:nvSpPr>
          <p:cNvPr id="22" name="text" descr="{&quot;templafy&quot;:{&quot;id&quot;:&quot;53649a5c-5279-4471-a47c-376d0214cf41&quot;}}" title="UserProfile.Name">
            <a:extLst>
              <a:ext uri="{FF2B5EF4-FFF2-40B4-BE49-F238E27FC236}">
                <a16:creationId xmlns:a16="http://schemas.microsoft.com/office/drawing/2014/main" id="{B9F3B255-9694-4EAC-8E5F-A19D8A109870}"/>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23" name="text" descr="{&quot;templafy&quot;:{&quot;id&quot;:&quot;e06111d8-b086-4d1e-bbd0-4a4106a5cc8a&quot;}}" hidden="1" title="Form.Manuel_dato">
            <a:extLst>
              <a:ext uri="{FF2B5EF4-FFF2-40B4-BE49-F238E27FC236}">
                <a16:creationId xmlns:a16="http://schemas.microsoft.com/office/drawing/2014/main" id="{6501CDAE-8F37-4404-B14E-FE2DB4397D5F}"/>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25" name="text" descr="{&quot;templafy&quot;:{&quot;id&quot;:&quot;c9c0b9a3-19ac-4ff4-8479-9a073ec3b81d&quot;}}" hidden="1" title="UserProfile.CenterFreeText">
            <a:extLst>
              <a:ext uri="{FF2B5EF4-FFF2-40B4-BE49-F238E27FC236}">
                <a16:creationId xmlns:a16="http://schemas.microsoft.com/office/drawing/2014/main" id="{A25269CE-71FA-4587-92AE-6D11FA3F4755}"/>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Tree>
    <p:extLst>
      <p:ext uri="{BB962C8B-B14F-4D97-AF65-F5344CB8AC3E}">
        <p14:creationId xmlns:p14="http://schemas.microsoft.com/office/powerpoint/2010/main" val="423060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766763" y="872716"/>
            <a:ext cx="10731637" cy="827497"/>
          </a:xfrm>
        </p:spPr>
        <p:txBody>
          <a:bodyPr/>
          <a:lstStyle>
            <a:lvl1pPr>
              <a:defRPr/>
            </a:lvl1pPr>
          </a:lstStyle>
          <a:p>
            <a:r>
              <a:rPr lang="da-DK" dirty="0"/>
              <a:t>Overskrift 28pt i max. to linjer </a:t>
            </a:r>
            <a:br>
              <a:rPr lang="da-DK" dirty="0"/>
            </a:br>
            <a:r>
              <a:rPr lang="da-DK" dirty="0"/>
              <a:t>teksten vokser opad</a:t>
            </a:r>
          </a:p>
        </p:txBody>
      </p:sp>
      <p:sp>
        <p:nvSpPr>
          <p:cNvPr id="3" name="Pladsholder til indhold 2"/>
          <p:cNvSpPr>
            <a:spLocks noGrp="1"/>
          </p:cNvSpPr>
          <p:nvPr>
            <p:ph sz="quarter" idx="13" hasCustomPrompt="1"/>
          </p:nvPr>
        </p:nvSpPr>
        <p:spPr>
          <a:xfrm>
            <a:off x="766763" y="1989137"/>
            <a:ext cx="10731637" cy="3708000"/>
          </a:xfrm>
        </p:spPr>
        <p:txBody>
          <a:bodyPr/>
          <a:lstStyle>
            <a:lvl1pPr marL="270000" indent="-270000">
              <a:defRPr sz="1600"/>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a:t>
            </a:r>
            <a:r>
              <a:rPr lang="da-DK"/>
              <a:t>skrives her</a:t>
            </a:r>
            <a:endParaRPr lang="da-DK" dirty="0"/>
          </a:p>
        </p:txBody>
      </p:sp>
      <p:sp>
        <p:nvSpPr>
          <p:cNvPr id="7" name="text" descr="{&quot;templafy&quot;:{&quot;id&quot;:&quot;e5fd3f2a-def9-4812-8e10-cbbc84bffed6&quot;}}" hidden="1" title="UserProfile.CenterFreeText">
            <a:extLst>
              <a:ext uri="{FF2B5EF4-FFF2-40B4-BE49-F238E27FC236}">
                <a16:creationId xmlns:a16="http://schemas.microsoft.com/office/drawing/2014/main" id="{E53FC353-2F0F-4922-821A-1A51D53892CD}"/>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p>
        </p:txBody>
      </p:sp>
      <p:sp>
        <p:nvSpPr>
          <p:cNvPr id="23" name="text" descr="{&quot;templafy&quot;:{&quot;id&quot;:&quot;3c0df4c3-b878-4744-82e1-7829351f7eea&quot;}}" hidden="1" title="Form.Manuel_dato">
            <a:extLst>
              <a:ext uri="{FF2B5EF4-FFF2-40B4-BE49-F238E27FC236}">
                <a16:creationId xmlns:a16="http://schemas.microsoft.com/office/drawing/2014/main" id="{D852104B-31C3-45BB-B8A2-2EFD81BDA39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37" name="Slide Number Placeholder 6">
            <a:extLst>
              <a:ext uri="{FF2B5EF4-FFF2-40B4-BE49-F238E27FC236}">
                <a16:creationId xmlns:a16="http://schemas.microsoft.com/office/drawing/2014/main" id="{2E524E03-2E83-4C7E-9436-62CB2CF9E3B0}"/>
              </a:ext>
            </a:extLst>
          </p:cNvPr>
          <p:cNvSpPr>
            <a:spLocks noGrp="1"/>
          </p:cNvSpPr>
          <p:nvPr>
            <p:ph type="sldNum" sz="quarter" idx="12"/>
          </p:nvPr>
        </p:nvSpPr>
        <p:spPr>
          <a:xfrm>
            <a:off x="11496675" y="6590910"/>
            <a:ext cx="687386" cy="180000"/>
          </a:xfrm>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161105310" name="image" descr="{&quot;templafy&quot;:{&quot;id&quot;:&quot;ece33b31-0388-44ed-b100-b6a69f8ceec2&quot;}}"/>
          <p:cNvPicPr>
            <a:picLocks noChangeAspect="1"/>
          </p:cNvPicPr>
          <p:nvPr/>
        </p:nvPicPr>
        <p:blipFill>
          <a:blip r:embed="rId2"/>
          <a:stretch>
            <a:fillRect/>
          </a:stretch>
        </p:blipFill>
        <p:spPr>
          <a:xfrm>
            <a:off x="5659200" y="6318000"/>
            <a:ext cx="1324800" cy="421200"/>
          </a:xfrm>
          <a:prstGeom prst="rect">
            <a:avLst/>
          </a:prstGeom>
        </p:spPr>
      </p:pic>
      <p:sp>
        <p:nvSpPr>
          <p:cNvPr id="39" name="text" descr="{&quot;templafy&quot;:{&quot;id&quot;:&quot;ffc73f56-274a-4e41-ba0e-499d4a42292a&quot;}}" title="Form.PresentationTitle">
            <a:extLst>
              <a:ext uri="{FF2B5EF4-FFF2-40B4-BE49-F238E27FC236}">
                <a16:creationId xmlns:a16="http://schemas.microsoft.com/office/drawing/2014/main" id="{FE4810FF-8355-4E99-9D4A-273CFBC4FA34}"/>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lang="da-DK" sz="1000" dirty="0">
              <a:solidFill>
                <a:schemeClr val="tx1"/>
              </a:solidFill>
            </a:endParaRPr>
          </a:p>
        </p:txBody>
      </p:sp>
      <p:sp>
        <p:nvSpPr>
          <p:cNvPr id="40" name="text" descr="{&quot;templafy&quot;:{&quot;id&quot;:&quot;e6657ace-833d-42fb-b01f-da635fa7eb35&quot;}}" title="UserProfile.Name">
            <a:extLst>
              <a:ext uri="{FF2B5EF4-FFF2-40B4-BE49-F238E27FC236}">
                <a16:creationId xmlns:a16="http://schemas.microsoft.com/office/drawing/2014/main" id="{DA43D376-3660-449F-865A-E9BB6825E169}"/>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41" name="text" descr="{&quot;templafy&quot;:{&quot;id&quot;:&quot;125d94de-2157-405f-9983-4ee45fd3c655&quot;}}" hidden="1" title="Form.Manuel_dato">
            <a:extLst>
              <a:ext uri="{FF2B5EF4-FFF2-40B4-BE49-F238E27FC236}">
                <a16:creationId xmlns:a16="http://schemas.microsoft.com/office/drawing/2014/main" id="{4ED7A299-514F-4FC7-8C5D-F600BFFA4903}"/>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8" name="text" descr="{&quot;templafy&quot;:{&quot;id&quot;:&quot;6efea2e9-42e0-48c4-9fc9-342fe336100e&quot;}}" hidden="1" title="UserProfile.CenterFreeText">
            <a:extLst>
              <a:ext uri="{FF2B5EF4-FFF2-40B4-BE49-F238E27FC236}">
                <a16:creationId xmlns:a16="http://schemas.microsoft.com/office/drawing/2014/main" id="{E809DA8E-114A-4CA0-A807-0B9DEAE2DD4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pic>
        <p:nvPicPr>
          <p:cNvPr id="4" name="Billede 3" descr="Et billede, der indeholder tekst, Font/skrifttype, skærmbillede, Grafik&#10;&#10;Automatisk genereret beskrivelse">
            <a:extLst>
              <a:ext uri="{FF2B5EF4-FFF2-40B4-BE49-F238E27FC236}">
                <a16:creationId xmlns:a16="http://schemas.microsoft.com/office/drawing/2014/main" id="{96348EAB-BCCE-427C-90B1-56ABAD01FF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5909" y="157469"/>
            <a:ext cx="1192446" cy="328505"/>
          </a:xfrm>
          <a:prstGeom prst="rect">
            <a:avLst/>
          </a:prstGeom>
        </p:spPr>
      </p:pic>
      <p:sp>
        <p:nvSpPr>
          <p:cNvPr id="5" name="text" descr="{&quot;templafy&quot;:{&quot;id&quot;:&quot;bc756aa9-f0d7-4a3d-ab7a-a5336844ac61&quot;}}" title="UserProfile.Office.Virksomhed_{{DocumentLanguage}}">
            <a:extLst>
              <a:ext uri="{FF2B5EF4-FFF2-40B4-BE49-F238E27FC236}">
                <a16:creationId xmlns:a16="http://schemas.microsoft.com/office/drawing/2014/main" id="{112B0855-B5DD-C28F-5EC7-18F1C8EFBBA1}"/>
              </a:ext>
            </a:extLst>
          </p:cNvPr>
          <p:cNvSpPr txBox="1"/>
          <p:nvPr userDrawn="1"/>
        </p:nvSpPr>
        <p:spPr>
          <a:xfrm>
            <a:off x="766763" y="127181"/>
            <a:ext cx="5699650" cy="232568"/>
          </a:xfrm>
          <a:prstGeom prst="rect">
            <a:avLst/>
          </a:prstGeom>
          <a:noFill/>
        </p:spPr>
        <p:txBody>
          <a:bodyPr wrap="square" lIns="0" tIns="0" rIns="0" bIns="0" rtlCol="0">
            <a:noAutofit/>
          </a:bodyPr>
          <a:lstStyle/>
          <a:p>
            <a:r>
              <a:rPr lang="en-US" sz="1200" noProof="0" dirty="0">
                <a:solidFill>
                  <a:schemeClr val="bg1">
                    <a:lumMod val="50000"/>
                  </a:schemeClr>
                </a:solidFill>
                <a:latin typeface="Arial Narrow" panose="020B0606020202030204" pitchFamily="34" charset="0"/>
              </a:rPr>
              <a:t>Technical University Hospital of Greater Copenhagen</a:t>
            </a:r>
          </a:p>
        </p:txBody>
      </p:sp>
    </p:spTree>
    <p:extLst>
      <p:ext uri="{BB962C8B-B14F-4D97-AF65-F5344CB8AC3E}">
        <p14:creationId xmlns:p14="http://schemas.microsoft.com/office/powerpoint/2010/main" val="338133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4E5C5C65-92B8-4B3F-BE1B-63180EB0E183}"/>
              </a:ext>
            </a:extLst>
          </p:cNvPr>
          <p:cNvSpPr>
            <a:spLocks noGrp="1"/>
          </p:cNvSpPr>
          <p:nvPr>
            <p:ph type="dt" sz="half" idx="19"/>
          </p:nvPr>
        </p:nvSpPr>
        <p:spPr/>
        <p:txBody>
          <a:bodyPr/>
          <a:lstStyle/>
          <a:p>
            <a:endParaRPr lang="da-DK" dirty="0"/>
          </a:p>
        </p:txBody>
      </p:sp>
      <p:sp>
        <p:nvSpPr>
          <p:cNvPr id="7" name="Footer Placeholder 6" hidden="1">
            <a:extLst>
              <a:ext uri="{FF2B5EF4-FFF2-40B4-BE49-F238E27FC236}">
                <a16:creationId xmlns:a16="http://schemas.microsoft.com/office/drawing/2014/main" id="{9908E025-A0FB-4A57-BEE6-3B848F4574F7}"/>
              </a:ext>
            </a:extLst>
          </p:cNvPr>
          <p:cNvSpPr>
            <a:spLocks noGrp="1"/>
          </p:cNvSpPr>
          <p:nvPr>
            <p:ph type="ftr" sz="quarter" idx="20"/>
          </p:nvPr>
        </p:nvSpPr>
        <p:spPr/>
        <p:txBody>
          <a:bodyPr/>
          <a:lstStyle/>
          <a:p>
            <a:endParaRPr lang="en-GB"/>
          </a:p>
        </p:txBody>
      </p:sp>
      <p:sp>
        <p:nvSpPr>
          <p:cNvPr id="27" name="text" descr="{&quot;templafy&quot;:{&quot;id&quot;:&quot;a91bb1eb-2ddf-48d6-8ff2-3b363f36a5f1&quot;}}" hidden="1" title="UserProfile.CenterFreeText">
            <a:extLst>
              <a:ext uri="{FF2B5EF4-FFF2-40B4-BE49-F238E27FC236}">
                <a16:creationId xmlns:a16="http://schemas.microsoft.com/office/drawing/2014/main" id="{5F299E72-7220-4037-A022-AB131B48EEA5}"/>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chemeClr val="bg1"/>
              </a:solidFill>
            </a:endParaRPr>
          </a:p>
        </p:txBody>
      </p:sp>
      <p:sp>
        <p:nvSpPr>
          <p:cNvPr id="30" name="text" descr="{&quot;templafy&quot;:{&quot;id&quot;:&quot;7fccdec9-ee94-4260-b631-4ba2e0afd2e9&quot;}}" hidden="1" title="Form.Manuel_dato">
            <a:extLst>
              <a:ext uri="{FF2B5EF4-FFF2-40B4-BE49-F238E27FC236}">
                <a16:creationId xmlns:a16="http://schemas.microsoft.com/office/drawing/2014/main" id="{22340F70-8ECE-4613-ADC1-E4F33D756A1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529658164" name="image" descr="{&quot;templafy&quot;:{&quot;id&quot;:&quot;e122e88d-a820-42ed-9b88-267482b96f13&quot;}}"/>
          <p:cNvPicPr>
            <a:picLocks noChangeAspect="1"/>
          </p:cNvPicPr>
          <p:nvPr/>
        </p:nvPicPr>
        <p:blipFill>
          <a:blip r:embed="rId2"/>
          <a:stretch>
            <a:fillRect/>
          </a:stretch>
        </p:blipFill>
        <p:spPr>
          <a:xfrm>
            <a:off x="9957600" y="97200"/>
            <a:ext cx="2178000" cy="684000"/>
          </a:xfrm>
          <a:prstGeom prst="rect">
            <a:avLst/>
          </a:prstGeom>
        </p:spPr>
      </p:pic>
      <p:sp>
        <p:nvSpPr>
          <p:cNvPr id="18" name="Slide Number Placeholder 6">
            <a:extLst>
              <a:ext uri="{FF2B5EF4-FFF2-40B4-BE49-F238E27FC236}">
                <a16:creationId xmlns:a16="http://schemas.microsoft.com/office/drawing/2014/main" id="{6A8F6526-BA0C-47B4-AA6F-2048EBEB316F}"/>
              </a:ext>
            </a:extLst>
          </p:cNvPr>
          <p:cNvSpPr>
            <a:spLocks noGrp="1"/>
          </p:cNvSpPr>
          <p:nvPr>
            <p:ph type="sldNum" sz="quarter" idx="12"/>
          </p:nvPr>
        </p:nvSpPr>
        <p:spPr>
          <a:xfrm>
            <a:off x="11505600" y="6351400"/>
            <a:ext cx="687386" cy="180000"/>
          </a:xfrm>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378837041" name="image" descr="{&quot;templafy&quot;:{&quot;id&quot;:&quot;1ea5d863-bb5f-4d47-a7f0-1a4022a00988&quot;}}"/>
          <p:cNvPicPr>
            <a:picLocks noChangeAspect="1"/>
          </p:cNvPicPr>
          <p:nvPr/>
        </p:nvPicPr>
        <p:blipFill>
          <a:blip r:embed="rId2"/>
          <a:stretch>
            <a:fillRect/>
          </a:stretch>
        </p:blipFill>
        <p:spPr>
          <a:xfrm>
            <a:off x="5659200" y="6318000"/>
            <a:ext cx="1324800" cy="421200"/>
          </a:xfrm>
          <a:prstGeom prst="rect">
            <a:avLst/>
          </a:prstGeom>
        </p:spPr>
      </p:pic>
      <p:sp>
        <p:nvSpPr>
          <p:cNvPr id="20" name="text" descr="{&quot;templafy&quot;:{&quot;id&quot;:&quot;dc3c1468-0229-4482-a871-25d48157a12b&quot;}}" title="Form.PresentationTitle">
            <a:extLst>
              <a:ext uri="{FF2B5EF4-FFF2-40B4-BE49-F238E27FC236}">
                <a16:creationId xmlns:a16="http://schemas.microsoft.com/office/drawing/2014/main" id="{C345970C-2856-4898-A596-57DA8BB36DCC}"/>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lang="da-DK" sz="1000" dirty="0">
              <a:solidFill>
                <a:schemeClr val="tx1"/>
              </a:solidFill>
            </a:endParaRPr>
          </a:p>
        </p:txBody>
      </p:sp>
      <p:sp>
        <p:nvSpPr>
          <p:cNvPr id="21" name="text" descr="{&quot;templafy&quot;:{&quot;id&quot;:&quot;aaf23bc1-6dbe-45de-92b0-b8de44ea1c74&quot;}}" title="UserProfile.Name">
            <a:extLst>
              <a:ext uri="{FF2B5EF4-FFF2-40B4-BE49-F238E27FC236}">
                <a16:creationId xmlns:a16="http://schemas.microsoft.com/office/drawing/2014/main" id="{717E47F5-102C-4FD5-8243-B94086B0348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22" name="text" descr="{&quot;templafy&quot;:{&quot;id&quot;:&quot;a3821c76-b10e-4fe2-af81-09e0c4f84cb8&quot;}}" hidden="1" title="Form.Manuel_dato">
            <a:extLst>
              <a:ext uri="{FF2B5EF4-FFF2-40B4-BE49-F238E27FC236}">
                <a16:creationId xmlns:a16="http://schemas.microsoft.com/office/drawing/2014/main" id="{163EC0C4-71FB-44BB-BFAA-424DFEB193B0}"/>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6" name="text" descr="{&quot;templafy&quot;:{&quot;id&quot;:&quot;bc756aa9-f0d7-4a3d-ab7a-a5336844ac61&quot;}}" title="UserProfile.Office.Virksomhed_{{DocumentLanguage}}">
            <a:extLst>
              <a:ext uri="{FF2B5EF4-FFF2-40B4-BE49-F238E27FC236}">
                <a16:creationId xmlns:a16="http://schemas.microsoft.com/office/drawing/2014/main" id="{728D55A5-DF58-2C83-DBF6-D3A85424CEE9}"/>
              </a:ext>
            </a:extLst>
          </p:cNvPr>
          <p:cNvSpPr txBox="1"/>
          <p:nvPr userDrawn="1"/>
        </p:nvSpPr>
        <p:spPr>
          <a:xfrm>
            <a:off x="766763" y="127181"/>
            <a:ext cx="5699650" cy="232568"/>
          </a:xfrm>
          <a:prstGeom prst="rect">
            <a:avLst/>
          </a:prstGeom>
          <a:noFill/>
        </p:spPr>
        <p:txBody>
          <a:bodyPr wrap="square" lIns="0" tIns="0" rIns="0" bIns="0" rtlCol="0">
            <a:noAutofit/>
          </a:bodyPr>
          <a:lstStyle/>
          <a:p>
            <a:r>
              <a:rPr lang="en-US" sz="1200" noProof="0" dirty="0">
                <a:solidFill>
                  <a:schemeClr val="bg1">
                    <a:lumMod val="50000"/>
                  </a:schemeClr>
                </a:solidFill>
                <a:latin typeface="Arial Narrow" panose="020B0606020202030204" pitchFamily="34" charset="0"/>
              </a:rPr>
              <a:t>Technical University Hospital of Greater Copenhagen</a:t>
            </a:r>
          </a:p>
        </p:txBody>
      </p:sp>
      <p:pic>
        <p:nvPicPr>
          <p:cNvPr id="5" name="Billede 4" descr="Et billede, der indeholder tekst, Font/skrifttype, skærmbillede, Grafik&#10;&#10;Automatisk genereret beskrivelse">
            <a:extLst>
              <a:ext uri="{FF2B5EF4-FFF2-40B4-BE49-F238E27FC236}">
                <a16:creationId xmlns:a16="http://schemas.microsoft.com/office/drawing/2014/main" id="{BDA47A00-1EB3-880E-5DF4-7A11399853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5909" y="157469"/>
            <a:ext cx="1192446" cy="328505"/>
          </a:xfrm>
          <a:prstGeom prst="rect">
            <a:avLst/>
          </a:prstGeom>
        </p:spPr>
      </p:pic>
    </p:spTree>
    <p:extLst>
      <p:ext uri="{BB962C8B-B14F-4D97-AF65-F5344CB8AC3E}">
        <p14:creationId xmlns:p14="http://schemas.microsoft.com/office/powerpoint/2010/main" val="233236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B8420-CDAA-4C95-A87A-1B226D663C2B}"/>
              </a:ext>
            </a:extLst>
          </p:cNvPr>
          <p:cNvSpPr>
            <a:spLocks noGrp="1"/>
          </p:cNvSpPr>
          <p:nvPr>
            <p:ph type="title"/>
          </p:nvPr>
        </p:nvSpPr>
        <p:spPr/>
        <p:txBody>
          <a:bodyPr>
            <a:normAutofit/>
          </a:bodyPr>
          <a:lstStyle>
            <a:lvl1pPr>
              <a:defRPr sz="3600" b="1"/>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3925DE75-8C3B-B02A-F6BD-39A531C9353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CA54D9B-2E15-4205-841B-67A8D634B4CE}"/>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5" name="Pladsholder til sidefod 4">
            <a:extLst>
              <a:ext uri="{FF2B5EF4-FFF2-40B4-BE49-F238E27FC236}">
                <a16:creationId xmlns:a16="http://schemas.microsoft.com/office/drawing/2014/main" id="{4B7F2FFF-5828-5081-6087-D05D2DF0DAD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CF2907-6B3B-8C16-0920-EBD75B8FDB9C}"/>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310786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46693-F88E-EB3F-4A35-ED603E2D2AD4}"/>
              </a:ext>
            </a:extLst>
          </p:cNvPr>
          <p:cNvSpPr>
            <a:spLocks noGrp="1"/>
          </p:cNvSpPr>
          <p:nvPr>
            <p:ph type="title"/>
          </p:nvPr>
        </p:nvSpPr>
        <p:spPr>
          <a:xfrm>
            <a:off x="831850" y="1709738"/>
            <a:ext cx="10515600" cy="2852737"/>
          </a:xfrm>
        </p:spPr>
        <p:txBody>
          <a:bodyPr anchor="b"/>
          <a:lstStyle>
            <a:lvl1pPr>
              <a:defRPr sz="6000" b="1"/>
            </a:lvl1p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4AF37ED3-C65F-8978-8B78-1408C03462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CB12EF1-2877-F9AF-EBCD-461C38289308}"/>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5" name="Pladsholder til sidefod 4">
            <a:extLst>
              <a:ext uri="{FF2B5EF4-FFF2-40B4-BE49-F238E27FC236}">
                <a16:creationId xmlns:a16="http://schemas.microsoft.com/office/drawing/2014/main" id="{BBEB7472-E8A3-8E9E-C070-C594E2AE5DA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D51D737-EE1A-A1BC-A16A-B0CD3F4749ED}"/>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252056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186F5-1480-9E9B-F00A-E1B75E7E4DAB}"/>
              </a:ext>
            </a:extLst>
          </p:cNvPr>
          <p:cNvSpPr>
            <a:spLocks noGrp="1"/>
          </p:cNvSpPr>
          <p:nvPr>
            <p:ph type="title"/>
          </p:nvPr>
        </p:nvSpPr>
        <p:spPr/>
        <p:txBody>
          <a:bodyPr>
            <a:normAutofit/>
          </a:bodyPr>
          <a:lstStyle>
            <a:lvl1pPr>
              <a:defRPr sz="36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7BB4C39-D952-3816-C935-74B8A2E58C2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CFF2DF9-F8AA-EB04-290A-6F8FB349494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18A2BD6-9247-0055-B35A-37446C50253D}"/>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6" name="Pladsholder til sidefod 5">
            <a:extLst>
              <a:ext uri="{FF2B5EF4-FFF2-40B4-BE49-F238E27FC236}">
                <a16:creationId xmlns:a16="http://schemas.microsoft.com/office/drawing/2014/main" id="{EA6EB40B-9DA7-DDD5-F12B-7C03ACA9316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48FFCC4-E70C-B16C-B9F0-F92CCE36C050}"/>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26249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5C172-3519-C9F6-4D53-0D96E8CCFA54}"/>
              </a:ext>
            </a:extLst>
          </p:cNvPr>
          <p:cNvSpPr>
            <a:spLocks noGrp="1"/>
          </p:cNvSpPr>
          <p:nvPr>
            <p:ph type="title"/>
          </p:nvPr>
        </p:nvSpPr>
        <p:spPr>
          <a:xfrm>
            <a:off x="839788" y="365125"/>
            <a:ext cx="10515600" cy="1325563"/>
          </a:xfrm>
        </p:spPr>
        <p:txBody>
          <a:bodyPr>
            <a:normAutofit/>
          </a:bodyPr>
          <a:lstStyle>
            <a:lvl1pPr>
              <a:defRPr sz="3600" b="1"/>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2F91966-ABC9-CECD-1F30-19E62583C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3189AFC-E236-5D3B-DC1C-8F772E22BE1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092BD4D-D671-C253-F7E0-6C4DC97783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C0CCDC2-6668-B340-2625-6FC8E8076E2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0D082CF-B40D-9043-25C4-29306663E701}"/>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8" name="Pladsholder til sidefod 7">
            <a:extLst>
              <a:ext uri="{FF2B5EF4-FFF2-40B4-BE49-F238E27FC236}">
                <a16:creationId xmlns:a16="http://schemas.microsoft.com/office/drawing/2014/main" id="{E715EA7F-4E29-2B8E-81A5-25DF63A8D53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8C78372-56D7-4026-4BD1-6F63477A721F}"/>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160981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2100C-6C0A-0220-913D-32AB0B7987A3}"/>
              </a:ext>
            </a:extLst>
          </p:cNvPr>
          <p:cNvSpPr>
            <a:spLocks noGrp="1"/>
          </p:cNvSpPr>
          <p:nvPr>
            <p:ph type="title"/>
          </p:nvPr>
        </p:nvSpPr>
        <p:spPr/>
        <p:txBody>
          <a:bodyPr>
            <a:normAutofit/>
          </a:bodyPr>
          <a:lstStyle>
            <a:lvl1pPr>
              <a:defRPr sz="3600" b="1"/>
            </a:lvl1pPr>
          </a:lstStyle>
          <a:p>
            <a:r>
              <a:rPr lang="da-DK"/>
              <a:t>Klik for at redigere titeltypografien i masteren</a:t>
            </a:r>
          </a:p>
        </p:txBody>
      </p:sp>
      <p:sp>
        <p:nvSpPr>
          <p:cNvPr id="3" name="Pladsholder til dato 2">
            <a:extLst>
              <a:ext uri="{FF2B5EF4-FFF2-40B4-BE49-F238E27FC236}">
                <a16:creationId xmlns:a16="http://schemas.microsoft.com/office/drawing/2014/main" id="{C32CB46E-E271-6FE2-0815-D3B717A8F5B3}"/>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4" name="Pladsholder til sidefod 3">
            <a:extLst>
              <a:ext uri="{FF2B5EF4-FFF2-40B4-BE49-F238E27FC236}">
                <a16:creationId xmlns:a16="http://schemas.microsoft.com/office/drawing/2014/main" id="{93ADBB8B-77FD-D698-B4FD-45AED4D6621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6E0150E-09C5-569A-A469-E4D8297BC89D}"/>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75656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5C2660B-73CA-EAA1-F1DD-8B04556C7C7B}"/>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3" name="Pladsholder til sidefod 2">
            <a:extLst>
              <a:ext uri="{FF2B5EF4-FFF2-40B4-BE49-F238E27FC236}">
                <a16:creationId xmlns:a16="http://schemas.microsoft.com/office/drawing/2014/main" id="{EE65EAF8-056A-9FD6-08FA-96BAF7171F7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9AF27AB-E3D3-1177-D00E-C78FF1C39DDB}"/>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232269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FBAC6-33E1-6167-F90E-15C6F84966AA}"/>
              </a:ext>
            </a:extLst>
          </p:cNvPr>
          <p:cNvSpPr>
            <a:spLocks noGrp="1"/>
          </p:cNvSpPr>
          <p:nvPr>
            <p:ph type="title"/>
          </p:nvPr>
        </p:nvSpPr>
        <p:spPr>
          <a:xfrm>
            <a:off x="839788" y="457200"/>
            <a:ext cx="3932237" cy="1600200"/>
          </a:xfrm>
        </p:spPr>
        <p:txBody>
          <a:bodyPr anchor="b">
            <a:normAutofit/>
          </a:bodyPr>
          <a:lstStyle>
            <a:lvl1pPr>
              <a:defRPr sz="36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05BB509-43DC-0755-CF6F-963F61432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a:extLst>
              <a:ext uri="{FF2B5EF4-FFF2-40B4-BE49-F238E27FC236}">
                <a16:creationId xmlns:a16="http://schemas.microsoft.com/office/drawing/2014/main" id="{C028077D-F816-1899-FD21-DD2A9CCDE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EE35655-CB4F-9996-0E5C-852617825323}"/>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6" name="Pladsholder til sidefod 5">
            <a:extLst>
              <a:ext uri="{FF2B5EF4-FFF2-40B4-BE49-F238E27FC236}">
                <a16:creationId xmlns:a16="http://schemas.microsoft.com/office/drawing/2014/main" id="{94289224-3E63-9A2A-8BD4-BB70BC0C31B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0EC56CF-9546-0A88-2A24-BC9223F6248A}"/>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240218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36D4B-3179-6D6A-C6C1-ECC72C2C7B6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A516217-314D-076D-CA64-03E981594C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259F533-1A9B-5AA6-C909-CBDFF3DDF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D351AB7-47B2-1FEA-22C9-05C671E1E343}"/>
              </a:ext>
            </a:extLst>
          </p:cNvPr>
          <p:cNvSpPr>
            <a:spLocks noGrp="1"/>
          </p:cNvSpPr>
          <p:nvPr>
            <p:ph type="dt" sz="half" idx="10"/>
          </p:nvPr>
        </p:nvSpPr>
        <p:spPr/>
        <p:txBody>
          <a:bodyPr/>
          <a:lstStyle/>
          <a:p>
            <a:fld id="{5B9775FA-F94E-4D9B-A2E4-E335D58454DD}" type="datetimeFigureOut">
              <a:rPr lang="da-DK" smtClean="0"/>
              <a:t>27-05-2025</a:t>
            </a:fld>
            <a:endParaRPr lang="da-DK"/>
          </a:p>
        </p:txBody>
      </p:sp>
      <p:sp>
        <p:nvSpPr>
          <p:cNvPr id="6" name="Pladsholder til sidefod 5">
            <a:extLst>
              <a:ext uri="{FF2B5EF4-FFF2-40B4-BE49-F238E27FC236}">
                <a16:creationId xmlns:a16="http://schemas.microsoft.com/office/drawing/2014/main" id="{21710E74-1B15-69D3-38AD-C07F8620DE8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F52FD22-3CDE-B3EB-B977-617AEA5D8716}"/>
              </a:ext>
            </a:extLst>
          </p:cNvPr>
          <p:cNvSpPr>
            <a:spLocks noGrp="1"/>
          </p:cNvSpPr>
          <p:nvPr>
            <p:ph type="sldNum" sz="quarter" idx="12"/>
          </p:nvPr>
        </p:nvSpPr>
        <p:spPr/>
        <p:txBody>
          <a:bodyPr/>
          <a:lstStyle/>
          <a:p>
            <a:fld id="{34E2059A-1C93-493F-A789-8BBB2E054F01}" type="slidenum">
              <a:rPr lang="da-DK" smtClean="0"/>
              <a:t>‹nr.›</a:t>
            </a:fld>
            <a:endParaRPr lang="da-DK"/>
          </a:p>
        </p:txBody>
      </p:sp>
    </p:spTree>
    <p:extLst>
      <p:ext uri="{BB962C8B-B14F-4D97-AF65-F5344CB8AC3E}">
        <p14:creationId xmlns:p14="http://schemas.microsoft.com/office/powerpoint/2010/main" val="250732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38E70D4-CB37-F322-690E-795A227CD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D72A312-A14D-E4BB-B951-B0DDBEC47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B1879E2-B79D-8D6A-69E3-5518D72AA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9775FA-F94E-4D9B-A2E4-E335D58454DD}" type="datetimeFigureOut">
              <a:rPr lang="da-DK" smtClean="0"/>
              <a:t>27-05-2025</a:t>
            </a:fld>
            <a:endParaRPr lang="da-DK"/>
          </a:p>
        </p:txBody>
      </p:sp>
      <p:sp>
        <p:nvSpPr>
          <p:cNvPr id="5" name="Pladsholder til sidefod 4">
            <a:extLst>
              <a:ext uri="{FF2B5EF4-FFF2-40B4-BE49-F238E27FC236}">
                <a16:creationId xmlns:a16="http://schemas.microsoft.com/office/drawing/2014/main" id="{AC92296C-C277-11DE-E71C-C6ECCBECF7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699D2CFE-EA1C-DA90-2B12-917200DBD2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E2059A-1C93-493F-A789-8BBB2E054F01}" type="slidenum">
              <a:rPr lang="da-DK" smtClean="0"/>
              <a:t>‹nr.›</a:t>
            </a:fld>
            <a:endParaRPr lang="da-DK"/>
          </a:p>
        </p:txBody>
      </p:sp>
    </p:spTree>
    <p:extLst>
      <p:ext uri="{BB962C8B-B14F-4D97-AF65-F5344CB8AC3E}">
        <p14:creationId xmlns:p14="http://schemas.microsoft.com/office/powerpoint/2010/main" val="314383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766763" y="872078"/>
            <a:ext cx="10729911" cy="826910"/>
          </a:xfrm>
          <a:prstGeom prst="rect">
            <a:avLst/>
          </a:prstGeom>
        </p:spPr>
        <p:txBody>
          <a:bodyPr vert="horz" lIns="0" tIns="0" rIns="0" bIns="0" rtlCol="0" anchor="b" anchorCtr="0">
            <a:noAutofit/>
          </a:bodyPr>
          <a:lstStyle/>
          <a:p>
            <a:r>
              <a:rPr lang="da-DK" dirty="0"/>
              <a:t>Overskrift 28pt i max. to linjer </a:t>
            </a:r>
            <a:br>
              <a:rPr lang="da-DK" dirty="0"/>
            </a:br>
            <a:r>
              <a:rPr lang="da-DK" dirty="0"/>
              <a:t>teksten vokser opad</a:t>
            </a:r>
          </a:p>
        </p:txBody>
      </p:sp>
      <p:sp>
        <p:nvSpPr>
          <p:cNvPr id="3" name="Pladsholder til tekst 2"/>
          <p:cNvSpPr>
            <a:spLocks noGrp="1"/>
          </p:cNvSpPr>
          <p:nvPr>
            <p:ph type="body" idx="1"/>
          </p:nvPr>
        </p:nvSpPr>
        <p:spPr>
          <a:xfrm>
            <a:off x="766763" y="1993524"/>
            <a:ext cx="10729911" cy="3704013"/>
          </a:xfrm>
          <a:prstGeom prst="rect">
            <a:avLst/>
          </a:prstGeom>
        </p:spPr>
        <p:txBody>
          <a:bodyPr vert="horz" lIns="0" tIns="0" rIns="0" bIns="0" rtlCol="0">
            <a:noAutofit/>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6" name="Pladsholder til diasnummer 5"/>
          <p:cNvSpPr>
            <a:spLocks noGrp="1"/>
          </p:cNvSpPr>
          <p:nvPr>
            <p:ph type="sldNum" sz="quarter" idx="4"/>
          </p:nvPr>
        </p:nvSpPr>
        <p:spPr>
          <a:xfrm>
            <a:off x="11504613" y="6289200"/>
            <a:ext cx="687386" cy="180000"/>
          </a:xfrm>
          <a:prstGeom prst="rect">
            <a:avLst/>
          </a:prstGeom>
        </p:spPr>
        <p:txBody>
          <a:bodyPr vert="horz" lIns="0" tIns="0" rIns="0" bIns="0" rtlCol="0" anchor="t" anchorCtr="0">
            <a:noAutofit/>
          </a:bodyPr>
          <a:lstStyle>
            <a:lvl1pPr algn="ctr">
              <a:defRPr lang="da-DK" sz="900" b="1" kern="1200" smtClean="0">
                <a:solidFill>
                  <a:schemeClr val="tx1"/>
                </a:solidFill>
                <a:latin typeface="+mn-lt"/>
                <a:ea typeface="+mn-ea"/>
                <a:cs typeface="+mn-cs"/>
              </a:defRPr>
            </a:lvl1pPr>
          </a:lstStyle>
          <a:p>
            <a:fld id="{0DAB5548-7253-48D6-B95B-F3D312A72220}" type="slidenum">
              <a:rPr lang="da-DK" smtClean="0"/>
              <a:pPr/>
              <a:t>‹nr.›</a:t>
            </a:fld>
            <a:endParaRPr lang="da-DK" dirty="0"/>
          </a:p>
        </p:txBody>
      </p:sp>
      <p:sp>
        <p:nvSpPr>
          <p:cNvPr id="5" name="Footer" hidden="1"/>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en-GB"/>
          </a:p>
        </p:txBody>
      </p:sp>
      <p:sp>
        <p:nvSpPr>
          <p:cNvPr id="4" name="Dato" hidden="1"/>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Tree>
    <p:extLst>
      <p:ext uri="{BB962C8B-B14F-4D97-AF65-F5344CB8AC3E}">
        <p14:creationId xmlns:p14="http://schemas.microsoft.com/office/powerpoint/2010/main" val="23349207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071">
          <p15:clr>
            <a:srgbClr val="F26B43"/>
          </p15:clr>
        </p15:guide>
        <p15:guide id="6" orient="horz" pos="1253">
          <p15:clr>
            <a:srgbClr val="F26B43"/>
          </p15:clr>
        </p15:guide>
        <p15:guide id="7" orient="horz" pos="3589">
          <p15:clr>
            <a:srgbClr val="F26B43"/>
          </p15:clr>
        </p15:guide>
        <p15:guide id="10" pos="483">
          <p15:clr>
            <a:srgbClr val="F26B43"/>
          </p15:clr>
        </p15:guide>
        <p15:guide id="11" pos="7242">
          <p15:clr>
            <a:srgbClr val="F26B43"/>
          </p15:clr>
        </p15:guide>
        <p15:guide id="12" pos="3863">
          <p15:clr>
            <a:srgbClr val="F26B43"/>
          </p15:clr>
        </p15:guide>
        <p15:guide id="13" pos="408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s://www.healthtech.dtu.dk/about/TUH-new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39C98-BF8E-B883-5BBF-BE8CF85D0484}"/>
            </a:ext>
          </a:extLst>
        </p:cNvPr>
        <p:cNvGrpSpPr/>
        <p:nvPr/>
      </p:nvGrpSpPr>
      <p:grpSpPr>
        <a:xfrm>
          <a:off x="0" y="0"/>
          <a:ext cx="0" cy="0"/>
          <a:chOff x="0" y="0"/>
          <a:chExt cx="0" cy="0"/>
        </a:xfrm>
      </p:grpSpPr>
      <p:sp>
        <p:nvSpPr>
          <p:cNvPr id="11" name="text" descr="{&quot;templafy&quot;:{&quot;id&quot;:&quot;bc756aa9-f0d7-4a3d-ab7a-a5336844ac61&quot;}}" title="UserProfile.Office.Virksomhed_{{DocumentLanguage}}">
            <a:extLst>
              <a:ext uri="{FF2B5EF4-FFF2-40B4-BE49-F238E27FC236}">
                <a16:creationId xmlns:a16="http://schemas.microsoft.com/office/drawing/2014/main" id="{BD2AA2E0-5A58-8C3F-494B-1DC186348328}"/>
              </a:ext>
            </a:extLst>
          </p:cNvPr>
          <p:cNvSpPr txBox="1"/>
          <p:nvPr/>
        </p:nvSpPr>
        <p:spPr>
          <a:xfrm>
            <a:off x="1046477" y="763160"/>
            <a:ext cx="7078966" cy="1305769"/>
          </a:xfrm>
          <a:prstGeom prst="rect">
            <a:avLst/>
          </a:prstGeom>
          <a:noFill/>
        </p:spPr>
        <p:txBody>
          <a:bodyPr wrap="square" lIns="0" tIns="0" rIns="0" bIns="0" rtlCol="0">
            <a:noAutofit/>
          </a:bodyPr>
          <a:lstStyle/>
          <a:p>
            <a:pPr marL="0" marR="0" lvl="0" indent="0" defTabSz="91430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ea typeface="ＭＳ Ｐゴシック" pitchFamily="-80" charset="-128"/>
                <a:cs typeface="+mn-cs"/>
              </a:rPr>
              <a:t>Technical University Hospital of Greater Copenhagen</a:t>
            </a:r>
            <a:endParaRPr lang="en-US" sz="3200" b="1" dirty="0">
              <a:solidFill>
                <a:srgbClr val="FFFFFF"/>
              </a:solidFill>
              <a:ea typeface="ＭＳ Ｐゴシック" pitchFamily="-80" charset="-128"/>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lang="en-US" sz="4000" b="1" dirty="0">
              <a:solidFill>
                <a:srgbClr val="FFFFFF"/>
              </a:solidFill>
              <a:latin typeface="Arial"/>
              <a:ea typeface="ＭＳ Ｐゴシック" pitchFamily="-80" charset="-128"/>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grpSp>
        <p:nvGrpSpPr>
          <p:cNvPr id="134" name="Group 133">
            <a:extLst>
              <a:ext uri="{FF2B5EF4-FFF2-40B4-BE49-F238E27FC236}">
                <a16:creationId xmlns:a16="http://schemas.microsoft.com/office/drawing/2014/main" id="{194542D2-53B8-33B8-477A-DC3909584B5F}"/>
              </a:ext>
            </a:extLst>
          </p:cNvPr>
          <p:cNvGrpSpPr/>
          <p:nvPr/>
        </p:nvGrpSpPr>
        <p:grpSpPr>
          <a:xfrm>
            <a:off x="6096000" y="1731768"/>
            <a:ext cx="5043223" cy="3964274"/>
            <a:chOff x="2783555" y="773810"/>
            <a:chExt cx="6617619" cy="5361527"/>
          </a:xfrm>
        </p:grpSpPr>
        <p:grpSp>
          <p:nvGrpSpPr>
            <p:cNvPr id="7" name="Graphic 3">
              <a:extLst>
                <a:ext uri="{FF2B5EF4-FFF2-40B4-BE49-F238E27FC236}">
                  <a16:creationId xmlns:a16="http://schemas.microsoft.com/office/drawing/2014/main" id="{FD5C019E-52DB-437F-6C81-EC4230F9E5B9}"/>
                </a:ext>
              </a:extLst>
            </p:cNvPr>
            <p:cNvGrpSpPr/>
            <p:nvPr/>
          </p:nvGrpSpPr>
          <p:grpSpPr>
            <a:xfrm>
              <a:off x="7305103" y="2620612"/>
              <a:ext cx="2096071" cy="1634204"/>
              <a:chOff x="7305103" y="2620612"/>
              <a:chExt cx="2096071" cy="1634204"/>
            </a:xfrm>
            <a:noFill/>
          </p:grpSpPr>
          <p:sp>
            <p:nvSpPr>
              <p:cNvPr id="8" name="Freeform: Shape 7">
                <a:extLst>
                  <a:ext uri="{FF2B5EF4-FFF2-40B4-BE49-F238E27FC236}">
                    <a16:creationId xmlns:a16="http://schemas.microsoft.com/office/drawing/2014/main" id="{C47B130F-4C0D-5DB8-CF6A-3BA4A14072FE}"/>
                  </a:ext>
                </a:extLst>
              </p:cNvPr>
              <p:cNvSpPr/>
              <p:nvPr/>
            </p:nvSpPr>
            <p:spPr>
              <a:xfrm>
                <a:off x="8034528" y="3079908"/>
                <a:ext cx="565689" cy="481298"/>
              </a:xfrm>
              <a:custGeom>
                <a:avLst/>
                <a:gdLst>
                  <a:gd name="connsiteX0" fmla="*/ 81439 w 565689"/>
                  <a:gd name="connsiteY0" fmla="*/ 481298 h 481298"/>
                  <a:gd name="connsiteX1" fmla="*/ 0 w 565689"/>
                  <a:gd name="connsiteY1" fmla="*/ 282797 h 481298"/>
                  <a:gd name="connsiteX2" fmla="*/ 263176 w 565689"/>
                  <a:gd name="connsiteY2" fmla="*/ 667 h 481298"/>
                  <a:gd name="connsiteX3" fmla="*/ 282892 w 565689"/>
                  <a:gd name="connsiteY3" fmla="*/ 0 h 481298"/>
                  <a:gd name="connsiteX4" fmla="*/ 565689 w 565689"/>
                  <a:gd name="connsiteY4" fmla="*/ 282892 h 481298"/>
                  <a:gd name="connsiteX5" fmla="*/ 516731 w 565689"/>
                  <a:gd name="connsiteY5" fmla="*/ 442055 h 4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89" h="481298">
                    <a:moveTo>
                      <a:pt x="81439" y="481298"/>
                    </a:moveTo>
                    <a:cubicBezTo>
                      <a:pt x="31052" y="430244"/>
                      <a:pt x="0" y="360140"/>
                      <a:pt x="0" y="282797"/>
                    </a:cubicBezTo>
                    <a:cubicBezTo>
                      <a:pt x="0" y="133159"/>
                      <a:pt x="116110" y="10668"/>
                      <a:pt x="263176" y="667"/>
                    </a:cubicBezTo>
                    <a:cubicBezTo>
                      <a:pt x="269653" y="190"/>
                      <a:pt x="276225" y="0"/>
                      <a:pt x="282892" y="0"/>
                    </a:cubicBezTo>
                    <a:cubicBezTo>
                      <a:pt x="439102" y="0"/>
                      <a:pt x="565689" y="126682"/>
                      <a:pt x="565689" y="282892"/>
                    </a:cubicBezTo>
                    <a:cubicBezTo>
                      <a:pt x="565689" y="341947"/>
                      <a:pt x="547592" y="396621"/>
                      <a:pt x="516731" y="442055"/>
                    </a:cubicBezTo>
                  </a:path>
                </a:pathLst>
              </a:custGeom>
              <a:noFill/>
              <a:ln w="23717" cap="rnd">
                <a:solidFill>
                  <a:srgbClr val="FFFFFF"/>
                </a:solidFill>
                <a:prstDash val="solid"/>
                <a:round/>
              </a:ln>
            </p:spPr>
            <p:txBody>
              <a:bodyPr rtlCol="0" anchor="ctr"/>
              <a:lstStyle/>
              <a:p>
                <a:endParaRPr lang="da-DK"/>
              </a:p>
            </p:txBody>
          </p:sp>
          <p:sp>
            <p:nvSpPr>
              <p:cNvPr id="9" name="Freeform: Shape 8">
                <a:extLst>
                  <a:ext uri="{FF2B5EF4-FFF2-40B4-BE49-F238E27FC236}">
                    <a16:creationId xmlns:a16="http://schemas.microsoft.com/office/drawing/2014/main" id="{6E12626A-1EA4-B4B5-6468-350183C47492}"/>
                  </a:ext>
                </a:extLst>
              </p:cNvPr>
              <p:cNvSpPr/>
              <p:nvPr/>
            </p:nvSpPr>
            <p:spPr>
              <a:xfrm>
                <a:off x="8062912" y="3104959"/>
                <a:ext cx="184833" cy="381380"/>
              </a:xfrm>
              <a:custGeom>
                <a:avLst/>
                <a:gdLst>
                  <a:gd name="connsiteX0" fmla="*/ 137826 w 184833"/>
                  <a:gd name="connsiteY0" fmla="*/ 0 h 381380"/>
                  <a:gd name="connsiteX1" fmla="*/ 144399 w 184833"/>
                  <a:gd name="connsiteY1" fmla="*/ 9525 h 381380"/>
                  <a:gd name="connsiteX2" fmla="*/ 153258 w 184833"/>
                  <a:gd name="connsiteY2" fmla="*/ 24098 h 381380"/>
                  <a:gd name="connsiteX3" fmla="*/ 60198 w 184833"/>
                  <a:gd name="connsiteY3" fmla="*/ 357283 h 381380"/>
                  <a:gd name="connsiteX4" fmla="*/ 0 w 184833"/>
                  <a:gd name="connsiteY4" fmla="*/ 381381 h 38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33" h="381380">
                    <a:moveTo>
                      <a:pt x="137826" y="0"/>
                    </a:moveTo>
                    <a:cubicBezTo>
                      <a:pt x="140113" y="3143"/>
                      <a:pt x="142304" y="6287"/>
                      <a:pt x="144399" y="9525"/>
                    </a:cubicBezTo>
                    <a:cubicBezTo>
                      <a:pt x="147542" y="14192"/>
                      <a:pt x="150400" y="19145"/>
                      <a:pt x="153258" y="24098"/>
                    </a:cubicBezTo>
                    <a:cubicBezTo>
                      <a:pt x="219646" y="141827"/>
                      <a:pt x="177927" y="290893"/>
                      <a:pt x="60198" y="357283"/>
                    </a:cubicBezTo>
                    <a:cubicBezTo>
                      <a:pt x="40862" y="368237"/>
                      <a:pt x="20574" y="376238"/>
                      <a:pt x="0" y="381381"/>
                    </a:cubicBezTo>
                  </a:path>
                </a:pathLst>
              </a:custGeom>
              <a:noFill/>
              <a:ln w="23717" cap="rnd">
                <a:solidFill>
                  <a:srgbClr val="FFFFFF"/>
                </a:solidFill>
                <a:prstDash val="solid"/>
                <a:round/>
              </a:ln>
            </p:spPr>
            <p:txBody>
              <a:bodyPr rtlCol="0" anchor="ctr"/>
              <a:lstStyle/>
              <a:p>
                <a:endParaRPr lang="da-DK"/>
              </a:p>
            </p:txBody>
          </p:sp>
          <p:sp>
            <p:nvSpPr>
              <p:cNvPr id="10" name="Freeform: Shape 9">
                <a:extLst>
                  <a:ext uri="{FF2B5EF4-FFF2-40B4-BE49-F238E27FC236}">
                    <a16:creationId xmlns:a16="http://schemas.microsoft.com/office/drawing/2014/main" id="{55246B07-5D40-11B2-86A1-E3128BA0F121}"/>
                  </a:ext>
                </a:extLst>
              </p:cNvPr>
              <p:cNvSpPr/>
              <p:nvPr/>
            </p:nvSpPr>
            <p:spPr>
              <a:xfrm>
                <a:off x="7631048" y="2676143"/>
                <a:ext cx="1373124" cy="1366075"/>
              </a:xfrm>
              <a:custGeom>
                <a:avLst/>
                <a:gdLst>
                  <a:gd name="connsiteX0" fmla="*/ 588550 w 1373124"/>
                  <a:gd name="connsiteY0" fmla="*/ 1366076 h 1366075"/>
                  <a:gd name="connsiteX1" fmla="*/ 571024 w 1373124"/>
                  <a:gd name="connsiteY1" fmla="*/ 1363409 h 1366075"/>
                  <a:gd name="connsiteX2" fmla="*/ 398240 w 1373124"/>
                  <a:gd name="connsiteY2" fmla="*/ 1309878 h 1366075"/>
                  <a:gd name="connsiteX3" fmla="*/ 318516 w 1373124"/>
                  <a:gd name="connsiteY3" fmla="*/ 1266253 h 1366075"/>
                  <a:gd name="connsiteX4" fmla="*/ 318516 w 1373124"/>
                  <a:gd name="connsiteY4" fmla="*/ 1266253 h 1366075"/>
                  <a:gd name="connsiteX5" fmla="*/ 227076 w 1373124"/>
                  <a:gd name="connsiteY5" fmla="*/ 1196721 h 1366075"/>
                  <a:gd name="connsiteX6" fmla="*/ 227076 w 1373124"/>
                  <a:gd name="connsiteY6" fmla="*/ 1196721 h 1366075"/>
                  <a:gd name="connsiteX7" fmla="*/ 0 w 1373124"/>
                  <a:gd name="connsiteY7" fmla="*/ 686562 h 1366075"/>
                  <a:gd name="connsiteX8" fmla="*/ 686562 w 1373124"/>
                  <a:gd name="connsiteY8" fmla="*/ 0 h 1366075"/>
                  <a:gd name="connsiteX9" fmla="*/ 784860 w 1373124"/>
                  <a:gd name="connsiteY9" fmla="*/ 6953 h 1366075"/>
                  <a:gd name="connsiteX10" fmla="*/ 1373124 w 1373124"/>
                  <a:gd name="connsiteY10" fmla="*/ 686562 h 1366075"/>
                  <a:gd name="connsiteX11" fmla="*/ 1312450 w 1373124"/>
                  <a:gd name="connsiteY11" fmla="*/ 969074 h 13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3124" h="1366075">
                    <a:moveTo>
                      <a:pt x="588550" y="1366076"/>
                    </a:moveTo>
                    <a:cubicBezTo>
                      <a:pt x="582645" y="1365313"/>
                      <a:pt x="576834" y="1364361"/>
                      <a:pt x="571024" y="1363409"/>
                    </a:cubicBezTo>
                    <a:cubicBezTo>
                      <a:pt x="510350" y="1353121"/>
                      <a:pt x="452343" y="1334929"/>
                      <a:pt x="398240" y="1309878"/>
                    </a:cubicBezTo>
                    <a:cubicBezTo>
                      <a:pt x="370618" y="1297115"/>
                      <a:pt x="343948" y="1282541"/>
                      <a:pt x="318516" y="1266253"/>
                    </a:cubicBezTo>
                    <a:lnTo>
                      <a:pt x="318516" y="1266253"/>
                    </a:lnTo>
                    <a:cubicBezTo>
                      <a:pt x="286036" y="1245584"/>
                      <a:pt x="255461" y="1222343"/>
                      <a:pt x="227076" y="1196721"/>
                    </a:cubicBezTo>
                    <a:lnTo>
                      <a:pt x="227076" y="1196721"/>
                    </a:lnTo>
                    <a:cubicBezTo>
                      <a:pt x="87630" y="1071086"/>
                      <a:pt x="0" y="889063"/>
                      <a:pt x="0" y="686562"/>
                    </a:cubicBezTo>
                    <a:cubicBezTo>
                      <a:pt x="0" y="307372"/>
                      <a:pt x="307372" y="0"/>
                      <a:pt x="686562" y="0"/>
                    </a:cubicBezTo>
                    <a:cubicBezTo>
                      <a:pt x="719900" y="0"/>
                      <a:pt x="752666" y="2381"/>
                      <a:pt x="784860" y="6953"/>
                    </a:cubicBezTo>
                    <a:cubicBezTo>
                      <a:pt x="1117473" y="54673"/>
                      <a:pt x="1373124" y="340709"/>
                      <a:pt x="1373124" y="686562"/>
                    </a:cubicBezTo>
                    <a:cubicBezTo>
                      <a:pt x="1373124" y="787241"/>
                      <a:pt x="1351407" y="882872"/>
                      <a:pt x="1312450" y="969074"/>
                    </a:cubicBezTo>
                  </a:path>
                </a:pathLst>
              </a:custGeom>
              <a:noFill/>
              <a:ln w="23717" cap="rnd">
                <a:solidFill>
                  <a:srgbClr val="FFFFFF"/>
                </a:solidFill>
                <a:prstDash val="solid"/>
                <a:round/>
              </a:ln>
            </p:spPr>
            <p:txBody>
              <a:bodyPr rtlCol="0" anchor="ctr"/>
              <a:lstStyle/>
              <a:p>
                <a:endParaRPr lang="da-DK"/>
              </a:p>
            </p:txBody>
          </p:sp>
          <p:sp>
            <p:nvSpPr>
              <p:cNvPr id="12" name="Freeform: Shape 11">
                <a:extLst>
                  <a:ext uri="{FF2B5EF4-FFF2-40B4-BE49-F238E27FC236}">
                    <a16:creationId xmlns:a16="http://schemas.microsoft.com/office/drawing/2014/main" id="{2BDCAB46-A739-14F3-610F-884266C37531}"/>
                  </a:ext>
                </a:extLst>
              </p:cNvPr>
              <p:cNvSpPr/>
              <p:nvPr/>
            </p:nvSpPr>
            <p:spPr>
              <a:xfrm>
                <a:off x="7452360" y="2633281"/>
                <a:ext cx="615124" cy="1188529"/>
              </a:xfrm>
              <a:custGeom>
                <a:avLst/>
                <a:gdLst>
                  <a:gd name="connsiteX0" fmla="*/ 222313 w 615124"/>
                  <a:gd name="connsiteY0" fmla="*/ 1188529 h 1188529"/>
                  <a:gd name="connsiteX1" fmla="*/ 222218 w 615124"/>
                  <a:gd name="connsiteY1" fmla="*/ 1188529 h 1188529"/>
                  <a:gd name="connsiteX2" fmla="*/ 0 w 615124"/>
                  <a:gd name="connsiteY2" fmla="*/ 682847 h 1188529"/>
                  <a:gd name="connsiteX3" fmla="*/ 615029 w 615124"/>
                  <a:gd name="connsiteY3" fmla="*/ 0 h 1188529"/>
                  <a:gd name="connsiteX4" fmla="*/ 615124 w 615124"/>
                  <a:gd name="connsiteY4" fmla="*/ 0 h 1188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124" h="1188529">
                    <a:moveTo>
                      <a:pt x="222313" y="1188529"/>
                    </a:moveTo>
                    <a:lnTo>
                      <a:pt x="222218" y="1188529"/>
                    </a:lnTo>
                    <a:cubicBezTo>
                      <a:pt x="85534" y="1062990"/>
                      <a:pt x="0" y="882968"/>
                      <a:pt x="0" y="682847"/>
                    </a:cubicBezTo>
                    <a:cubicBezTo>
                      <a:pt x="0" y="327850"/>
                      <a:pt x="269462" y="35719"/>
                      <a:pt x="615029" y="0"/>
                    </a:cubicBezTo>
                    <a:lnTo>
                      <a:pt x="615124" y="0"/>
                    </a:lnTo>
                  </a:path>
                </a:pathLst>
              </a:custGeom>
              <a:noFill/>
              <a:ln w="23717" cap="rnd">
                <a:solidFill>
                  <a:srgbClr val="FFFFFF"/>
                </a:solidFill>
                <a:prstDash val="solid"/>
                <a:round/>
              </a:ln>
            </p:spPr>
            <p:txBody>
              <a:bodyPr rtlCol="0" anchor="ctr"/>
              <a:lstStyle/>
              <a:p>
                <a:endParaRPr lang="da-DK"/>
              </a:p>
            </p:txBody>
          </p:sp>
          <p:sp>
            <p:nvSpPr>
              <p:cNvPr id="13" name="Freeform: Shape 12">
                <a:extLst>
                  <a:ext uri="{FF2B5EF4-FFF2-40B4-BE49-F238E27FC236}">
                    <a16:creationId xmlns:a16="http://schemas.microsoft.com/office/drawing/2014/main" id="{C06E730D-0A82-DA64-D39F-A98E580BF7FA}"/>
                  </a:ext>
                </a:extLst>
              </p:cNvPr>
              <p:cNvSpPr/>
              <p:nvPr/>
            </p:nvSpPr>
            <p:spPr>
              <a:xfrm>
                <a:off x="8391715" y="2679667"/>
                <a:ext cx="285" cy="95"/>
              </a:xfrm>
              <a:custGeom>
                <a:avLst/>
                <a:gdLst>
                  <a:gd name="connsiteX0" fmla="*/ 286 w 285"/>
                  <a:gd name="connsiteY0" fmla="*/ 95 h 95"/>
                  <a:gd name="connsiteX1" fmla="*/ 0 w 285"/>
                  <a:gd name="connsiteY1" fmla="*/ 0 h 95"/>
                </a:gdLst>
                <a:ahLst/>
                <a:cxnLst>
                  <a:cxn ang="0">
                    <a:pos x="connsiteX0" y="connsiteY0"/>
                  </a:cxn>
                  <a:cxn ang="0">
                    <a:pos x="connsiteX1" y="connsiteY1"/>
                  </a:cxn>
                </a:cxnLst>
                <a:rect l="l" t="t" r="r" b="b"/>
                <a:pathLst>
                  <a:path w="285" h="95">
                    <a:moveTo>
                      <a:pt x="286" y="95"/>
                    </a:moveTo>
                    <a:lnTo>
                      <a:pt x="0" y="0"/>
                    </a:lnTo>
                  </a:path>
                </a:pathLst>
              </a:custGeom>
              <a:ln w="23717" cap="rnd">
                <a:solidFill>
                  <a:srgbClr val="FFFFFF"/>
                </a:solidFill>
                <a:custDash>
                  <a:ds d="74250" sp="336000"/>
                </a:custDash>
                <a:round/>
              </a:ln>
            </p:spPr>
            <p:txBody>
              <a:bodyPr rtlCol="0" anchor="ctr"/>
              <a:lstStyle/>
              <a:p>
                <a:endParaRPr lang="da-DK"/>
              </a:p>
            </p:txBody>
          </p:sp>
          <p:sp>
            <p:nvSpPr>
              <p:cNvPr id="14" name="Freeform: Shape 13">
                <a:extLst>
                  <a:ext uri="{FF2B5EF4-FFF2-40B4-BE49-F238E27FC236}">
                    <a16:creationId xmlns:a16="http://schemas.microsoft.com/office/drawing/2014/main" id="{663AC892-AE14-1AE1-0BF9-F13BE5B72909}"/>
                  </a:ext>
                </a:extLst>
              </p:cNvPr>
              <p:cNvSpPr/>
              <p:nvPr/>
            </p:nvSpPr>
            <p:spPr>
              <a:xfrm>
                <a:off x="8353615" y="2677095"/>
                <a:ext cx="285" cy="95"/>
              </a:xfrm>
              <a:custGeom>
                <a:avLst/>
                <a:gdLst>
                  <a:gd name="connsiteX0" fmla="*/ 0 w 285"/>
                  <a:gd name="connsiteY0" fmla="*/ 0 h 95"/>
                  <a:gd name="connsiteX1" fmla="*/ 95 w 285"/>
                  <a:gd name="connsiteY1" fmla="*/ 95 h 95"/>
                  <a:gd name="connsiteX2" fmla="*/ 190 w 285"/>
                  <a:gd name="connsiteY2" fmla="*/ 95 h 95"/>
                  <a:gd name="connsiteX3" fmla="*/ 285 w 285"/>
                  <a:gd name="connsiteY3" fmla="*/ 95 h 95"/>
                </a:gdLst>
                <a:ahLst/>
                <a:cxnLst>
                  <a:cxn ang="0">
                    <a:pos x="connsiteX0" y="connsiteY0"/>
                  </a:cxn>
                  <a:cxn ang="0">
                    <a:pos x="connsiteX1" y="connsiteY1"/>
                  </a:cxn>
                  <a:cxn ang="0">
                    <a:pos x="connsiteX2" y="connsiteY2"/>
                  </a:cxn>
                  <a:cxn ang="0">
                    <a:pos x="connsiteX3" y="connsiteY3"/>
                  </a:cxn>
                </a:cxnLst>
                <a:rect l="l" t="t" r="r" b="b"/>
                <a:pathLst>
                  <a:path w="285" h="95">
                    <a:moveTo>
                      <a:pt x="0" y="0"/>
                    </a:moveTo>
                    <a:lnTo>
                      <a:pt x="95" y="95"/>
                    </a:lnTo>
                    <a:lnTo>
                      <a:pt x="190" y="95"/>
                    </a:lnTo>
                    <a:lnTo>
                      <a:pt x="285" y="95"/>
                    </a:lnTo>
                  </a:path>
                </a:pathLst>
              </a:custGeom>
              <a:noFill/>
              <a:ln w="23717" cap="rnd">
                <a:solidFill>
                  <a:srgbClr val="FFFFFF"/>
                </a:solidFill>
                <a:custDash>
                  <a:ds d="74250" sp="336000"/>
                </a:custDash>
                <a:round/>
              </a:ln>
            </p:spPr>
            <p:txBody>
              <a:bodyPr rtlCol="0" anchor="ctr"/>
              <a:lstStyle/>
              <a:p>
                <a:endParaRPr lang="da-DK"/>
              </a:p>
            </p:txBody>
          </p:sp>
          <p:sp>
            <p:nvSpPr>
              <p:cNvPr id="15" name="Freeform: Shape 14">
                <a:extLst>
                  <a:ext uri="{FF2B5EF4-FFF2-40B4-BE49-F238E27FC236}">
                    <a16:creationId xmlns:a16="http://schemas.microsoft.com/office/drawing/2014/main" id="{8CDB74CF-26C4-6DA0-582A-E0D8EDA40D05}"/>
                  </a:ext>
                </a:extLst>
              </p:cNvPr>
              <p:cNvSpPr/>
              <p:nvPr/>
            </p:nvSpPr>
            <p:spPr>
              <a:xfrm>
                <a:off x="8344662" y="2672905"/>
                <a:ext cx="9525" cy="95"/>
              </a:xfrm>
              <a:custGeom>
                <a:avLst/>
                <a:gdLst>
                  <a:gd name="connsiteX0" fmla="*/ 0 w 9525"/>
                  <a:gd name="connsiteY0" fmla="*/ 95 h 95"/>
                  <a:gd name="connsiteX1" fmla="*/ 0 w 9525"/>
                  <a:gd name="connsiteY1" fmla="*/ 0 h 95"/>
                </a:gdLst>
                <a:ahLst/>
                <a:cxnLst>
                  <a:cxn ang="0">
                    <a:pos x="connsiteX0" y="connsiteY0"/>
                  </a:cxn>
                  <a:cxn ang="0">
                    <a:pos x="connsiteX1" y="connsiteY1"/>
                  </a:cxn>
                </a:cxnLst>
                <a:rect l="l" t="t" r="r" b="b"/>
                <a:pathLst>
                  <a:path w="9525" h="95">
                    <a:moveTo>
                      <a:pt x="0" y="95"/>
                    </a:moveTo>
                    <a:lnTo>
                      <a:pt x="0" y="0"/>
                    </a:lnTo>
                  </a:path>
                </a:pathLst>
              </a:custGeom>
              <a:ln w="23717" cap="rnd">
                <a:solidFill>
                  <a:srgbClr val="FFFFFF"/>
                </a:solidFill>
                <a:custDash>
                  <a:ds d="74250" sp="336000"/>
                </a:custDash>
                <a:round/>
              </a:ln>
            </p:spPr>
            <p:txBody>
              <a:bodyPr rtlCol="0" anchor="ctr"/>
              <a:lstStyle/>
              <a:p>
                <a:endParaRPr lang="da-DK"/>
              </a:p>
            </p:txBody>
          </p:sp>
          <p:sp>
            <p:nvSpPr>
              <p:cNvPr id="16" name="Freeform: Shape 15">
                <a:extLst>
                  <a:ext uri="{FF2B5EF4-FFF2-40B4-BE49-F238E27FC236}">
                    <a16:creationId xmlns:a16="http://schemas.microsoft.com/office/drawing/2014/main" id="{615C735E-FCA4-EA2C-171F-FE33CD37AE11}"/>
                  </a:ext>
                </a:extLst>
              </p:cNvPr>
              <p:cNvSpPr/>
              <p:nvPr/>
            </p:nvSpPr>
            <p:spPr>
              <a:xfrm>
                <a:off x="7935851" y="2979814"/>
                <a:ext cx="762736" cy="705312"/>
              </a:xfrm>
              <a:custGeom>
                <a:avLst/>
                <a:gdLst>
                  <a:gd name="connsiteX0" fmla="*/ 180115 w 762736"/>
                  <a:gd name="connsiteY0" fmla="*/ 705312 h 705312"/>
                  <a:gd name="connsiteX1" fmla="*/ 155445 w 762736"/>
                  <a:gd name="connsiteY1" fmla="*/ 688644 h 705312"/>
                  <a:gd name="connsiteX2" fmla="*/ 116965 w 762736"/>
                  <a:gd name="connsiteY2" fmla="*/ 656163 h 705312"/>
                  <a:gd name="connsiteX3" fmla="*/ 116965 w 762736"/>
                  <a:gd name="connsiteY3" fmla="*/ 656163 h 705312"/>
                  <a:gd name="connsiteX4" fmla="*/ 74864 w 762736"/>
                  <a:gd name="connsiteY4" fmla="*/ 608157 h 705312"/>
                  <a:gd name="connsiteX5" fmla="*/ 74864 w 762736"/>
                  <a:gd name="connsiteY5" fmla="*/ 608157 h 705312"/>
                  <a:gd name="connsiteX6" fmla="*/ 7712 w 762736"/>
                  <a:gd name="connsiteY6" fmla="*/ 305453 h 705312"/>
                  <a:gd name="connsiteX7" fmla="*/ 457293 w 762736"/>
                  <a:gd name="connsiteY7" fmla="*/ 7701 h 705312"/>
                  <a:gd name="connsiteX8" fmla="*/ 509966 w 762736"/>
                  <a:gd name="connsiteY8" fmla="*/ 22274 h 705312"/>
                  <a:gd name="connsiteX9" fmla="*/ 755044 w 762736"/>
                  <a:gd name="connsiteY9" fmla="*/ 457186 h 705312"/>
                  <a:gd name="connsiteX10" fmla="*/ 711515 w 762736"/>
                  <a:gd name="connsiteY10" fmla="*/ 572248 h 70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736" h="705312">
                    <a:moveTo>
                      <a:pt x="180115" y="705312"/>
                    </a:moveTo>
                    <a:cubicBezTo>
                      <a:pt x="171638" y="700073"/>
                      <a:pt x="163447" y="694454"/>
                      <a:pt x="155445" y="688644"/>
                    </a:cubicBezTo>
                    <a:cubicBezTo>
                      <a:pt x="141825" y="678738"/>
                      <a:pt x="128966" y="667784"/>
                      <a:pt x="116965" y="656163"/>
                    </a:cubicBezTo>
                    <a:lnTo>
                      <a:pt x="116965" y="656163"/>
                    </a:lnTo>
                    <a:cubicBezTo>
                      <a:pt x="101629" y="641304"/>
                      <a:pt x="87532" y="625302"/>
                      <a:pt x="74864" y="608157"/>
                    </a:cubicBezTo>
                    <a:lnTo>
                      <a:pt x="74864" y="608157"/>
                    </a:lnTo>
                    <a:cubicBezTo>
                      <a:pt x="12856" y="524337"/>
                      <a:pt x="-14671" y="415562"/>
                      <a:pt x="7712" y="305453"/>
                    </a:cubicBezTo>
                    <a:cubicBezTo>
                      <a:pt x="49623" y="99141"/>
                      <a:pt x="250886" y="-34209"/>
                      <a:pt x="457293" y="7701"/>
                    </a:cubicBezTo>
                    <a:cubicBezTo>
                      <a:pt x="475390" y="11416"/>
                      <a:pt x="493011" y="16274"/>
                      <a:pt x="509966" y="22274"/>
                    </a:cubicBezTo>
                    <a:cubicBezTo>
                      <a:pt x="685702" y="85044"/>
                      <a:pt x="793240" y="268972"/>
                      <a:pt x="755044" y="457186"/>
                    </a:cubicBezTo>
                    <a:cubicBezTo>
                      <a:pt x="746662" y="498810"/>
                      <a:pt x="731708" y="537387"/>
                      <a:pt x="711515" y="572248"/>
                    </a:cubicBezTo>
                  </a:path>
                </a:pathLst>
              </a:custGeom>
              <a:noFill/>
              <a:ln w="23717" cap="rnd">
                <a:solidFill>
                  <a:srgbClr val="FFFFFF"/>
                </a:solidFill>
                <a:prstDash val="solid"/>
                <a:round/>
              </a:ln>
            </p:spPr>
            <p:txBody>
              <a:bodyPr rtlCol="0" anchor="ctr"/>
              <a:lstStyle/>
              <a:p>
                <a:endParaRPr lang="da-DK"/>
              </a:p>
            </p:txBody>
          </p:sp>
          <p:sp>
            <p:nvSpPr>
              <p:cNvPr id="17" name="Freeform: Shape 16">
                <a:extLst>
                  <a:ext uri="{FF2B5EF4-FFF2-40B4-BE49-F238E27FC236}">
                    <a16:creationId xmlns:a16="http://schemas.microsoft.com/office/drawing/2014/main" id="{9A204352-C895-8D11-EB5E-9C06D3E1B793}"/>
                  </a:ext>
                </a:extLst>
              </p:cNvPr>
              <p:cNvSpPr/>
              <p:nvPr/>
            </p:nvSpPr>
            <p:spPr>
              <a:xfrm>
                <a:off x="7305103" y="2620612"/>
                <a:ext cx="718375" cy="1201102"/>
              </a:xfrm>
              <a:custGeom>
                <a:avLst/>
                <a:gdLst>
                  <a:gd name="connsiteX0" fmla="*/ 718375 w 718375"/>
                  <a:gd name="connsiteY0" fmla="*/ 6382 h 1201102"/>
                  <a:gd name="connsiteX1" fmla="*/ 717804 w 718375"/>
                  <a:gd name="connsiteY1" fmla="*/ 6382 h 1201102"/>
                  <a:gd name="connsiteX2" fmla="*/ 651129 w 718375"/>
                  <a:gd name="connsiteY2" fmla="*/ 381 h 1201102"/>
                  <a:gd name="connsiteX3" fmla="*/ 650939 w 718375"/>
                  <a:gd name="connsiteY3" fmla="*/ 381 h 1201102"/>
                  <a:gd name="connsiteX4" fmla="*/ 628364 w 718375"/>
                  <a:gd name="connsiteY4" fmla="*/ 0 h 1201102"/>
                  <a:gd name="connsiteX5" fmla="*/ 0 w 718375"/>
                  <a:gd name="connsiteY5" fmla="*/ 628364 h 1201102"/>
                  <a:gd name="connsiteX6" fmla="*/ 222028 w 718375"/>
                  <a:gd name="connsiteY6" fmla="*/ 1107662 h 1201102"/>
                  <a:gd name="connsiteX7" fmla="*/ 364617 w 718375"/>
                  <a:gd name="connsiteY7" fmla="*/ 1198912 h 1201102"/>
                  <a:gd name="connsiteX8" fmla="*/ 369570 w 718375"/>
                  <a:gd name="connsiteY8" fmla="*/ 1201103 h 1201102"/>
                  <a:gd name="connsiteX9" fmla="*/ 369665 w 718375"/>
                  <a:gd name="connsiteY9" fmla="*/ 1201103 h 12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375" h="1201102">
                    <a:moveTo>
                      <a:pt x="718375" y="6382"/>
                    </a:moveTo>
                    <a:lnTo>
                      <a:pt x="717804" y="6382"/>
                    </a:lnTo>
                    <a:cubicBezTo>
                      <a:pt x="695897" y="3143"/>
                      <a:pt x="673703" y="1143"/>
                      <a:pt x="651129" y="381"/>
                    </a:cubicBezTo>
                    <a:lnTo>
                      <a:pt x="650939" y="381"/>
                    </a:lnTo>
                    <a:cubicBezTo>
                      <a:pt x="643414" y="95"/>
                      <a:pt x="635889" y="0"/>
                      <a:pt x="628364" y="0"/>
                    </a:cubicBezTo>
                    <a:cubicBezTo>
                      <a:pt x="281368" y="0"/>
                      <a:pt x="0" y="281273"/>
                      <a:pt x="0" y="628364"/>
                    </a:cubicBezTo>
                    <a:cubicBezTo>
                      <a:pt x="0" y="820483"/>
                      <a:pt x="86296" y="992505"/>
                      <a:pt x="222028" y="1107662"/>
                    </a:cubicBezTo>
                    <a:cubicBezTo>
                      <a:pt x="264890" y="1144238"/>
                      <a:pt x="312801" y="1175004"/>
                      <a:pt x="364617" y="1198912"/>
                    </a:cubicBezTo>
                    <a:lnTo>
                      <a:pt x="369570" y="1201103"/>
                    </a:lnTo>
                    <a:lnTo>
                      <a:pt x="369665" y="1201103"/>
                    </a:lnTo>
                  </a:path>
                </a:pathLst>
              </a:custGeom>
              <a:noFill/>
              <a:ln w="23717" cap="rnd">
                <a:solidFill>
                  <a:srgbClr val="FFFFFF"/>
                </a:solidFill>
                <a:prstDash val="solid"/>
                <a:round/>
              </a:ln>
            </p:spPr>
            <p:txBody>
              <a:bodyPr rtlCol="0" anchor="ctr"/>
              <a:lstStyle/>
              <a:p>
                <a:endParaRPr lang="da-DK"/>
              </a:p>
            </p:txBody>
          </p:sp>
          <p:sp>
            <p:nvSpPr>
              <p:cNvPr id="18" name="Freeform: Shape 17">
                <a:extLst>
                  <a:ext uri="{FF2B5EF4-FFF2-40B4-BE49-F238E27FC236}">
                    <a16:creationId xmlns:a16="http://schemas.microsoft.com/office/drawing/2014/main" id="{903B14FE-32B7-081E-6652-A06BB1C8E235}"/>
                  </a:ext>
                </a:extLst>
              </p:cNvPr>
              <p:cNvSpPr/>
              <p:nvPr/>
            </p:nvSpPr>
            <p:spPr>
              <a:xfrm>
                <a:off x="8022907" y="2626899"/>
                <a:ext cx="369093" cy="52863"/>
              </a:xfrm>
              <a:custGeom>
                <a:avLst/>
                <a:gdLst>
                  <a:gd name="connsiteX0" fmla="*/ 369094 w 369093"/>
                  <a:gd name="connsiteY0" fmla="*/ 52864 h 52863"/>
                  <a:gd name="connsiteX1" fmla="*/ 368808 w 369093"/>
                  <a:gd name="connsiteY1" fmla="*/ 52769 h 52863"/>
                  <a:gd name="connsiteX2" fmla="*/ 321755 w 369093"/>
                  <a:gd name="connsiteY2" fmla="*/ 46101 h 52863"/>
                  <a:gd name="connsiteX3" fmla="*/ 321755 w 369093"/>
                  <a:gd name="connsiteY3" fmla="*/ 46006 h 52863"/>
                  <a:gd name="connsiteX4" fmla="*/ 220028 w 369093"/>
                  <a:gd name="connsiteY4" fmla="*/ 31433 h 52863"/>
                  <a:gd name="connsiteX5" fmla="*/ 219837 w 369093"/>
                  <a:gd name="connsiteY5" fmla="*/ 31433 h 52863"/>
                  <a:gd name="connsiteX6" fmla="*/ 219551 w 369093"/>
                  <a:gd name="connsiteY6" fmla="*/ 31433 h 52863"/>
                  <a:gd name="connsiteX7" fmla="*/ 44577 w 369093"/>
                  <a:gd name="connsiteY7" fmla="*/ 6287 h 52863"/>
                  <a:gd name="connsiteX8" fmla="*/ 44482 w 369093"/>
                  <a:gd name="connsiteY8" fmla="*/ 6287 h 52863"/>
                  <a:gd name="connsiteX9" fmla="*/ 571 w 369093"/>
                  <a:gd name="connsiteY9" fmla="*/ 95 h 52863"/>
                  <a:gd name="connsiteX10" fmla="*/ 476 w 369093"/>
                  <a:gd name="connsiteY10" fmla="*/ 95 h 52863"/>
                  <a:gd name="connsiteX11" fmla="*/ 0 w 369093"/>
                  <a:gd name="connsiteY11" fmla="*/ 0 h 5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093" h="52863">
                    <a:moveTo>
                      <a:pt x="369094" y="52864"/>
                    </a:moveTo>
                    <a:lnTo>
                      <a:pt x="368808" y="52769"/>
                    </a:lnTo>
                    <a:lnTo>
                      <a:pt x="321755" y="46101"/>
                    </a:lnTo>
                    <a:lnTo>
                      <a:pt x="321755" y="46006"/>
                    </a:lnTo>
                    <a:lnTo>
                      <a:pt x="220028" y="31433"/>
                    </a:lnTo>
                    <a:lnTo>
                      <a:pt x="219837" y="31433"/>
                    </a:lnTo>
                    <a:lnTo>
                      <a:pt x="219551" y="31433"/>
                    </a:lnTo>
                    <a:lnTo>
                      <a:pt x="44577" y="6287"/>
                    </a:lnTo>
                    <a:lnTo>
                      <a:pt x="44482" y="6287"/>
                    </a:lnTo>
                    <a:lnTo>
                      <a:pt x="571" y="95"/>
                    </a:lnTo>
                    <a:lnTo>
                      <a:pt x="476" y="95"/>
                    </a:lnTo>
                    <a:lnTo>
                      <a:pt x="0" y="0"/>
                    </a:lnTo>
                  </a:path>
                </a:pathLst>
              </a:custGeom>
              <a:noFill/>
              <a:ln w="23717" cap="rnd">
                <a:solidFill>
                  <a:srgbClr val="FFFFFF"/>
                </a:solidFill>
                <a:prstDash val="solid"/>
                <a:round/>
              </a:ln>
            </p:spPr>
            <p:txBody>
              <a:bodyPr rtlCol="0" anchor="ctr"/>
              <a:lstStyle/>
              <a:p>
                <a:endParaRPr lang="da-DK"/>
              </a:p>
            </p:txBody>
          </p:sp>
          <p:sp>
            <p:nvSpPr>
              <p:cNvPr id="19" name="Freeform: Shape 18">
                <a:extLst>
                  <a:ext uri="{FF2B5EF4-FFF2-40B4-BE49-F238E27FC236}">
                    <a16:creationId xmlns:a16="http://schemas.microsoft.com/office/drawing/2014/main" id="{68F264F8-19B7-5080-6F01-54BB31F2C271}"/>
                  </a:ext>
                </a:extLst>
              </p:cNvPr>
              <p:cNvSpPr/>
              <p:nvPr/>
            </p:nvSpPr>
            <p:spPr>
              <a:xfrm>
                <a:off x="8023383" y="2626994"/>
                <a:ext cx="368332" cy="52673"/>
              </a:xfrm>
              <a:custGeom>
                <a:avLst/>
                <a:gdLst>
                  <a:gd name="connsiteX0" fmla="*/ 368332 w 368332"/>
                  <a:gd name="connsiteY0" fmla="*/ 52673 h 52673"/>
                  <a:gd name="connsiteX1" fmla="*/ 321279 w 368332"/>
                  <a:gd name="connsiteY1" fmla="*/ 46006 h 52673"/>
                  <a:gd name="connsiteX2" fmla="*/ 321279 w 368332"/>
                  <a:gd name="connsiteY2" fmla="*/ 45910 h 52673"/>
                  <a:gd name="connsiteX3" fmla="*/ 219552 w 368332"/>
                  <a:gd name="connsiteY3" fmla="*/ 31337 h 52673"/>
                  <a:gd name="connsiteX4" fmla="*/ 219361 w 368332"/>
                  <a:gd name="connsiteY4" fmla="*/ 31337 h 52673"/>
                  <a:gd name="connsiteX5" fmla="*/ 219075 w 368332"/>
                  <a:gd name="connsiteY5" fmla="*/ 31337 h 52673"/>
                  <a:gd name="connsiteX6" fmla="*/ 44101 w 368332"/>
                  <a:gd name="connsiteY6" fmla="*/ 6191 h 52673"/>
                  <a:gd name="connsiteX7" fmla="*/ 44005 w 368332"/>
                  <a:gd name="connsiteY7" fmla="*/ 6191 h 52673"/>
                  <a:gd name="connsiteX8" fmla="*/ 95 w 368332"/>
                  <a:gd name="connsiteY8" fmla="*/ 0 h 52673"/>
                  <a:gd name="connsiteX9" fmla="*/ 0 w 368332"/>
                  <a:gd name="connsiteY9" fmla="*/ 0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332" h="52673">
                    <a:moveTo>
                      <a:pt x="368332" y="52673"/>
                    </a:moveTo>
                    <a:lnTo>
                      <a:pt x="321279" y="46006"/>
                    </a:lnTo>
                    <a:lnTo>
                      <a:pt x="321279" y="45910"/>
                    </a:lnTo>
                    <a:lnTo>
                      <a:pt x="219552" y="31337"/>
                    </a:lnTo>
                    <a:lnTo>
                      <a:pt x="219361" y="31337"/>
                    </a:lnTo>
                    <a:lnTo>
                      <a:pt x="219075" y="31337"/>
                    </a:lnTo>
                    <a:lnTo>
                      <a:pt x="44101" y="6191"/>
                    </a:lnTo>
                    <a:lnTo>
                      <a:pt x="44005" y="6191"/>
                    </a:lnTo>
                    <a:lnTo>
                      <a:pt x="95" y="0"/>
                    </a:lnTo>
                    <a:lnTo>
                      <a:pt x="0" y="0"/>
                    </a:lnTo>
                  </a:path>
                </a:pathLst>
              </a:custGeom>
              <a:noFill/>
              <a:ln w="23717" cap="rnd">
                <a:solidFill>
                  <a:srgbClr val="FFFFFF"/>
                </a:solidFill>
                <a:prstDash val="solid"/>
                <a:round/>
              </a:ln>
            </p:spPr>
            <p:txBody>
              <a:bodyPr rtlCol="0" anchor="ctr"/>
              <a:lstStyle/>
              <a:p>
                <a:endParaRPr lang="da-DK"/>
              </a:p>
            </p:txBody>
          </p:sp>
          <p:sp>
            <p:nvSpPr>
              <p:cNvPr id="20" name="Freeform: Shape 19">
                <a:extLst>
                  <a:ext uri="{FF2B5EF4-FFF2-40B4-BE49-F238E27FC236}">
                    <a16:creationId xmlns:a16="http://schemas.microsoft.com/office/drawing/2014/main" id="{6BFAD2FC-9045-E8E9-E8BA-6BA98B1B129A}"/>
                  </a:ext>
                </a:extLst>
              </p:cNvPr>
              <p:cNvSpPr/>
              <p:nvPr/>
            </p:nvSpPr>
            <p:spPr>
              <a:xfrm>
                <a:off x="7669720" y="3819524"/>
                <a:ext cx="359473" cy="166497"/>
              </a:xfrm>
              <a:custGeom>
                <a:avLst/>
                <a:gdLst>
                  <a:gd name="connsiteX0" fmla="*/ 0 w 359473"/>
                  <a:gd name="connsiteY0" fmla="*/ 0 h 166497"/>
                  <a:gd name="connsiteX1" fmla="*/ 359474 w 359473"/>
                  <a:gd name="connsiteY1" fmla="*/ 166497 h 166497"/>
                </a:gdLst>
                <a:ahLst/>
                <a:cxnLst>
                  <a:cxn ang="0">
                    <a:pos x="connsiteX0" y="connsiteY0"/>
                  </a:cxn>
                  <a:cxn ang="0">
                    <a:pos x="connsiteX1" y="connsiteY1"/>
                  </a:cxn>
                </a:cxnLst>
                <a:rect l="l" t="t" r="r" b="b"/>
                <a:pathLst>
                  <a:path w="359473" h="166497">
                    <a:moveTo>
                      <a:pt x="0" y="0"/>
                    </a:moveTo>
                    <a:lnTo>
                      <a:pt x="359474" y="166497"/>
                    </a:lnTo>
                  </a:path>
                </a:pathLst>
              </a:custGeom>
              <a:ln w="23717" cap="rnd">
                <a:solidFill>
                  <a:srgbClr val="FFFFFF"/>
                </a:solidFill>
                <a:prstDash val="solid"/>
                <a:round/>
              </a:ln>
            </p:spPr>
            <p:txBody>
              <a:bodyPr rtlCol="0" anchor="ctr"/>
              <a:lstStyle/>
              <a:p>
                <a:endParaRPr lang="da-DK"/>
              </a:p>
            </p:txBody>
          </p:sp>
          <p:sp>
            <p:nvSpPr>
              <p:cNvPr id="21" name="Freeform: Shape 20">
                <a:extLst>
                  <a:ext uri="{FF2B5EF4-FFF2-40B4-BE49-F238E27FC236}">
                    <a16:creationId xmlns:a16="http://schemas.microsoft.com/office/drawing/2014/main" id="{6699948D-4FE2-3383-ACA6-FA0258A725B8}"/>
                  </a:ext>
                </a:extLst>
              </p:cNvPr>
              <p:cNvSpPr/>
              <p:nvPr/>
            </p:nvSpPr>
            <p:spPr>
              <a:xfrm>
                <a:off x="7918037" y="3934491"/>
                <a:ext cx="31527" cy="7905"/>
              </a:xfrm>
              <a:custGeom>
                <a:avLst/>
                <a:gdLst>
                  <a:gd name="connsiteX0" fmla="*/ 31528 w 31527"/>
                  <a:gd name="connsiteY0" fmla="*/ 7906 h 7905"/>
                  <a:gd name="connsiteX1" fmla="*/ 31528 w 31527"/>
                  <a:gd name="connsiteY1" fmla="*/ 7906 h 7905"/>
                  <a:gd name="connsiteX2" fmla="*/ 0 w 31527"/>
                  <a:gd name="connsiteY2" fmla="*/ 0 h 7905"/>
                </a:gdLst>
                <a:ahLst/>
                <a:cxnLst>
                  <a:cxn ang="0">
                    <a:pos x="connsiteX0" y="connsiteY0"/>
                  </a:cxn>
                  <a:cxn ang="0">
                    <a:pos x="connsiteX1" y="connsiteY1"/>
                  </a:cxn>
                  <a:cxn ang="0">
                    <a:pos x="connsiteX2" y="connsiteY2"/>
                  </a:cxn>
                </a:cxnLst>
                <a:rect l="l" t="t" r="r" b="b"/>
                <a:pathLst>
                  <a:path w="31527" h="7905">
                    <a:moveTo>
                      <a:pt x="31528" y="7906"/>
                    </a:moveTo>
                    <a:lnTo>
                      <a:pt x="31528" y="7906"/>
                    </a:lnTo>
                    <a:cubicBezTo>
                      <a:pt x="20860" y="5620"/>
                      <a:pt x="10478" y="2857"/>
                      <a:pt x="0" y="0"/>
                    </a:cubicBezTo>
                  </a:path>
                </a:pathLst>
              </a:custGeom>
              <a:noFill/>
              <a:ln w="23717" cap="rnd">
                <a:solidFill>
                  <a:srgbClr val="FFFFFF"/>
                </a:solidFill>
                <a:prstDash val="solid"/>
                <a:round/>
              </a:ln>
            </p:spPr>
            <p:txBody>
              <a:bodyPr rtlCol="0" anchor="ctr"/>
              <a:lstStyle/>
              <a:p>
                <a:endParaRPr lang="da-DK"/>
              </a:p>
            </p:txBody>
          </p:sp>
          <p:sp>
            <p:nvSpPr>
              <p:cNvPr id="22" name="Freeform: Shape 21">
                <a:extLst>
                  <a:ext uri="{FF2B5EF4-FFF2-40B4-BE49-F238E27FC236}">
                    <a16:creationId xmlns:a16="http://schemas.microsoft.com/office/drawing/2014/main" id="{A1ED5DBC-6E5D-9104-84F6-66A8BE5A7970}"/>
                  </a:ext>
                </a:extLst>
              </p:cNvPr>
              <p:cNvSpPr/>
              <p:nvPr/>
            </p:nvSpPr>
            <p:spPr>
              <a:xfrm>
                <a:off x="8115966" y="3553586"/>
                <a:ext cx="772191" cy="281749"/>
              </a:xfrm>
              <a:custGeom>
                <a:avLst/>
                <a:gdLst>
                  <a:gd name="connsiteX0" fmla="*/ 0 w 772191"/>
                  <a:gd name="connsiteY0" fmla="*/ 0 h 281749"/>
                  <a:gd name="connsiteX1" fmla="*/ 45148 w 772191"/>
                  <a:gd name="connsiteY1" fmla="*/ 16478 h 281749"/>
                  <a:gd name="connsiteX2" fmla="*/ 772192 w 772191"/>
                  <a:gd name="connsiteY2" fmla="*/ 281750 h 281749"/>
                </a:gdLst>
                <a:ahLst/>
                <a:cxnLst>
                  <a:cxn ang="0">
                    <a:pos x="connsiteX0" y="connsiteY0"/>
                  </a:cxn>
                  <a:cxn ang="0">
                    <a:pos x="connsiteX1" y="connsiteY1"/>
                  </a:cxn>
                  <a:cxn ang="0">
                    <a:pos x="connsiteX2" y="connsiteY2"/>
                  </a:cxn>
                </a:cxnLst>
                <a:rect l="l" t="t" r="r" b="b"/>
                <a:pathLst>
                  <a:path w="772191" h="281749">
                    <a:moveTo>
                      <a:pt x="0" y="0"/>
                    </a:moveTo>
                    <a:lnTo>
                      <a:pt x="45148" y="16478"/>
                    </a:lnTo>
                    <a:lnTo>
                      <a:pt x="772192" y="281750"/>
                    </a:lnTo>
                  </a:path>
                </a:pathLst>
              </a:custGeom>
              <a:noFill/>
              <a:ln w="23717" cap="rnd">
                <a:solidFill>
                  <a:srgbClr val="FFFFFF"/>
                </a:solidFill>
                <a:prstDash val="solid"/>
                <a:round/>
              </a:ln>
            </p:spPr>
            <p:txBody>
              <a:bodyPr rtlCol="0" anchor="ctr"/>
              <a:lstStyle/>
              <a:p>
                <a:endParaRPr lang="da-DK"/>
              </a:p>
            </p:txBody>
          </p:sp>
          <p:sp>
            <p:nvSpPr>
              <p:cNvPr id="23" name="Freeform: Shape 22">
                <a:extLst>
                  <a:ext uri="{FF2B5EF4-FFF2-40B4-BE49-F238E27FC236}">
                    <a16:creationId xmlns:a16="http://schemas.microsoft.com/office/drawing/2014/main" id="{7F9224C5-44A2-0C49-6667-45D07BFE9C20}"/>
                  </a:ext>
                </a:extLst>
              </p:cNvPr>
              <p:cNvSpPr/>
              <p:nvPr/>
            </p:nvSpPr>
            <p:spPr>
              <a:xfrm>
                <a:off x="8551259" y="3521868"/>
                <a:ext cx="849915" cy="267366"/>
              </a:xfrm>
              <a:custGeom>
                <a:avLst/>
                <a:gdLst>
                  <a:gd name="connsiteX0" fmla="*/ 0 w 849915"/>
                  <a:gd name="connsiteY0" fmla="*/ 0 h 267366"/>
                  <a:gd name="connsiteX1" fmla="*/ 849916 w 849915"/>
                  <a:gd name="connsiteY1" fmla="*/ 267367 h 267366"/>
                </a:gdLst>
                <a:ahLst/>
                <a:cxnLst>
                  <a:cxn ang="0">
                    <a:pos x="connsiteX0" y="connsiteY0"/>
                  </a:cxn>
                  <a:cxn ang="0">
                    <a:pos x="connsiteX1" y="connsiteY1"/>
                  </a:cxn>
                </a:cxnLst>
                <a:rect l="l" t="t" r="r" b="b"/>
                <a:pathLst>
                  <a:path w="849915" h="267366">
                    <a:moveTo>
                      <a:pt x="0" y="0"/>
                    </a:moveTo>
                    <a:lnTo>
                      <a:pt x="849916" y="267367"/>
                    </a:lnTo>
                  </a:path>
                </a:pathLst>
              </a:custGeom>
              <a:ln w="23717" cap="rnd">
                <a:solidFill>
                  <a:srgbClr val="FFFFFF"/>
                </a:solidFill>
                <a:prstDash val="solid"/>
                <a:round/>
              </a:ln>
            </p:spPr>
            <p:txBody>
              <a:bodyPr rtlCol="0" anchor="ctr"/>
              <a:lstStyle/>
              <a:p>
                <a:endParaRPr lang="da-DK"/>
              </a:p>
            </p:txBody>
          </p:sp>
          <p:sp>
            <p:nvSpPr>
              <p:cNvPr id="24" name="Freeform: Shape 23">
                <a:extLst>
                  <a:ext uri="{FF2B5EF4-FFF2-40B4-BE49-F238E27FC236}">
                    <a16:creationId xmlns:a16="http://schemas.microsoft.com/office/drawing/2014/main" id="{D84CDE9F-81F4-9CED-9BBA-6A9BA064297E}"/>
                  </a:ext>
                </a:extLst>
              </p:cNvPr>
              <p:cNvSpPr/>
              <p:nvPr/>
            </p:nvSpPr>
            <p:spPr>
              <a:xfrm>
                <a:off x="8115966" y="3717416"/>
                <a:ext cx="785145" cy="313753"/>
              </a:xfrm>
              <a:custGeom>
                <a:avLst/>
                <a:gdLst>
                  <a:gd name="connsiteX0" fmla="*/ 785146 w 785145"/>
                  <a:gd name="connsiteY0" fmla="*/ 313754 h 313753"/>
                  <a:gd name="connsiteX1" fmla="*/ 782478 w 785145"/>
                  <a:gd name="connsiteY1" fmla="*/ 312706 h 313753"/>
                  <a:gd name="connsiteX2" fmla="*/ 667988 w 785145"/>
                  <a:gd name="connsiteY2" fmla="*/ 269462 h 313753"/>
                  <a:gd name="connsiteX3" fmla="*/ 103632 w 785145"/>
                  <a:gd name="connsiteY3" fmla="*/ 45815 h 313753"/>
                  <a:gd name="connsiteX4" fmla="*/ 0 w 785145"/>
                  <a:gd name="connsiteY4" fmla="*/ 0 h 31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145" h="313753">
                    <a:moveTo>
                      <a:pt x="785146" y="313754"/>
                    </a:moveTo>
                    <a:lnTo>
                      <a:pt x="782478" y="312706"/>
                    </a:lnTo>
                    <a:lnTo>
                      <a:pt x="667988" y="269462"/>
                    </a:lnTo>
                    <a:lnTo>
                      <a:pt x="103632" y="45815"/>
                    </a:lnTo>
                    <a:lnTo>
                      <a:pt x="0" y="0"/>
                    </a:lnTo>
                  </a:path>
                </a:pathLst>
              </a:custGeom>
              <a:noFill/>
              <a:ln w="23717" cap="rnd">
                <a:solidFill>
                  <a:srgbClr val="FFFFFF"/>
                </a:solidFill>
                <a:prstDash val="solid"/>
                <a:round/>
              </a:ln>
            </p:spPr>
            <p:txBody>
              <a:bodyPr rtlCol="0" anchor="ctr"/>
              <a:lstStyle/>
              <a:p>
                <a:endParaRPr lang="da-DK"/>
              </a:p>
            </p:txBody>
          </p:sp>
          <p:sp>
            <p:nvSpPr>
              <p:cNvPr id="25" name="Freeform: Shape 24">
                <a:extLst>
                  <a:ext uri="{FF2B5EF4-FFF2-40B4-BE49-F238E27FC236}">
                    <a16:creationId xmlns:a16="http://schemas.microsoft.com/office/drawing/2014/main" id="{E5940B63-097E-436C-88A1-02F0AE75B7CE}"/>
                  </a:ext>
                </a:extLst>
              </p:cNvPr>
              <p:cNvSpPr/>
              <p:nvPr/>
            </p:nvSpPr>
            <p:spPr>
              <a:xfrm>
                <a:off x="8202072" y="4039552"/>
                <a:ext cx="581882" cy="213931"/>
              </a:xfrm>
              <a:custGeom>
                <a:avLst/>
                <a:gdLst>
                  <a:gd name="connsiteX0" fmla="*/ 0 w 581882"/>
                  <a:gd name="connsiteY0" fmla="*/ 0 h 213931"/>
                  <a:gd name="connsiteX1" fmla="*/ 581882 w 581882"/>
                  <a:gd name="connsiteY1" fmla="*/ 213931 h 213931"/>
                </a:gdLst>
                <a:ahLst/>
                <a:cxnLst>
                  <a:cxn ang="0">
                    <a:pos x="connsiteX0" y="connsiteY0"/>
                  </a:cxn>
                  <a:cxn ang="0">
                    <a:pos x="connsiteX1" y="connsiteY1"/>
                  </a:cxn>
                </a:cxnLst>
                <a:rect l="l" t="t" r="r" b="b"/>
                <a:pathLst>
                  <a:path w="581882" h="213931">
                    <a:moveTo>
                      <a:pt x="0" y="0"/>
                    </a:moveTo>
                    <a:lnTo>
                      <a:pt x="581882" y="213931"/>
                    </a:lnTo>
                  </a:path>
                </a:pathLst>
              </a:custGeom>
              <a:ln w="23717" cap="rnd">
                <a:solidFill>
                  <a:srgbClr val="FFFFFF"/>
                </a:solidFill>
                <a:prstDash val="solid"/>
                <a:round/>
              </a:ln>
            </p:spPr>
            <p:txBody>
              <a:bodyPr rtlCol="0" anchor="ctr"/>
              <a:lstStyle/>
              <a:p>
                <a:endParaRPr lang="da-DK"/>
              </a:p>
            </p:txBody>
          </p:sp>
          <p:sp>
            <p:nvSpPr>
              <p:cNvPr id="26" name="Freeform: Shape 25">
                <a:extLst>
                  <a:ext uri="{FF2B5EF4-FFF2-40B4-BE49-F238E27FC236}">
                    <a16:creationId xmlns:a16="http://schemas.microsoft.com/office/drawing/2014/main" id="{527C4989-E650-CBE3-FD9E-E2BE41FC32CB}"/>
                  </a:ext>
                </a:extLst>
              </p:cNvPr>
              <p:cNvSpPr/>
              <p:nvPr/>
            </p:nvSpPr>
            <p:spPr>
              <a:xfrm>
                <a:off x="8888063" y="3789235"/>
                <a:ext cx="513111" cy="53572"/>
              </a:xfrm>
              <a:custGeom>
                <a:avLst/>
                <a:gdLst>
                  <a:gd name="connsiteX0" fmla="*/ 513112 w 513111"/>
                  <a:gd name="connsiteY0" fmla="*/ 0 h 53572"/>
                  <a:gd name="connsiteX1" fmla="*/ 10287 w 513111"/>
                  <a:gd name="connsiteY1" fmla="*/ 45148 h 53572"/>
                  <a:gd name="connsiteX2" fmla="*/ 0 w 513111"/>
                  <a:gd name="connsiteY2" fmla="*/ 46006 h 53572"/>
                </a:gdLst>
                <a:ahLst/>
                <a:cxnLst>
                  <a:cxn ang="0">
                    <a:pos x="connsiteX0" y="connsiteY0"/>
                  </a:cxn>
                  <a:cxn ang="0">
                    <a:pos x="connsiteX1" y="connsiteY1"/>
                  </a:cxn>
                  <a:cxn ang="0">
                    <a:pos x="connsiteX2" y="connsiteY2"/>
                  </a:cxn>
                </a:cxnLst>
                <a:rect l="l" t="t" r="r" b="b"/>
                <a:pathLst>
                  <a:path w="513111" h="53572">
                    <a:moveTo>
                      <a:pt x="513112" y="0"/>
                    </a:moveTo>
                    <a:cubicBezTo>
                      <a:pt x="349758" y="48578"/>
                      <a:pt x="206693" y="65437"/>
                      <a:pt x="10287" y="45148"/>
                    </a:cubicBezTo>
                    <a:lnTo>
                      <a:pt x="0" y="46006"/>
                    </a:lnTo>
                  </a:path>
                </a:pathLst>
              </a:custGeom>
              <a:noFill/>
              <a:ln w="23717" cap="rnd">
                <a:solidFill>
                  <a:srgbClr val="FFFFFF"/>
                </a:solidFill>
                <a:prstDash val="solid"/>
                <a:round/>
              </a:ln>
            </p:spPr>
            <p:txBody>
              <a:bodyPr rtlCol="0" anchor="ctr"/>
              <a:lstStyle/>
              <a:p>
                <a:endParaRPr lang="da-DK"/>
              </a:p>
            </p:txBody>
          </p:sp>
          <p:sp>
            <p:nvSpPr>
              <p:cNvPr id="27" name="Freeform: Shape 26">
                <a:extLst>
                  <a:ext uri="{FF2B5EF4-FFF2-40B4-BE49-F238E27FC236}">
                    <a16:creationId xmlns:a16="http://schemas.microsoft.com/office/drawing/2014/main" id="{CFA002B3-D730-BFCF-C4C1-5FA8573718A3}"/>
                  </a:ext>
                </a:extLst>
              </p:cNvPr>
              <p:cNvSpPr/>
              <p:nvPr/>
            </p:nvSpPr>
            <p:spPr>
              <a:xfrm>
                <a:off x="8115966" y="3521868"/>
                <a:ext cx="435197" cy="38131"/>
              </a:xfrm>
              <a:custGeom>
                <a:avLst/>
                <a:gdLst>
                  <a:gd name="connsiteX0" fmla="*/ 0 w 435197"/>
                  <a:gd name="connsiteY0" fmla="*/ 31718 h 38131"/>
                  <a:gd name="connsiteX1" fmla="*/ 435197 w 435197"/>
                  <a:gd name="connsiteY1" fmla="*/ 0 h 38131"/>
                </a:gdLst>
                <a:ahLst/>
                <a:cxnLst>
                  <a:cxn ang="0">
                    <a:pos x="connsiteX0" y="connsiteY0"/>
                  </a:cxn>
                  <a:cxn ang="0">
                    <a:pos x="connsiteX1" y="connsiteY1"/>
                  </a:cxn>
                </a:cxnLst>
                <a:rect l="l" t="t" r="r" b="b"/>
                <a:pathLst>
                  <a:path w="435197" h="38131">
                    <a:moveTo>
                      <a:pt x="0" y="31718"/>
                    </a:moveTo>
                    <a:cubicBezTo>
                      <a:pt x="172878" y="38100"/>
                      <a:pt x="301276" y="51435"/>
                      <a:pt x="435197" y="0"/>
                    </a:cubicBezTo>
                  </a:path>
                </a:pathLst>
              </a:custGeom>
              <a:noFill/>
              <a:ln w="23717" cap="rnd">
                <a:solidFill>
                  <a:srgbClr val="FFFFFF"/>
                </a:solidFill>
                <a:prstDash val="solid"/>
                <a:round/>
              </a:ln>
            </p:spPr>
            <p:txBody>
              <a:bodyPr rtlCol="0" anchor="ctr"/>
              <a:lstStyle/>
              <a:p>
                <a:endParaRPr lang="da-DK"/>
              </a:p>
            </p:txBody>
          </p:sp>
          <p:sp>
            <p:nvSpPr>
              <p:cNvPr id="28" name="Freeform: Shape 27">
                <a:extLst>
                  <a:ext uri="{FF2B5EF4-FFF2-40B4-BE49-F238E27FC236}">
                    <a16:creationId xmlns:a16="http://schemas.microsoft.com/office/drawing/2014/main" id="{21A7033A-B1A9-605C-5119-C83784DF6549}"/>
                  </a:ext>
                </a:extLst>
              </p:cNvPr>
              <p:cNvSpPr/>
              <p:nvPr/>
            </p:nvSpPr>
            <p:spPr>
              <a:xfrm>
                <a:off x="9401175" y="3789235"/>
                <a:ext cx="9525" cy="186118"/>
              </a:xfrm>
              <a:custGeom>
                <a:avLst/>
                <a:gdLst>
                  <a:gd name="connsiteX0" fmla="*/ 0 w 9525"/>
                  <a:gd name="connsiteY0" fmla="*/ 0 h 186118"/>
                  <a:gd name="connsiteX1" fmla="*/ 0 w 9525"/>
                  <a:gd name="connsiteY1" fmla="*/ 186118 h 186118"/>
                </a:gdLst>
                <a:ahLst/>
                <a:cxnLst>
                  <a:cxn ang="0">
                    <a:pos x="connsiteX0" y="connsiteY0"/>
                  </a:cxn>
                  <a:cxn ang="0">
                    <a:pos x="connsiteX1" y="connsiteY1"/>
                  </a:cxn>
                </a:cxnLst>
                <a:rect l="l" t="t" r="r" b="b"/>
                <a:pathLst>
                  <a:path w="9525" h="186118">
                    <a:moveTo>
                      <a:pt x="0" y="0"/>
                    </a:moveTo>
                    <a:lnTo>
                      <a:pt x="0" y="186118"/>
                    </a:lnTo>
                  </a:path>
                </a:pathLst>
              </a:custGeom>
              <a:ln w="23717" cap="rnd">
                <a:solidFill>
                  <a:srgbClr val="FFFFFF"/>
                </a:solidFill>
                <a:prstDash val="solid"/>
                <a:round/>
              </a:ln>
            </p:spPr>
            <p:txBody>
              <a:bodyPr rtlCol="0" anchor="ctr"/>
              <a:lstStyle/>
              <a:p>
                <a:endParaRPr lang="da-DK"/>
              </a:p>
            </p:txBody>
          </p:sp>
          <p:sp>
            <p:nvSpPr>
              <p:cNvPr id="29" name="Freeform: Shape 28">
                <a:extLst>
                  <a:ext uri="{FF2B5EF4-FFF2-40B4-BE49-F238E27FC236}">
                    <a16:creationId xmlns:a16="http://schemas.microsoft.com/office/drawing/2014/main" id="{A48093B8-B55A-589C-3BA9-6A44EEC9EC73}"/>
                  </a:ext>
                </a:extLst>
              </p:cNvPr>
              <p:cNvSpPr/>
              <p:nvPr/>
            </p:nvSpPr>
            <p:spPr>
              <a:xfrm>
                <a:off x="8898445" y="3834383"/>
                <a:ext cx="9525" cy="197072"/>
              </a:xfrm>
              <a:custGeom>
                <a:avLst/>
                <a:gdLst>
                  <a:gd name="connsiteX0" fmla="*/ 0 w 9525"/>
                  <a:gd name="connsiteY0" fmla="*/ 197072 h 197072"/>
                  <a:gd name="connsiteX1" fmla="*/ 0 w 9525"/>
                  <a:gd name="connsiteY1" fmla="*/ 195739 h 197072"/>
                  <a:gd name="connsiteX2" fmla="*/ 0 w 9525"/>
                  <a:gd name="connsiteY2" fmla="*/ 4667 h 197072"/>
                  <a:gd name="connsiteX3" fmla="*/ 0 w 9525"/>
                  <a:gd name="connsiteY3" fmla="*/ 0 h 197072"/>
                </a:gdLst>
                <a:ahLst/>
                <a:cxnLst>
                  <a:cxn ang="0">
                    <a:pos x="connsiteX0" y="connsiteY0"/>
                  </a:cxn>
                  <a:cxn ang="0">
                    <a:pos x="connsiteX1" y="connsiteY1"/>
                  </a:cxn>
                  <a:cxn ang="0">
                    <a:pos x="connsiteX2" y="connsiteY2"/>
                  </a:cxn>
                  <a:cxn ang="0">
                    <a:pos x="connsiteX3" y="connsiteY3"/>
                  </a:cxn>
                </a:cxnLst>
                <a:rect l="l" t="t" r="r" b="b"/>
                <a:pathLst>
                  <a:path w="9525" h="197072">
                    <a:moveTo>
                      <a:pt x="0" y="197072"/>
                    </a:moveTo>
                    <a:lnTo>
                      <a:pt x="0" y="195739"/>
                    </a:lnTo>
                    <a:lnTo>
                      <a:pt x="0" y="4667"/>
                    </a:lnTo>
                    <a:lnTo>
                      <a:pt x="0" y="0"/>
                    </a:lnTo>
                  </a:path>
                </a:pathLst>
              </a:custGeom>
              <a:noFill/>
              <a:ln w="23717" cap="rnd">
                <a:solidFill>
                  <a:srgbClr val="FFFFFF"/>
                </a:solidFill>
                <a:prstDash val="solid"/>
                <a:round/>
              </a:ln>
            </p:spPr>
            <p:txBody>
              <a:bodyPr rtlCol="0" anchor="ctr"/>
              <a:lstStyle/>
              <a:p>
                <a:endParaRPr lang="da-DK"/>
              </a:p>
            </p:txBody>
          </p:sp>
          <p:sp>
            <p:nvSpPr>
              <p:cNvPr id="30" name="Freeform: Shape 29">
                <a:extLst>
                  <a:ext uri="{FF2B5EF4-FFF2-40B4-BE49-F238E27FC236}">
                    <a16:creationId xmlns:a16="http://schemas.microsoft.com/office/drawing/2014/main" id="{64D6B0C1-B04A-7D37-81C3-E3640DC5EC26}"/>
                  </a:ext>
                </a:extLst>
              </p:cNvPr>
              <p:cNvSpPr/>
              <p:nvPr/>
            </p:nvSpPr>
            <p:spPr>
              <a:xfrm>
                <a:off x="8898445" y="3975353"/>
                <a:ext cx="502729" cy="59811"/>
              </a:xfrm>
              <a:custGeom>
                <a:avLst/>
                <a:gdLst>
                  <a:gd name="connsiteX0" fmla="*/ 0 w 502729"/>
                  <a:gd name="connsiteY0" fmla="*/ 56102 h 59811"/>
                  <a:gd name="connsiteX1" fmla="*/ 502730 w 502729"/>
                  <a:gd name="connsiteY1" fmla="*/ 0 h 59811"/>
                </a:gdLst>
                <a:ahLst/>
                <a:cxnLst>
                  <a:cxn ang="0">
                    <a:pos x="connsiteX0" y="connsiteY0"/>
                  </a:cxn>
                  <a:cxn ang="0">
                    <a:pos x="connsiteX1" y="connsiteY1"/>
                  </a:cxn>
                </a:cxnLst>
                <a:rect l="l" t="t" r="r" b="b"/>
                <a:pathLst>
                  <a:path w="502729" h="59811">
                    <a:moveTo>
                      <a:pt x="0" y="56102"/>
                    </a:moveTo>
                    <a:cubicBezTo>
                      <a:pt x="243745" y="69723"/>
                      <a:pt x="349282" y="44672"/>
                      <a:pt x="502730" y="0"/>
                    </a:cubicBezTo>
                  </a:path>
                </a:pathLst>
              </a:custGeom>
              <a:noFill/>
              <a:ln w="23717" cap="rnd">
                <a:solidFill>
                  <a:srgbClr val="FFFFFF"/>
                </a:solidFill>
                <a:prstDash val="solid"/>
                <a:round/>
              </a:ln>
            </p:spPr>
            <p:txBody>
              <a:bodyPr rtlCol="0" anchor="ctr"/>
              <a:lstStyle/>
              <a:p>
                <a:endParaRPr lang="da-DK"/>
              </a:p>
            </p:txBody>
          </p:sp>
          <p:sp>
            <p:nvSpPr>
              <p:cNvPr id="31" name="Freeform: Shape 30">
                <a:extLst>
                  <a:ext uri="{FF2B5EF4-FFF2-40B4-BE49-F238E27FC236}">
                    <a16:creationId xmlns:a16="http://schemas.microsoft.com/office/drawing/2014/main" id="{2646DBBD-E562-FEBF-10BB-37F073250E55}"/>
                  </a:ext>
                </a:extLst>
              </p:cNvPr>
              <p:cNvSpPr/>
              <p:nvPr/>
            </p:nvSpPr>
            <p:spPr>
              <a:xfrm>
                <a:off x="8783955" y="4208906"/>
                <a:ext cx="386048" cy="45910"/>
              </a:xfrm>
              <a:custGeom>
                <a:avLst/>
                <a:gdLst>
                  <a:gd name="connsiteX0" fmla="*/ 386048 w 386048"/>
                  <a:gd name="connsiteY0" fmla="*/ 0 h 45910"/>
                  <a:gd name="connsiteX1" fmla="*/ 0 w 386048"/>
                  <a:gd name="connsiteY1" fmla="*/ 45911 h 45910"/>
                </a:gdLst>
                <a:ahLst/>
                <a:cxnLst>
                  <a:cxn ang="0">
                    <a:pos x="connsiteX0" y="connsiteY0"/>
                  </a:cxn>
                  <a:cxn ang="0">
                    <a:pos x="connsiteX1" y="connsiteY1"/>
                  </a:cxn>
                </a:cxnLst>
                <a:rect l="l" t="t" r="r" b="b"/>
                <a:pathLst>
                  <a:path w="386048" h="45910">
                    <a:moveTo>
                      <a:pt x="386048" y="0"/>
                    </a:moveTo>
                    <a:lnTo>
                      <a:pt x="0" y="45911"/>
                    </a:lnTo>
                  </a:path>
                </a:pathLst>
              </a:custGeom>
              <a:ln w="23717" cap="rnd">
                <a:solidFill>
                  <a:srgbClr val="FFFFFF"/>
                </a:solidFill>
                <a:prstDash val="solid"/>
                <a:round/>
              </a:ln>
            </p:spPr>
            <p:txBody>
              <a:bodyPr rtlCol="0" anchor="ctr"/>
              <a:lstStyle/>
              <a:p>
                <a:endParaRPr lang="da-DK"/>
              </a:p>
            </p:txBody>
          </p:sp>
          <p:sp>
            <p:nvSpPr>
              <p:cNvPr id="32" name="Freeform: Shape 31">
                <a:extLst>
                  <a:ext uri="{FF2B5EF4-FFF2-40B4-BE49-F238E27FC236}">
                    <a16:creationId xmlns:a16="http://schemas.microsoft.com/office/drawing/2014/main" id="{FD47BD10-FD55-B2F9-C101-EFCFE584F5A4}"/>
                  </a:ext>
                </a:extLst>
              </p:cNvPr>
              <p:cNvSpPr/>
              <p:nvPr/>
            </p:nvSpPr>
            <p:spPr>
              <a:xfrm>
                <a:off x="8115966" y="3553586"/>
                <a:ext cx="9525" cy="163830"/>
              </a:xfrm>
              <a:custGeom>
                <a:avLst/>
                <a:gdLst>
                  <a:gd name="connsiteX0" fmla="*/ 0 w 9525"/>
                  <a:gd name="connsiteY0" fmla="*/ 0 h 163830"/>
                  <a:gd name="connsiteX1" fmla="*/ 0 w 9525"/>
                  <a:gd name="connsiteY1" fmla="*/ 7620 h 163830"/>
                  <a:gd name="connsiteX2" fmla="*/ 0 w 9525"/>
                  <a:gd name="connsiteY2" fmla="*/ 163830 h 163830"/>
                </a:gdLst>
                <a:ahLst/>
                <a:cxnLst>
                  <a:cxn ang="0">
                    <a:pos x="connsiteX0" y="connsiteY0"/>
                  </a:cxn>
                  <a:cxn ang="0">
                    <a:pos x="connsiteX1" y="connsiteY1"/>
                  </a:cxn>
                  <a:cxn ang="0">
                    <a:pos x="connsiteX2" y="connsiteY2"/>
                  </a:cxn>
                </a:cxnLst>
                <a:rect l="l" t="t" r="r" b="b"/>
                <a:pathLst>
                  <a:path w="9525" h="163830">
                    <a:moveTo>
                      <a:pt x="0" y="0"/>
                    </a:moveTo>
                    <a:lnTo>
                      <a:pt x="0" y="7620"/>
                    </a:lnTo>
                    <a:lnTo>
                      <a:pt x="0" y="163830"/>
                    </a:lnTo>
                  </a:path>
                </a:pathLst>
              </a:custGeom>
              <a:noFill/>
              <a:ln w="23717" cap="rnd">
                <a:solidFill>
                  <a:srgbClr val="FFFFFF"/>
                </a:solidFill>
                <a:prstDash val="solid"/>
                <a:round/>
              </a:ln>
            </p:spPr>
            <p:txBody>
              <a:bodyPr rtlCol="0" anchor="ctr"/>
              <a:lstStyle/>
              <a:p>
                <a:endParaRPr lang="da-DK"/>
              </a:p>
            </p:txBody>
          </p:sp>
          <p:sp>
            <p:nvSpPr>
              <p:cNvPr id="33" name="Freeform: Shape 32">
                <a:extLst>
                  <a:ext uri="{FF2B5EF4-FFF2-40B4-BE49-F238E27FC236}">
                    <a16:creationId xmlns:a16="http://schemas.microsoft.com/office/drawing/2014/main" id="{128D153E-66CD-A6A6-2C10-01CE610CDF7A}"/>
                  </a:ext>
                </a:extLst>
              </p:cNvPr>
              <p:cNvSpPr/>
              <p:nvPr/>
            </p:nvSpPr>
            <p:spPr>
              <a:xfrm>
                <a:off x="8219598" y="3763231"/>
                <a:ext cx="9525" cy="282797"/>
              </a:xfrm>
              <a:custGeom>
                <a:avLst/>
                <a:gdLst>
                  <a:gd name="connsiteX0" fmla="*/ 0 w 9525"/>
                  <a:gd name="connsiteY0" fmla="*/ 0 h 282797"/>
                  <a:gd name="connsiteX1" fmla="*/ 0 w 9525"/>
                  <a:gd name="connsiteY1" fmla="*/ 278987 h 282797"/>
                  <a:gd name="connsiteX2" fmla="*/ 0 w 9525"/>
                  <a:gd name="connsiteY2" fmla="*/ 282797 h 282797"/>
                </a:gdLst>
                <a:ahLst/>
                <a:cxnLst>
                  <a:cxn ang="0">
                    <a:pos x="connsiteX0" y="connsiteY0"/>
                  </a:cxn>
                  <a:cxn ang="0">
                    <a:pos x="connsiteX1" y="connsiteY1"/>
                  </a:cxn>
                  <a:cxn ang="0">
                    <a:pos x="connsiteX2" y="connsiteY2"/>
                  </a:cxn>
                </a:cxnLst>
                <a:rect l="l" t="t" r="r" b="b"/>
                <a:pathLst>
                  <a:path w="9525" h="282797">
                    <a:moveTo>
                      <a:pt x="0" y="0"/>
                    </a:moveTo>
                    <a:lnTo>
                      <a:pt x="0" y="278987"/>
                    </a:lnTo>
                    <a:lnTo>
                      <a:pt x="0" y="282797"/>
                    </a:lnTo>
                  </a:path>
                </a:pathLst>
              </a:custGeom>
              <a:noFill/>
              <a:ln w="23717" cap="rnd">
                <a:solidFill>
                  <a:srgbClr val="FFFFFF"/>
                </a:solidFill>
                <a:prstDash val="solid"/>
                <a:round/>
              </a:ln>
            </p:spPr>
            <p:txBody>
              <a:bodyPr rtlCol="0" anchor="ctr"/>
              <a:lstStyle/>
              <a:p>
                <a:endParaRPr lang="da-DK"/>
              </a:p>
            </p:txBody>
          </p:sp>
          <p:sp>
            <p:nvSpPr>
              <p:cNvPr id="34" name="Freeform: Shape 33">
                <a:extLst>
                  <a:ext uri="{FF2B5EF4-FFF2-40B4-BE49-F238E27FC236}">
                    <a16:creationId xmlns:a16="http://schemas.microsoft.com/office/drawing/2014/main" id="{F851913E-A793-A38B-8108-13B89E61F522}"/>
                  </a:ext>
                </a:extLst>
              </p:cNvPr>
              <p:cNvSpPr/>
              <p:nvPr/>
            </p:nvSpPr>
            <p:spPr>
              <a:xfrm>
                <a:off x="8783955" y="3986021"/>
                <a:ext cx="9525" cy="267461"/>
              </a:xfrm>
              <a:custGeom>
                <a:avLst/>
                <a:gdLst>
                  <a:gd name="connsiteX0" fmla="*/ 0 w 9525"/>
                  <a:gd name="connsiteY0" fmla="*/ 267462 h 267461"/>
                  <a:gd name="connsiteX1" fmla="*/ 0 w 9525"/>
                  <a:gd name="connsiteY1" fmla="*/ 0 h 267461"/>
                </a:gdLst>
                <a:ahLst/>
                <a:cxnLst>
                  <a:cxn ang="0">
                    <a:pos x="connsiteX0" y="connsiteY0"/>
                  </a:cxn>
                  <a:cxn ang="0">
                    <a:pos x="connsiteX1" y="connsiteY1"/>
                  </a:cxn>
                </a:cxnLst>
                <a:rect l="l" t="t" r="r" b="b"/>
                <a:pathLst>
                  <a:path w="9525" h="267461">
                    <a:moveTo>
                      <a:pt x="0" y="267462"/>
                    </a:moveTo>
                    <a:lnTo>
                      <a:pt x="0" y="0"/>
                    </a:lnTo>
                  </a:path>
                </a:pathLst>
              </a:custGeom>
              <a:ln w="23717" cap="rnd">
                <a:solidFill>
                  <a:srgbClr val="FFFFFF"/>
                </a:solidFill>
                <a:prstDash val="solid"/>
                <a:round/>
              </a:ln>
            </p:spPr>
            <p:txBody>
              <a:bodyPr rtlCol="0" anchor="ctr"/>
              <a:lstStyle/>
              <a:p>
                <a:endParaRPr lang="da-DK"/>
              </a:p>
            </p:txBody>
          </p:sp>
          <p:sp>
            <p:nvSpPr>
              <p:cNvPr id="35" name="Freeform: Shape 34">
                <a:extLst>
                  <a:ext uri="{FF2B5EF4-FFF2-40B4-BE49-F238E27FC236}">
                    <a16:creationId xmlns:a16="http://schemas.microsoft.com/office/drawing/2014/main" id="{4A3B29A9-8B4C-3598-392E-403036EECC1D}"/>
                  </a:ext>
                </a:extLst>
              </p:cNvPr>
              <p:cNvSpPr/>
              <p:nvPr/>
            </p:nvSpPr>
            <p:spPr>
              <a:xfrm>
                <a:off x="9170003" y="4026883"/>
                <a:ext cx="9525" cy="182022"/>
              </a:xfrm>
              <a:custGeom>
                <a:avLst/>
                <a:gdLst>
                  <a:gd name="connsiteX0" fmla="*/ 0 w 9525"/>
                  <a:gd name="connsiteY0" fmla="*/ 182023 h 182022"/>
                  <a:gd name="connsiteX1" fmla="*/ 0 w 9525"/>
                  <a:gd name="connsiteY1" fmla="*/ 0 h 182022"/>
                </a:gdLst>
                <a:ahLst/>
                <a:cxnLst>
                  <a:cxn ang="0">
                    <a:pos x="connsiteX0" y="connsiteY0"/>
                  </a:cxn>
                  <a:cxn ang="0">
                    <a:pos x="connsiteX1" y="connsiteY1"/>
                  </a:cxn>
                </a:cxnLst>
                <a:rect l="l" t="t" r="r" b="b"/>
                <a:pathLst>
                  <a:path w="9525" h="182022">
                    <a:moveTo>
                      <a:pt x="0" y="182023"/>
                    </a:moveTo>
                    <a:lnTo>
                      <a:pt x="0" y="0"/>
                    </a:lnTo>
                  </a:path>
                </a:pathLst>
              </a:custGeom>
              <a:ln w="23717" cap="rnd">
                <a:solidFill>
                  <a:srgbClr val="FFFFFF"/>
                </a:solidFill>
                <a:prstDash val="solid"/>
                <a:round/>
              </a:ln>
            </p:spPr>
            <p:txBody>
              <a:bodyPr rtlCol="0" anchor="ctr"/>
              <a:lstStyle/>
              <a:p>
                <a:endParaRPr lang="da-DK"/>
              </a:p>
            </p:txBody>
          </p:sp>
        </p:grpSp>
        <p:grpSp>
          <p:nvGrpSpPr>
            <p:cNvPr id="36" name="Graphic 3">
              <a:extLst>
                <a:ext uri="{FF2B5EF4-FFF2-40B4-BE49-F238E27FC236}">
                  <a16:creationId xmlns:a16="http://schemas.microsoft.com/office/drawing/2014/main" id="{8E76E12B-18EA-F9D3-C0CE-38D846DEDB8D}"/>
                </a:ext>
              </a:extLst>
            </p:cNvPr>
            <p:cNvGrpSpPr/>
            <p:nvPr/>
          </p:nvGrpSpPr>
          <p:grpSpPr>
            <a:xfrm>
              <a:off x="4513325" y="1912288"/>
              <a:ext cx="1831822" cy="1559097"/>
              <a:chOff x="4513325" y="1912288"/>
              <a:chExt cx="1831822" cy="1559097"/>
            </a:xfrm>
            <a:noFill/>
          </p:grpSpPr>
          <p:sp>
            <p:nvSpPr>
              <p:cNvPr id="37" name="Freeform: Shape 36">
                <a:extLst>
                  <a:ext uri="{FF2B5EF4-FFF2-40B4-BE49-F238E27FC236}">
                    <a16:creationId xmlns:a16="http://schemas.microsoft.com/office/drawing/2014/main" id="{4F7B13A8-38E7-342A-DA29-347A87F7C16E}"/>
                  </a:ext>
                </a:extLst>
              </p:cNvPr>
              <p:cNvSpPr/>
              <p:nvPr/>
            </p:nvSpPr>
            <p:spPr>
              <a:xfrm>
                <a:off x="6114288" y="2193892"/>
                <a:ext cx="230860" cy="268787"/>
              </a:xfrm>
              <a:custGeom>
                <a:avLst/>
                <a:gdLst>
                  <a:gd name="connsiteX0" fmla="*/ 227743 w 230860"/>
                  <a:gd name="connsiteY0" fmla="*/ 37147 h 268787"/>
                  <a:gd name="connsiteX1" fmla="*/ 161544 w 230860"/>
                  <a:gd name="connsiteY1" fmla="*/ 170879 h 268787"/>
                  <a:gd name="connsiteX2" fmla="*/ 47625 w 230860"/>
                  <a:gd name="connsiteY2" fmla="*/ 267271 h 268787"/>
                  <a:gd name="connsiteX3" fmla="*/ 0 w 230860"/>
                  <a:gd name="connsiteY3" fmla="*/ 230029 h 268787"/>
                  <a:gd name="connsiteX4" fmla="*/ 180118 w 230860"/>
                  <a:gd name="connsiteY4" fmla="*/ 0 h 268787"/>
                  <a:gd name="connsiteX5" fmla="*/ 227743 w 230860"/>
                  <a:gd name="connsiteY5" fmla="*/ 37243 h 26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60" h="268787">
                    <a:moveTo>
                      <a:pt x="227743" y="37147"/>
                    </a:moveTo>
                    <a:cubicBezTo>
                      <a:pt x="240887" y="47434"/>
                      <a:pt x="211264" y="107251"/>
                      <a:pt x="161544" y="170879"/>
                    </a:cubicBezTo>
                    <a:cubicBezTo>
                      <a:pt x="111823" y="234410"/>
                      <a:pt x="60769" y="277559"/>
                      <a:pt x="47625" y="267271"/>
                    </a:cubicBezTo>
                    <a:lnTo>
                      <a:pt x="0" y="230029"/>
                    </a:lnTo>
                    <a:lnTo>
                      <a:pt x="180118" y="0"/>
                    </a:lnTo>
                    <a:lnTo>
                      <a:pt x="227743" y="37243"/>
                    </a:lnTo>
                    <a:close/>
                  </a:path>
                </a:pathLst>
              </a:custGeom>
              <a:noFill/>
              <a:ln w="21431" cap="rnd">
                <a:solidFill>
                  <a:srgbClr val="FFFFFF"/>
                </a:solidFill>
                <a:prstDash val="solid"/>
                <a:round/>
              </a:ln>
            </p:spPr>
            <p:txBody>
              <a:bodyPr rtlCol="0" anchor="ctr"/>
              <a:lstStyle/>
              <a:p>
                <a:endParaRPr lang="da-DK"/>
              </a:p>
            </p:txBody>
          </p:sp>
          <p:sp>
            <p:nvSpPr>
              <p:cNvPr id="38" name="Freeform: Shape 37">
                <a:extLst>
                  <a:ext uri="{FF2B5EF4-FFF2-40B4-BE49-F238E27FC236}">
                    <a16:creationId xmlns:a16="http://schemas.microsoft.com/office/drawing/2014/main" id="{CA779E82-D1E5-29E1-7466-3FC3D06B648A}"/>
                  </a:ext>
                </a:extLst>
              </p:cNvPr>
              <p:cNvSpPr/>
              <p:nvPr/>
            </p:nvSpPr>
            <p:spPr>
              <a:xfrm>
                <a:off x="5761515" y="1957338"/>
                <a:ext cx="532985" cy="466487"/>
              </a:xfrm>
              <a:custGeom>
                <a:avLst/>
                <a:gdLst>
                  <a:gd name="connsiteX0" fmla="*/ 532985 w 532985"/>
                  <a:gd name="connsiteY0" fmla="*/ 236459 h 466487"/>
                  <a:gd name="connsiteX1" fmla="*/ 423257 w 532985"/>
                  <a:gd name="connsiteY1" fmla="*/ 237983 h 466487"/>
                  <a:gd name="connsiteX2" fmla="*/ 423257 w 532985"/>
                  <a:gd name="connsiteY2" fmla="*/ 237983 h 466487"/>
                  <a:gd name="connsiteX3" fmla="*/ 49115 w 532985"/>
                  <a:gd name="connsiteY3" fmla="*/ 4906 h 466487"/>
                  <a:gd name="connsiteX4" fmla="*/ 6157 w 532985"/>
                  <a:gd name="connsiteY4" fmla="*/ 12526 h 466487"/>
                  <a:gd name="connsiteX5" fmla="*/ 5586 w 532985"/>
                  <a:gd name="connsiteY5" fmla="*/ 13288 h 466487"/>
                  <a:gd name="connsiteX6" fmla="*/ 7967 w 532985"/>
                  <a:gd name="connsiteY6" fmla="*/ 48245 h 466487"/>
                  <a:gd name="connsiteX7" fmla="*/ 328007 w 532985"/>
                  <a:gd name="connsiteY7" fmla="*/ 359617 h 466487"/>
                  <a:gd name="connsiteX8" fmla="*/ 328007 w 532985"/>
                  <a:gd name="connsiteY8" fmla="*/ 359617 h 466487"/>
                  <a:gd name="connsiteX9" fmla="*/ 352867 w 532985"/>
                  <a:gd name="connsiteY9" fmla="*/ 466488 h 46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985" h="466487">
                    <a:moveTo>
                      <a:pt x="532985" y="236459"/>
                    </a:moveTo>
                    <a:cubicBezTo>
                      <a:pt x="516221" y="223314"/>
                      <a:pt x="456881" y="255795"/>
                      <a:pt x="423257" y="237983"/>
                    </a:cubicBezTo>
                    <a:lnTo>
                      <a:pt x="423257" y="237983"/>
                    </a:lnTo>
                    <a:cubicBezTo>
                      <a:pt x="423257" y="237983"/>
                      <a:pt x="49115" y="4906"/>
                      <a:pt x="49115" y="4906"/>
                    </a:cubicBezTo>
                    <a:cubicBezTo>
                      <a:pt x="34923" y="-3857"/>
                      <a:pt x="16444" y="-619"/>
                      <a:pt x="6157" y="12526"/>
                    </a:cubicBezTo>
                    <a:lnTo>
                      <a:pt x="5586" y="13288"/>
                    </a:lnTo>
                    <a:cubicBezTo>
                      <a:pt x="-2701" y="23861"/>
                      <a:pt x="-1653" y="38910"/>
                      <a:pt x="7967" y="48245"/>
                    </a:cubicBezTo>
                    <a:lnTo>
                      <a:pt x="328007" y="359617"/>
                    </a:lnTo>
                    <a:lnTo>
                      <a:pt x="328007" y="359617"/>
                    </a:lnTo>
                    <a:cubicBezTo>
                      <a:pt x="353439" y="388001"/>
                      <a:pt x="336104" y="453438"/>
                      <a:pt x="352867" y="466488"/>
                    </a:cubicBezTo>
                  </a:path>
                </a:pathLst>
              </a:custGeom>
              <a:noFill/>
              <a:ln w="21431" cap="rnd">
                <a:solidFill>
                  <a:srgbClr val="FFFFFF"/>
                </a:solidFill>
                <a:prstDash val="solid"/>
                <a:round/>
              </a:ln>
            </p:spPr>
            <p:txBody>
              <a:bodyPr rtlCol="0" anchor="ctr"/>
              <a:lstStyle/>
              <a:p>
                <a:endParaRPr lang="da-DK"/>
              </a:p>
            </p:txBody>
          </p:sp>
          <p:sp>
            <p:nvSpPr>
              <p:cNvPr id="39" name="Freeform: Shape 38">
                <a:extLst>
                  <a:ext uri="{FF2B5EF4-FFF2-40B4-BE49-F238E27FC236}">
                    <a16:creationId xmlns:a16="http://schemas.microsoft.com/office/drawing/2014/main" id="{2B86A440-39FD-884F-B2B7-71A95D46A6C0}"/>
                  </a:ext>
                </a:extLst>
              </p:cNvPr>
              <p:cNvSpPr/>
              <p:nvPr/>
            </p:nvSpPr>
            <p:spPr>
              <a:xfrm>
                <a:off x="4513325" y="1912288"/>
                <a:ext cx="1254728" cy="1559097"/>
              </a:xfrm>
              <a:custGeom>
                <a:avLst/>
                <a:gdLst>
                  <a:gd name="connsiteX0" fmla="*/ 1254728 w 1254728"/>
                  <a:gd name="connsiteY0" fmla="*/ 50813 h 1559097"/>
                  <a:gd name="connsiteX1" fmla="*/ 1097280 w 1254728"/>
                  <a:gd name="connsiteY1" fmla="*/ 140 h 1559097"/>
                  <a:gd name="connsiteX2" fmla="*/ 986885 w 1254728"/>
                  <a:gd name="connsiteY2" fmla="*/ 98629 h 1559097"/>
                  <a:gd name="connsiteX3" fmla="*/ 1029176 w 1254728"/>
                  <a:gd name="connsiteY3" fmla="*/ 254934 h 1559097"/>
                  <a:gd name="connsiteX4" fmla="*/ 831342 w 1254728"/>
                  <a:gd name="connsiteY4" fmla="*/ 629362 h 1559097"/>
                  <a:gd name="connsiteX5" fmla="*/ 481013 w 1254728"/>
                  <a:gd name="connsiteY5" fmla="*/ 678320 h 1559097"/>
                  <a:gd name="connsiteX6" fmla="*/ 308229 w 1254728"/>
                  <a:gd name="connsiteY6" fmla="*/ 1003504 h 1559097"/>
                  <a:gd name="connsiteX7" fmla="*/ 315659 w 1254728"/>
                  <a:gd name="connsiteY7" fmla="*/ 1047509 h 1559097"/>
                  <a:gd name="connsiteX8" fmla="*/ 266795 w 1254728"/>
                  <a:gd name="connsiteY8" fmla="*/ 1130567 h 1559097"/>
                  <a:gd name="connsiteX9" fmla="*/ 181165 w 1254728"/>
                  <a:gd name="connsiteY9" fmla="*/ 1182002 h 1559097"/>
                  <a:gd name="connsiteX10" fmla="*/ 79153 w 1254728"/>
                  <a:gd name="connsiteY10" fmla="*/ 1307066 h 1559097"/>
                  <a:gd name="connsiteX11" fmla="*/ 0 w 1254728"/>
                  <a:gd name="connsiteY11" fmla="*/ 1559097 h 155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28" h="1559097">
                    <a:moveTo>
                      <a:pt x="1254728" y="50813"/>
                    </a:moveTo>
                    <a:cubicBezTo>
                      <a:pt x="1254728" y="50813"/>
                      <a:pt x="1147572" y="-3098"/>
                      <a:pt x="1097280" y="140"/>
                    </a:cubicBezTo>
                    <a:cubicBezTo>
                      <a:pt x="1046988" y="3379"/>
                      <a:pt x="989647" y="31001"/>
                      <a:pt x="986885" y="98629"/>
                    </a:cubicBezTo>
                    <a:cubicBezTo>
                      <a:pt x="984695" y="152921"/>
                      <a:pt x="1014031" y="202832"/>
                      <a:pt x="1029176" y="254934"/>
                    </a:cubicBezTo>
                    <a:cubicBezTo>
                      <a:pt x="1072610" y="404858"/>
                      <a:pt x="979646" y="580784"/>
                      <a:pt x="831342" y="629362"/>
                    </a:cubicBezTo>
                    <a:cubicBezTo>
                      <a:pt x="718852" y="666224"/>
                      <a:pt x="591503" y="635839"/>
                      <a:pt x="481013" y="678320"/>
                    </a:cubicBezTo>
                    <a:cubicBezTo>
                      <a:pt x="356045" y="726326"/>
                      <a:pt x="278035" y="873106"/>
                      <a:pt x="308229" y="1003504"/>
                    </a:cubicBezTo>
                    <a:cubicBezTo>
                      <a:pt x="311468" y="1017315"/>
                      <a:pt x="315659" y="1033412"/>
                      <a:pt x="315659" y="1047509"/>
                    </a:cubicBezTo>
                    <a:cubicBezTo>
                      <a:pt x="315659" y="1080847"/>
                      <a:pt x="293370" y="1110470"/>
                      <a:pt x="266795" y="1130567"/>
                    </a:cubicBezTo>
                    <a:cubicBezTo>
                      <a:pt x="240221" y="1150665"/>
                      <a:pt x="209169" y="1163905"/>
                      <a:pt x="181165" y="1182002"/>
                    </a:cubicBezTo>
                    <a:cubicBezTo>
                      <a:pt x="135160" y="1211720"/>
                      <a:pt x="97536" y="1255440"/>
                      <a:pt x="79153" y="1307066"/>
                    </a:cubicBezTo>
                    <a:cubicBezTo>
                      <a:pt x="60770" y="1358691"/>
                      <a:pt x="53340" y="1425842"/>
                      <a:pt x="0" y="1559097"/>
                    </a:cubicBezTo>
                  </a:path>
                </a:pathLst>
              </a:custGeom>
              <a:noFill/>
              <a:ln w="21431" cap="rnd">
                <a:solidFill>
                  <a:srgbClr val="FFFFFF"/>
                </a:solidFill>
                <a:prstDash val="solid"/>
                <a:round/>
              </a:ln>
            </p:spPr>
            <p:txBody>
              <a:bodyPr rtlCol="0" anchor="ctr"/>
              <a:lstStyle/>
              <a:p>
                <a:endParaRPr lang="da-DK"/>
              </a:p>
            </p:txBody>
          </p:sp>
        </p:grpSp>
        <p:grpSp>
          <p:nvGrpSpPr>
            <p:cNvPr id="40" name="Graphic 3">
              <a:extLst>
                <a:ext uri="{FF2B5EF4-FFF2-40B4-BE49-F238E27FC236}">
                  <a16:creationId xmlns:a16="http://schemas.microsoft.com/office/drawing/2014/main" id="{3F2E2C21-F965-D4A7-52DB-158CBD821E80}"/>
                </a:ext>
              </a:extLst>
            </p:cNvPr>
            <p:cNvGrpSpPr/>
            <p:nvPr/>
          </p:nvGrpSpPr>
          <p:grpSpPr>
            <a:xfrm>
              <a:off x="6322390" y="773810"/>
              <a:ext cx="1516589" cy="2039207"/>
              <a:chOff x="6322390" y="773810"/>
              <a:chExt cx="1516589" cy="2039207"/>
            </a:xfrm>
            <a:noFill/>
          </p:grpSpPr>
          <p:sp>
            <p:nvSpPr>
              <p:cNvPr id="41" name="Freeform: Shape 40">
                <a:extLst>
                  <a:ext uri="{FF2B5EF4-FFF2-40B4-BE49-F238E27FC236}">
                    <a16:creationId xmlns:a16="http://schemas.microsoft.com/office/drawing/2014/main" id="{6D8BA43E-1611-874B-B9A8-C2EB48CD9B47}"/>
                  </a:ext>
                </a:extLst>
              </p:cNvPr>
              <p:cNvSpPr/>
              <p:nvPr/>
            </p:nvSpPr>
            <p:spPr>
              <a:xfrm>
                <a:off x="7534179" y="1603342"/>
                <a:ext cx="190" cy="381"/>
              </a:xfrm>
              <a:custGeom>
                <a:avLst/>
                <a:gdLst>
                  <a:gd name="connsiteX0" fmla="*/ 191 w 190"/>
                  <a:gd name="connsiteY0" fmla="*/ 381 h 381"/>
                  <a:gd name="connsiteX1" fmla="*/ 0 w 190"/>
                  <a:gd name="connsiteY1" fmla="*/ 0 h 381"/>
                </a:gdLst>
                <a:ahLst/>
                <a:cxnLst>
                  <a:cxn ang="0">
                    <a:pos x="connsiteX0" y="connsiteY0"/>
                  </a:cxn>
                  <a:cxn ang="0">
                    <a:pos x="connsiteX1" y="connsiteY1"/>
                  </a:cxn>
                </a:cxnLst>
                <a:rect l="l" t="t" r="r" b="b"/>
                <a:pathLst>
                  <a:path w="190" h="381">
                    <a:moveTo>
                      <a:pt x="191" y="381"/>
                    </a:moveTo>
                    <a:cubicBezTo>
                      <a:pt x="191" y="381"/>
                      <a:pt x="0" y="0"/>
                      <a:pt x="0" y="0"/>
                    </a:cubicBezTo>
                  </a:path>
                </a:pathLst>
              </a:custGeom>
              <a:noFill/>
              <a:ln w="23717" cap="rnd">
                <a:solidFill>
                  <a:srgbClr val="FFFFFF"/>
                </a:solidFill>
                <a:prstDash val="solid"/>
                <a:round/>
              </a:ln>
            </p:spPr>
            <p:txBody>
              <a:bodyPr rtlCol="0" anchor="ctr"/>
              <a:lstStyle/>
              <a:p>
                <a:endParaRPr lang="da-DK"/>
              </a:p>
            </p:txBody>
          </p:sp>
          <p:sp>
            <p:nvSpPr>
              <p:cNvPr id="42" name="Freeform: Shape 41">
                <a:extLst>
                  <a:ext uri="{FF2B5EF4-FFF2-40B4-BE49-F238E27FC236}">
                    <a16:creationId xmlns:a16="http://schemas.microsoft.com/office/drawing/2014/main" id="{A75A9EAF-3F91-271F-868F-0BFD5FF3400C}"/>
                  </a:ext>
                </a:extLst>
              </p:cNvPr>
              <p:cNvSpPr/>
              <p:nvPr/>
            </p:nvSpPr>
            <p:spPr>
              <a:xfrm>
                <a:off x="6659117" y="1603342"/>
                <a:ext cx="190" cy="381"/>
              </a:xfrm>
              <a:custGeom>
                <a:avLst/>
                <a:gdLst>
                  <a:gd name="connsiteX0" fmla="*/ 0 w 190"/>
                  <a:gd name="connsiteY0" fmla="*/ 381 h 381"/>
                  <a:gd name="connsiteX1" fmla="*/ 191 w 190"/>
                  <a:gd name="connsiteY1" fmla="*/ 0 h 381"/>
                </a:gdLst>
                <a:ahLst/>
                <a:cxnLst>
                  <a:cxn ang="0">
                    <a:pos x="connsiteX0" y="connsiteY0"/>
                  </a:cxn>
                  <a:cxn ang="0">
                    <a:pos x="connsiteX1" y="connsiteY1"/>
                  </a:cxn>
                </a:cxnLst>
                <a:rect l="l" t="t" r="r" b="b"/>
                <a:pathLst>
                  <a:path w="190" h="381">
                    <a:moveTo>
                      <a:pt x="0" y="381"/>
                    </a:moveTo>
                    <a:cubicBezTo>
                      <a:pt x="0" y="381"/>
                      <a:pt x="191" y="0"/>
                      <a:pt x="191" y="0"/>
                    </a:cubicBezTo>
                  </a:path>
                </a:pathLst>
              </a:custGeom>
              <a:noFill/>
              <a:ln w="23717" cap="rnd">
                <a:solidFill>
                  <a:srgbClr val="FFFFFF"/>
                </a:solidFill>
                <a:prstDash val="solid"/>
                <a:round/>
              </a:ln>
            </p:spPr>
            <p:txBody>
              <a:bodyPr rtlCol="0" anchor="ctr"/>
              <a:lstStyle/>
              <a:p>
                <a:endParaRPr lang="da-DK"/>
              </a:p>
            </p:txBody>
          </p:sp>
          <p:sp>
            <p:nvSpPr>
              <p:cNvPr id="43" name="Freeform: Shape 42">
                <a:extLst>
                  <a:ext uri="{FF2B5EF4-FFF2-40B4-BE49-F238E27FC236}">
                    <a16:creationId xmlns:a16="http://schemas.microsoft.com/office/drawing/2014/main" id="{69A0FC6E-49CC-00EF-1AA9-7858E067F93A}"/>
                  </a:ext>
                </a:extLst>
              </p:cNvPr>
              <p:cNvSpPr/>
              <p:nvPr/>
            </p:nvSpPr>
            <p:spPr>
              <a:xfrm>
                <a:off x="6673119" y="1798033"/>
                <a:ext cx="847343" cy="425291"/>
              </a:xfrm>
              <a:custGeom>
                <a:avLst/>
                <a:gdLst>
                  <a:gd name="connsiteX0" fmla="*/ 847344 w 847343"/>
                  <a:gd name="connsiteY0" fmla="*/ 0 h 425291"/>
                  <a:gd name="connsiteX1" fmla="*/ 657130 w 847343"/>
                  <a:gd name="connsiteY1" fmla="*/ 334804 h 425291"/>
                  <a:gd name="connsiteX2" fmla="*/ 604361 w 847343"/>
                  <a:gd name="connsiteY2" fmla="*/ 372332 h 425291"/>
                  <a:gd name="connsiteX3" fmla="*/ 423672 w 847343"/>
                  <a:gd name="connsiteY3" fmla="*/ 425291 h 425291"/>
                  <a:gd name="connsiteX4" fmla="*/ 242983 w 847343"/>
                  <a:gd name="connsiteY4" fmla="*/ 372332 h 425291"/>
                  <a:gd name="connsiteX5" fmla="*/ 190214 w 847343"/>
                  <a:gd name="connsiteY5" fmla="*/ 334804 h 425291"/>
                  <a:gd name="connsiteX6" fmla="*/ 0 w 847343"/>
                  <a:gd name="connsiteY6"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43" h="425291">
                    <a:moveTo>
                      <a:pt x="847344" y="0"/>
                    </a:moveTo>
                    <a:cubicBezTo>
                      <a:pt x="818102" y="139922"/>
                      <a:pt x="749237" y="258890"/>
                      <a:pt x="657130" y="334804"/>
                    </a:cubicBezTo>
                    <a:cubicBezTo>
                      <a:pt x="640175" y="348901"/>
                      <a:pt x="622554" y="361474"/>
                      <a:pt x="604361" y="372332"/>
                    </a:cubicBezTo>
                    <a:cubicBezTo>
                      <a:pt x="549307" y="405289"/>
                      <a:pt x="488251" y="424148"/>
                      <a:pt x="423672" y="425291"/>
                    </a:cubicBezTo>
                    <a:cubicBezTo>
                      <a:pt x="359092" y="424148"/>
                      <a:pt x="297942" y="405289"/>
                      <a:pt x="242983" y="372332"/>
                    </a:cubicBezTo>
                    <a:cubicBezTo>
                      <a:pt x="224695" y="361474"/>
                      <a:pt x="207073" y="348901"/>
                      <a:pt x="190214" y="334804"/>
                    </a:cubicBezTo>
                    <a:cubicBezTo>
                      <a:pt x="98203" y="258794"/>
                      <a:pt x="29242" y="139922"/>
                      <a:pt x="0" y="0"/>
                    </a:cubicBezTo>
                  </a:path>
                </a:pathLst>
              </a:custGeom>
              <a:noFill/>
              <a:ln w="23717" cap="rnd">
                <a:solidFill>
                  <a:srgbClr val="FFFFFF"/>
                </a:solidFill>
                <a:prstDash val="solid"/>
                <a:round/>
              </a:ln>
            </p:spPr>
            <p:txBody>
              <a:bodyPr rtlCol="0" anchor="ctr"/>
              <a:lstStyle/>
              <a:p>
                <a:endParaRPr lang="da-DK"/>
              </a:p>
            </p:txBody>
          </p:sp>
          <p:sp>
            <p:nvSpPr>
              <p:cNvPr id="44" name="Freeform: Shape 43">
                <a:extLst>
                  <a:ext uri="{FF2B5EF4-FFF2-40B4-BE49-F238E27FC236}">
                    <a16:creationId xmlns:a16="http://schemas.microsoft.com/office/drawing/2014/main" id="{40DDB873-709D-C6E7-FD5D-C4058B55572E}"/>
                  </a:ext>
                </a:extLst>
              </p:cNvPr>
              <p:cNvSpPr/>
              <p:nvPr/>
            </p:nvSpPr>
            <p:spPr>
              <a:xfrm>
                <a:off x="7509795" y="1602009"/>
                <a:ext cx="104489" cy="196024"/>
              </a:xfrm>
              <a:custGeom>
                <a:avLst/>
                <a:gdLst>
                  <a:gd name="connsiteX0" fmla="*/ 0 w 104489"/>
                  <a:gd name="connsiteY0" fmla="*/ 381 h 196024"/>
                  <a:gd name="connsiteX1" fmla="*/ 6287 w 104489"/>
                  <a:gd name="connsiteY1" fmla="*/ 0 h 196024"/>
                  <a:gd name="connsiteX2" fmla="*/ 21241 w 104489"/>
                  <a:gd name="connsiteY2" fmla="*/ 1333 h 196024"/>
                  <a:gd name="connsiteX3" fmla="*/ 24575 w 104489"/>
                  <a:gd name="connsiteY3" fmla="*/ 1715 h 196024"/>
                  <a:gd name="connsiteX4" fmla="*/ 104490 w 104489"/>
                  <a:gd name="connsiteY4" fmla="*/ 98012 h 196024"/>
                  <a:gd name="connsiteX5" fmla="*/ 10668 w 104489"/>
                  <a:gd name="connsiteY5" fmla="*/ 196024 h 1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9" h="196024">
                    <a:moveTo>
                      <a:pt x="0" y="381"/>
                    </a:moveTo>
                    <a:cubicBezTo>
                      <a:pt x="2000" y="0"/>
                      <a:pt x="4096" y="0"/>
                      <a:pt x="6287" y="0"/>
                    </a:cubicBezTo>
                    <a:cubicBezTo>
                      <a:pt x="11335" y="0"/>
                      <a:pt x="16288" y="381"/>
                      <a:pt x="21241" y="1333"/>
                    </a:cubicBezTo>
                    <a:cubicBezTo>
                      <a:pt x="22479" y="1333"/>
                      <a:pt x="23432" y="1524"/>
                      <a:pt x="24575" y="1715"/>
                    </a:cubicBezTo>
                    <a:cubicBezTo>
                      <a:pt x="70104" y="10096"/>
                      <a:pt x="104490" y="50197"/>
                      <a:pt x="104490" y="98012"/>
                    </a:cubicBezTo>
                    <a:cubicBezTo>
                      <a:pt x="104490" y="150876"/>
                      <a:pt x="62865" y="193834"/>
                      <a:pt x="10668" y="196024"/>
                    </a:cubicBezTo>
                  </a:path>
                </a:pathLst>
              </a:custGeom>
              <a:noFill/>
              <a:ln w="23717" cap="rnd">
                <a:solidFill>
                  <a:srgbClr val="FFFFFF"/>
                </a:solidFill>
                <a:prstDash val="solid"/>
                <a:round/>
              </a:ln>
            </p:spPr>
            <p:txBody>
              <a:bodyPr rtlCol="0" anchor="ctr"/>
              <a:lstStyle/>
              <a:p>
                <a:endParaRPr lang="da-DK"/>
              </a:p>
            </p:txBody>
          </p:sp>
          <p:sp>
            <p:nvSpPr>
              <p:cNvPr id="45" name="Freeform: Shape 44">
                <a:extLst>
                  <a:ext uri="{FF2B5EF4-FFF2-40B4-BE49-F238E27FC236}">
                    <a16:creationId xmlns:a16="http://schemas.microsoft.com/office/drawing/2014/main" id="{D0145BDA-2F78-81E1-1927-8D39C3C9878E}"/>
                  </a:ext>
                </a:extLst>
              </p:cNvPr>
              <p:cNvSpPr/>
              <p:nvPr/>
            </p:nvSpPr>
            <p:spPr>
              <a:xfrm>
                <a:off x="6579108" y="1602009"/>
                <a:ext cx="104489" cy="196024"/>
              </a:xfrm>
              <a:custGeom>
                <a:avLst/>
                <a:gdLst>
                  <a:gd name="connsiteX0" fmla="*/ 104489 w 104489"/>
                  <a:gd name="connsiteY0" fmla="*/ 381 h 196024"/>
                  <a:gd name="connsiteX1" fmla="*/ 98203 w 104489"/>
                  <a:gd name="connsiteY1" fmla="*/ 0 h 196024"/>
                  <a:gd name="connsiteX2" fmla="*/ 83248 w 104489"/>
                  <a:gd name="connsiteY2" fmla="*/ 1333 h 196024"/>
                  <a:gd name="connsiteX3" fmla="*/ 79915 w 104489"/>
                  <a:gd name="connsiteY3" fmla="*/ 1715 h 196024"/>
                  <a:gd name="connsiteX4" fmla="*/ 0 w 104489"/>
                  <a:gd name="connsiteY4" fmla="*/ 98012 h 196024"/>
                  <a:gd name="connsiteX5" fmla="*/ 93821 w 104489"/>
                  <a:gd name="connsiteY5" fmla="*/ 196024 h 1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9" h="196024">
                    <a:moveTo>
                      <a:pt x="104489" y="381"/>
                    </a:moveTo>
                    <a:cubicBezTo>
                      <a:pt x="102584" y="0"/>
                      <a:pt x="100394" y="0"/>
                      <a:pt x="98203" y="0"/>
                    </a:cubicBezTo>
                    <a:cubicBezTo>
                      <a:pt x="93154" y="0"/>
                      <a:pt x="88202" y="381"/>
                      <a:pt x="83248" y="1333"/>
                    </a:cubicBezTo>
                    <a:cubicBezTo>
                      <a:pt x="82010" y="1333"/>
                      <a:pt x="81058" y="1524"/>
                      <a:pt x="79915" y="1715"/>
                    </a:cubicBezTo>
                    <a:cubicBezTo>
                      <a:pt x="34290" y="10096"/>
                      <a:pt x="0" y="50197"/>
                      <a:pt x="0" y="98012"/>
                    </a:cubicBezTo>
                    <a:cubicBezTo>
                      <a:pt x="0" y="150876"/>
                      <a:pt x="41624" y="193834"/>
                      <a:pt x="93821" y="196024"/>
                    </a:cubicBezTo>
                  </a:path>
                </a:pathLst>
              </a:custGeom>
              <a:noFill/>
              <a:ln w="23717" cap="rnd">
                <a:solidFill>
                  <a:srgbClr val="FFFFFF"/>
                </a:solidFill>
                <a:prstDash val="solid"/>
                <a:round/>
              </a:ln>
            </p:spPr>
            <p:txBody>
              <a:bodyPr rtlCol="0" anchor="ctr"/>
              <a:lstStyle/>
              <a:p>
                <a:endParaRPr lang="da-DK"/>
              </a:p>
            </p:txBody>
          </p:sp>
          <p:sp>
            <p:nvSpPr>
              <p:cNvPr id="46" name="Freeform: Shape 45">
                <a:extLst>
                  <a:ext uri="{FF2B5EF4-FFF2-40B4-BE49-F238E27FC236}">
                    <a16:creationId xmlns:a16="http://schemas.microsoft.com/office/drawing/2014/main" id="{CDB62C29-06A3-0CFE-D75D-D99EA14A1527}"/>
                  </a:ext>
                </a:extLst>
              </p:cNvPr>
              <p:cNvSpPr/>
              <p:nvPr/>
            </p:nvSpPr>
            <p:spPr>
              <a:xfrm>
                <a:off x="7295863" y="2158650"/>
                <a:ext cx="543115" cy="448055"/>
              </a:xfrm>
              <a:custGeom>
                <a:avLst/>
                <a:gdLst>
                  <a:gd name="connsiteX0" fmla="*/ 0 w 543115"/>
                  <a:gd name="connsiteY0" fmla="*/ 0 h 448055"/>
                  <a:gd name="connsiteX1" fmla="*/ 257842 w 543115"/>
                  <a:gd name="connsiteY1" fmla="*/ 95631 h 448055"/>
                  <a:gd name="connsiteX2" fmla="*/ 411480 w 543115"/>
                  <a:gd name="connsiteY2" fmla="*/ 218504 h 448055"/>
                  <a:gd name="connsiteX3" fmla="*/ 543116 w 543115"/>
                  <a:gd name="connsiteY3" fmla="*/ 448056 h 448055"/>
                </a:gdLst>
                <a:ahLst/>
                <a:cxnLst>
                  <a:cxn ang="0">
                    <a:pos x="connsiteX0" y="connsiteY0"/>
                  </a:cxn>
                  <a:cxn ang="0">
                    <a:pos x="connsiteX1" y="connsiteY1"/>
                  </a:cxn>
                  <a:cxn ang="0">
                    <a:pos x="connsiteX2" y="connsiteY2"/>
                  </a:cxn>
                  <a:cxn ang="0">
                    <a:pos x="connsiteX3" y="connsiteY3"/>
                  </a:cxn>
                </a:cxnLst>
                <a:rect l="l" t="t" r="r" b="b"/>
                <a:pathLst>
                  <a:path w="543115" h="448055">
                    <a:moveTo>
                      <a:pt x="0" y="0"/>
                    </a:moveTo>
                    <a:cubicBezTo>
                      <a:pt x="90297" y="17431"/>
                      <a:pt x="176879" y="50959"/>
                      <a:pt x="257842" y="95631"/>
                    </a:cubicBezTo>
                    <a:cubicBezTo>
                      <a:pt x="316516" y="129159"/>
                      <a:pt x="363950" y="168211"/>
                      <a:pt x="411480" y="218504"/>
                    </a:cubicBezTo>
                    <a:cubicBezTo>
                      <a:pt x="472916" y="285559"/>
                      <a:pt x="514827" y="363760"/>
                      <a:pt x="543116" y="448056"/>
                    </a:cubicBezTo>
                  </a:path>
                </a:pathLst>
              </a:custGeom>
              <a:noFill/>
              <a:ln w="23717" cap="rnd">
                <a:solidFill>
                  <a:srgbClr val="FFFFFF"/>
                </a:solidFill>
                <a:prstDash val="solid"/>
                <a:round/>
              </a:ln>
            </p:spPr>
            <p:txBody>
              <a:bodyPr rtlCol="0" anchor="ctr"/>
              <a:lstStyle/>
              <a:p>
                <a:endParaRPr lang="da-DK"/>
              </a:p>
            </p:txBody>
          </p:sp>
          <p:sp>
            <p:nvSpPr>
              <p:cNvPr id="47" name="Freeform: Shape 46">
                <a:extLst>
                  <a:ext uri="{FF2B5EF4-FFF2-40B4-BE49-F238E27FC236}">
                    <a16:creationId xmlns:a16="http://schemas.microsoft.com/office/drawing/2014/main" id="{9477C58D-FEAD-168D-0392-7849B8E3402A}"/>
                  </a:ext>
                </a:extLst>
              </p:cNvPr>
              <p:cNvSpPr/>
              <p:nvPr/>
            </p:nvSpPr>
            <p:spPr>
              <a:xfrm>
                <a:off x="6322390" y="2158489"/>
                <a:ext cx="575305" cy="654528"/>
              </a:xfrm>
              <a:custGeom>
                <a:avLst/>
                <a:gdLst>
                  <a:gd name="connsiteX0" fmla="*/ 575234 w 575305"/>
                  <a:gd name="connsiteY0" fmla="*/ 161 h 654528"/>
                  <a:gd name="connsiteX1" fmla="*/ 574948 w 575305"/>
                  <a:gd name="connsiteY1" fmla="*/ 65 h 654528"/>
                  <a:gd name="connsiteX2" fmla="*/ 574853 w 575305"/>
                  <a:gd name="connsiteY2" fmla="*/ 65 h 654528"/>
                  <a:gd name="connsiteX3" fmla="*/ 314820 w 575305"/>
                  <a:gd name="connsiteY3" fmla="*/ 98554 h 654528"/>
                  <a:gd name="connsiteX4" fmla="*/ 304 w 575305"/>
                  <a:gd name="connsiteY4" fmla="*/ 654528 h 65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05" h="654528">
                    <a:moveTo>
                      <a:pt x="575234" y="161"/>
                    </a:moveTo>
                    <a:cubicBezTo>
                      <a:pt x="575234" y="161"/>
                      <a:pt x="575519" y="-125"/>
                      <a:pt x="574948" y="65"/>
                    </a:cubicBezTo>
                    <a:lnTo>
                      <a:pt x="574853" y="65"/>
                    </a:lnTo>
                    <a:cubicBezTo>
                      <a:pt x="470363" y="22926"/>
                      <a:pt x="384829" y="57311"/>
                      <a:pt x="314820" y="98554"/>
                    </a:cubicBezTo>
                    <a:cubicBezTo>
                      <a:pt x="-21984" y="296960"/>
                      <a:pt x="304" y="654528"/>
                      <a:pt x="304" y="654528"/>
                    </a:cubicBezTo>
                  </a:path>
                </a:pathLst>
              </a:custGeom>
              <a:noFill/>
              <a:ln w="23717" cap="rnd">
                <a:solidFill>
                  <a:srgbClr val="FFFFFF"/>
                </a:solidFill>
                <a:prstDash val="solid"/>
                <a:round/>
              </a:ln>
            </p:spPr>
            <p:txBody>
              <a:bodyPr rtlCol="0" anchor="ctr"/>
              <a:lstStyle/>
              <a:p>
                <a:endParaRPr lang="da-DK"/>
              </a:p>
            </p:txBody>
          </p:sp>
          <p:sp>
            <p:nvSpPr>
              <p:cNvPr id="48" name="Freeform: Shape 47">
                <a:extLst>
                  <a:ext uri="{FF2B5EF4-FFF2-40B4-BE49-F238E27FC236}">
                    <a16:creationId xmlns:a16="http://schemas.microsoft.com/office/drawing/2014/main" id="{CA2FF4D9-8002-0BE5-B661-D405EA04FC5E}"/>
                  </a:ext>
                </a:extLst>
              </p:cNvPr>
              <p:cNvSpPr/>
              <p:nvPr/>
            </p:nvSpPr>
            <p:spPr>
              <a:xfrm>
                <a:off x="7391209" y="1480184"/>
                <a:ext cx="143161" cy="123158"/>
              </a:xfrm>
              <a:custGeom>
                <a:avLst/>
                <a:gdLst>
                  <a:gd name="connsiteX0" fmla="*/ 143161 w 143161"/>
                  <a:gd name="connsiteY0" fmla="*/ 123158 h 123158"/>
                  <a:gd name="connsiteX1" fmla="*/ 0 w 143161"/>
                  <a:gd name="connsiteY1" fmla="*/ 0 h 123158"/>
                </a:gdLst>
                <a:ahLst/>
                <a:cxnLst>
                  <a:cxn ang="0">
                    <a:pos x="connsiteX0" y="connsiteY0"/>
                  </a:cxn>
                  <a:cxn ang="0">
                    <a:pos x="connsiteX1" y="connsiteY1"/>
                  </a:cxn>
                </a:cxnLst>
                <a:rect l="l" t="t" r="r" b="b"/>
                <a:pathLst>
                  <a:path w="143161" h="123158">
                    <a:moveTo>
                      <a:pt x="143161" y="123158"/>
                    </a:moveTo>
                    <a:cubicBezTo>
                      <a:pt x="0" y="123158"/>
                      <a:pt x="0" y="0"/>
                      <a:pt x="0" y="0"/>
                    </a:cubicBezTo>
                  </a:path>
                </a:pathLst>
              </a:custGeom>
              <a:noFill/>
              <a:ln w="23717" cap="rnd">
                <a:solidFill>
                  <a:srgbClr val="FFFFFF"/>
                </a:solidFill>
                <a:prstDash val="solid"/>
                <a:round/>
              </a:ln>
            </p:spPr>
            <p:txBody>
              <a:bodyPr rtlCol="0" anchor="ctr"/>
              <a:lstStyle/>
              <a:p>
                <a:endParaRPr lang="da-DK"/>
              </a:p>
            </p:txBody>
          </p:sp>
          <p:sp>
            <p:nvSpPr>
              <p:cNvPr id="49" name="Freeform: Shape 48">
                <a:extLst>
                  <a:ext uri="{FF2B5EF4-FFF2-40B4-BE49-F238E27FC236}">
                    <a16:creationId xmlns:a16="http://schemas.microsoft.com/office/drawing/2014/main" id="{BDE39B94-6470-44CC-21D1-FEB833FA5D2A}"/>
                  </a:ext>
                </a:extLst>
              </p:cNvPr>
              <p:cNvSpPr/>
              <p:nvPr/>
            </p:nvSpPr>
            <p:spPr>
              <a:xfrm>
                <a:off x="6659117" y="1480184"/>
                <a:ext cx="143160" cy="123158"/>
              </a:xfrm>
              <a:custGeom>
                <a:avLst/>
                <a:gdLst>
                  <a:gd name="connsiteX0" fmla="*/ 0 w 143160"/>
                  <a:gd name="connsiteY0" fmla="*/ 123158 h 123158"/>
                  <a:gd name="connsiteX1" fmla="*/ 143161 w 143160"/>
                  <a:gd name="connsiteY1" fmla="*/ 0 h 123158"/>
                </a:gdLst>
                <a:ahLst/>
                <a:cxnLst>
                  <a:cxn ang="0">
                    <a:pos x="connsiteX0" y="connsiteY0"/>
                  </a:cxn>
                  <a:cxn ang="0">
                    <a:pos x="connsiteX1" y="connsiteY1"/>
                  </a:cxn>
                </a:cxnLst>
                <a:rect l="l" t="t" r="r" b="b"/>
                <a:pathLst>
                  <a:path w="143160" h="123158">
                    <a:moveTo>
                      <a:pt x="0" y="123158"/>
                    </a:moveTo>
                    <a:cubicBezTo>
                      <a:pt x="143161" y="123158"/>
                      <a:pt x="143161" y="0"/>
                      <a:pt x="143161" y="0"/>
                    </a:cubicBezTo>
                  </a:path>
                </a:pathLst>
              </a:custGeom>
              <a:noFill/>
              <a:ln w="23717" cap="rnd">
                <a:solidFill>
                  <a:srgbClr val="FFFFFF"/>
                </a:solidFill>
                <a:prstDash val="solid"/>
                <a:round/>
              </a:ln>
            </p:spPr>
            <p:txBody>
              <a:bodyPr rtlCol="0" anchor="ctr"/>
              <a:lstStyle/>
              <a:p>
                <a:endParaRPr lang="da-DK"/>
              </a:p>
            </p:txBody>
          </p:sp>
          <p:sp>
            <p:nvSpPr>
              <p:cNvPr id="50" name="Freeform: Shape 49">
                <a:extLst>
                  <a:ext uri="{FF2B5EF4-FFF2-40B4-BE49-F238E27FC236}">
                    <a16:creationId xmlns:a16="http://schemas.microsoft.com/office/drawing/2014/main" id="{BA123533-85B1-615C-BF98-94F4F6BDC7DD}"/>
                  </a:ext>
                </a:extLst>
              </p:cNvPr>
              <p:cNvSpPr/>
              <p:nvPr/>
            </p:nvSpPr>
            <p:spPr>
              <a:xfrm>
                <a:off x="6965918" y="1960816"/>
                <a:ext cx="261556" cy="57530"/>
              </a:xfrm>
              <a:custGeom>
                <a:avLst/>
                <a:gdLst>
                  <a:gd name="connsiteX0" fmla="*/ 0 w 261556"/>
                  <a:gd name="connsiteY0" fmla="*/ 0 h 57530"/>
                  <a:gd name="connsiteX1" fmla="*/ 130778 w 261556"/>
                  <a:gd name="connsiteY1" fmla="*/ 57531 h 57530"/>
                  <a:gd name="connsiteX2" fmla="*/ 261556 w 261556"/>
                  <a:gd name="connsiteY2" fmla="*/ 0 h 57530"/>
                </a:gdLst>
                <a:ahLst/>
                <a:cxnLst>
                  <a:cxn ang="0">
                    <a:pos x="connsiteX0" y="connsiteY0"/>
                  </a:cxn>
                  <a:cxn ang="0">
                    <a:pos x="connsiteX1" y="connsiteY1"/>
                  </a:cxn>
                  <a:cxn ang="0">
                    <a:pos x="connsiteX2" y="connsiteY2"/>
                  </a:cxn>
                </a:cxnLst>
                <a:rect l="l" t="t" r="r" b="b"/>
                <a:pathLst>
                  <a:path w="261556" h="57530">
                    <a:moveTo>
                      <a:pt x="0" y="0"/>
                    </a:moveTo>
                    <a:cubicBezTo>
                      <a:pt x="35433" y="35624"/>
                      <a:pt x="82677" y="55340"/>
                      <a:pt x="130778" y="57531"/>
                    </a:cubicBezTo>
                    <a:cubicBezTo>
                      <a:pt x="178879" y="55435"/>
                      <a:pt x="226219" y="35624"/>
                      <a:pt x="261556" y="0"/>
                    </a:cubicBezTo>
                  </a:path>
                </a:pathLst>
              </a:custGeom>
              <a:noFill/>
              <a:ln w="23717" cap="rnd">
                <a:solidFill>
                  <a:srgbClr val="FFFFFF"/>
                </a:solidFill>
                <a:prstDash val="solid"/>
                <a:round/>
              </a:ln>
            </p:spPr>
            <p:txBody>
              <a:bodyPr rtlCol="0" anchor="ctr"/>
              <a:lstStyle/>
              <a:p>
                <a:endParaRPr lang="da-DK"/>
              </a:p>
            </p:txBody>
          </p:sp>
          <p:sp>
            <p:nvSpPr>
              <p:cNvPr id="51" name="Freeform: Shape 50">
                <a:extLst>
                  <a:ext uri="{FF2B5EF4-FFF2-40B4-BE49-F238E27FC236}">
                    <a16:creationId xmlns:a16="http://schemas.microsoft.com/office/drawing/2014/main" id="{1A5791A9-E0F0-6BED-496D-ABB4297605E0}"/>
                  </a:ext>
                </a:extLst>
              </p:cNvPr>
              <p:cNvSpPr/>
              <p:nvPr/>
            </p:nvSpPr>
            <p:spPr>
              <a:xfrm>
                <a:off x="7201757" y="1644179"/>
                <a:ext cx="149161" cy="31553"/>
              </a:xfrm>
              <a:custGeom>
                <a:avLst/>
                <a:gdLst>
                  <a:gd name="connsiteX0" fmla="*/ 149161 w 149161"/>
                  <a:gd name="connsiteY0" fmla="*/ 31553 h 31553"/>
                  <a:gd name="connsiteX1" fmla="*/ 0 w 149161"/>
                  <a:gd name="connsiteY1" fmla="*/ 30315 h 31553"/>
                </a:gdLst>
                <a:ahLst/>
                <a:cxnLst>
                  <a:cxn ang="0">
                    <a:pos x="connsiteX0" y="connsiteY0"/>
                  </a:cxn>
                  <a:cxn ang="0">
                    <a:pos x="connsiteX1" y="connsiteY1"/>
                  </a:cxn>
                </a:cxnLst>
                <a:rect l="l" t="t" r="r" b="b"/>
                <a:pathLst>
                  <a:path w="149161" h="31553">
                    <a:moveTo>
                      <a:pt x="149161" y="31553"/>
                    </a:moveTo>
                    <a:cubicBezTo>
                      <a:pt x="106394" y="-11500"/>
                      <a:pt x="39243" y="-9119"/>
                      <a:pt x="0" y="30315"/>
                    </a:cubicBezTo>
                  </a:path>
                </a:pathLst>
              </a:custGeom>
              <a:noFill/>
              <a:ln w="23717" cap="rnd">
                <a:solidFill>
                  <a:srgbClr val="FFFFFF"/>
                </a:solidFill>
                <a:prstDash val="solid"/>
                <a:round/>
              </a:ln>
            </p:spPr>
            <p:txBody>
              <a:bodyPr rtlCol="0" anchor="ctr"/>
              <a:lstStyle/>
              <a:p>
                <a:endParaRPr lang="da-DK"/>
              </a:p>
            </p:txBody>
          </p:sp>
          <p:sp>
            <p:nvSpPr>
              <p:cNvPr id="52" name="Freeform: Shape 51">
                <a:extLst>
                  <a:ext uri="{FF2B5EF4-FFF2-40B4-BE49-F238E27FC236}">
                    <a16:creationId xmlns:a16="http://schemas.microsoft.com/office/drawing/2014/main" id="{E7CB276A-E367-C7D9-0ECB-599499C17DA3}"/>
                  </a:ext>
                </a:extLst>
              </p:cNvPr>
              <p:cNvSpPr/>
              <p:nvPr/>
            </p:nvSpPr>
            <p:spPr>
              <a:xfrm>
                <a:off x="6842569" y="1644179"/>
                <a:ext cx="149161" cy="31553"/>
              </a:xfrm>
              <a:custGeom>
                <a:avLst/>
                <a:gdLst>
                  <a:gd name="connsiteX0" fmla="*/ 0 w 149161"/>
                  <a:gd name="connsiteY0" fmla="*/ 31553 h 31553"/>
                  <a:gd name="connsiteX1" fmla="*/ 149161 w 149161"/>
                  <a:gd name="connsiteY1" fmla="*/ 30315 h 31553"/>
                </a:gdLst>
                <a:ahLst/>
                <a:cxnLst>
                  <a:cxn ang="0">
                    <a:pos x="connsiteX0" y="connsiteY0"/>
                  </a:cxn>
                  <a:cxn ang="0">
                    <a:pos x="connsiteX1" y="connsiteY1"/>
                  </a:cxn>
                </a:cxnLst>
                <a:rect l="l" t="t" r="r" b="b"/>
                <a:pathLst>
                  <a:path w="149161" h="31553">
                    <a:moveTo>
                      <a:pt x="0" y="31553"/>
                    </a:moveTo>
                    <a:cubicBezTo>
                      <a:pt x="42767" y="-11500"/>
                      <a:pt x="109919" y="-9119"/>
                      <a:pt x="149161" y="30315"/>
                    </a:cubicBezTo>
                  </a:path>
                </a:pathLst>
              </a:custGeom>
              <a:noFill/>
              <a:ln w="23717" cap="rnd">
                <a:solidFill>
                  <a:srgbClr val="FFFFFF"/>
                </a:solidFill>
                <a:prstDash val="solid"/>
                <a:round/>
              </a:ln>
            </p:spPr>
            <p:txBody>
              <a:bodyPr rtlCol="0" anchor="ctr"/>
              <a:lstStyle/>
              <a:p>
                <a:endParaRPr lang="da-DK"/>
              </a:p>
            </p:txBody>
          </p:sp>
          <p:sp>
            <p:nvSpPr>
              <p:cNvPr id="53" name="Freeform: Shape 52">
                <a:extLst>
                  <a:ext uri="{FF2B5EF4-FFF2-40B4-BE49-F238E27FC236}">
                    <a16:creationId xmlns:a16="http://schemas.microsoft.com/office/drawing/2014/main" id="{E6CF6B9B-A56C-0985-C5CA-EDBA4B885241}"/>
                  </a:ext>
                </a:extLst>
              </p:cNvPr>
              <p:cNvSpPr/>
              <p:nvPr/>
            </p:nvSpPr>
            <p:spPr>
              <a:xfrm>
                <a:off x="7578661" y="1421034"/>
                <a:ext cx="3560" cy="204311"/>
              </a:xfrm>
              <a:custGeom>
                <a:avLst/>
                <a:gdLst>
                  <a:gd name="connsiteX0" fmla="*/ 1144 w 3560"/>
                  <a:gd name="connsiteY0" fmla="*/ 204311 h 204311"/>
                  <a:gd name="connsiteX1" fmla="*/ 0 w 3560"/>
                  <a:gd name="connsiteY1" fmla="*/ 0 h 204311"/>
                  <a:gd name="connsiteX2" fmla="*/ 0 w 3560"/>
                  <a:gd name="connsiteY2" fmla="*/ 0 h 204311"/>
                </a:gdLst>
                <a:ahLst/>
                <a:cxnLst>
                  <a:cxn ang="0">
                    <a:pos x="connsiteX0" y="connsiteY0"/>
                  </a:cxn>
                  <a:cxn ang="0">
                    <a:pos x="connsiteX1" y="connsiteY1"/>
                  </a:cxn>
                  <a:cxn ang="0">
                    <a:pos x="connsiteX2" y="connsiteY2"/>
                  </a:cxn>
                </a:cxnLst>
                <a:rect l="l" t="t" r="r" b="b"/>
                <a:pathLst>
                  <a:path w="3560" h="204311">
                    <a:moveTo>
                      <a:pt x="1144" y="204311"/>
                    </a:moveTo>
                    <a:cubicBezTo>
                      <a:pt x="4668" y="128588"/>
                      <a:pt x="4382" y="60674"/>
                      <a:pt x="0" y="0"/>
                    </a:cubicBezTo>
                    <a:lnTo>
                      <a:pt x="0" y="0"/>
                    </a:lnTo>
                  </a:path>
                </a:pathLst>
              </a:custGeom>
              <a:noFill/>
              <a:ln w="23717" cap="rnd">
                <a:solidFill>
                  <a:srgbClr val="FFFFFF"/>
                </a:solidFill>
                <a:prstDash val="solid"/>
                <a:round/>
              </a:ln>
            </p:spPr>
            <p:txBody>
              <a:bodyPr rtlCol="0" anchor="ctr"/>
              <a:lstStyle/>
              <a:p>
                <a:endParaRPr lang="da-DK"/>
              </a:p>
            </p:txBody>
          </p:sp>
          <p:sp>
            <p:nvSpPr>
              <p:cNvPr id="54" name="Freeform: Shape 53">
                <a:extLst>
                  <a:ext uri="{FF2B5EF4-FFF2-40B4-BE49-F238E27FC236}">
                    <a16:creationId xmlns:a16="http://schemas.microsoft.com/office/drawing/2014/main" id="{A5F2094C-325C-CF04-E676-AF5341992FD8}"/>
                  </a:ext>
                </a:extLst>
              </p:cNvPr>
              <p:cNvSpPr/>
              <p:nvPr/>
            </p:nvSpPr>
            <p:spPr>
              <a:xfrm>
                <a:off x="7478077" y="1104327"/>
                <a:ext cx="81343" cy="178593"/>
              </a:xfrm>
              <a:custGeom>
                <a:avLst/>
                <a:gdLst>
                  <a:gd name="connsiteX0" fmla="*/ 81344 w 81343"/>
                  <a:gd name="connsiteY0" fmla="*/ 178594 h 178593"/>
                  <a:gd name="connsiteX1" fmla="*/ 0 w 81343"/>
                  <a:gd name="connsiteY1" fmla="*/ 0 h 178593"/>
                </a:gdLst>
                <a:ahLst/>
                <a:cxnLst>
                  <a:cxn ang="0">
                    <a:pos x="connsiteX0" y="connsiteY0"/>
                  </a:cxn>
                  <a:cxn ang="0">
                    <a:pos x="connsiteX1" y="connsiteY1"/>
                  </a:cxn>
                </a:cxnLst>
                <a:rect l="l" t="t" r="r" b="b"/>
                <a:pathLst>
                  <a:path w="81343" h="178593">
                    <a:moveTo>
                      <a:pt x="81344" y="178594"/>
                    </a:moveTo>
                    <a:cubicBezTo>
                      <a:pt x="64389" y="104394"/>
                      <a:pt x="37529" y="45625"/>
                      <a:pt x="0" y="0"/>
                    </a:cubicBezTo>
                  </a:path>
                </a:pathLst>
              </a:custGeom>
              <a:noFill/>
              <a:ln w="23717" cap="rnd">
                <a:solidFill>
                  <a:srgbClr val="FFFFFF"/>
                </a:solidFill>
                <a:prstDash val="solid"/>
                <a:round/>
              </a:ln>
            </p:spPr>
            <p:txBody>
              <a:bodyPr rtlCol="0" anchor="ctr"/>
              <a:lstStyle/>
              <a:p>
                <a:endParaRPr lang="da-DK"/>
              </a:p>
            </p:txBody>
          </p:sp>
          <p:sp>
            <p:nvSpPr>
              <p:cNvPr id="55" name="Freeform: Shape 54">
                <a:extLst>
                  <a:ext uri="{FF2B5EF4-FFF2-40B4-BE49-F238E27FC236}">
                    <a16:creationId xmlns:a16="http://schemas.microsoft.com/office/drawing/2014/main" id="{F9DE5572-937E-054A-91E1-0E6354E518BB}"/>
                  </a:ext>
                </a:extLst>
              </p:cNvPr>
              <p:cNvSpPr/>
              <p:nvPr/>
            </p:nvSpPr>
            <p:spPr>
              <a:xfrm>
                <a:off x="6611266" y="1420939"/>
                <a:ext cx="3560" cy="204406"/>
              </a:xfrm>
              <a:custGeom>
                <a:avLst/>
                <a:gdLst>
                  <a:gd name="connsiteX0" fmla="*/ 2417 w 3560"/>
                  <a:gd name="connsiteY0" fmla="*/ 204406 h 204406"/>
                  <a:gd name="connsiteX1" fmla="*/ 3560 w 3560"/>
                  <a:gd name="connsiteY1" fmla="*/ 0 h 204406"/>
                  <a:gd name="connsiteX2" fmla="*/ 3560 w 3560"/>
                  <a:gd name="connsiteY2" fmla="*/ 0 h 204406"/>
                </a:gdLst>
                <a:ahLst/>
                <a:cxnLst>
                  <a:cxn ang="0">
                    <a:pos x="connsiteX0" y="connsiteY0"/>
                  </a:cxn>
                  <a:cxn ang="0">
                    <a:pos x="connsiteX1" y="connsiteY1"/>
                  </a:cxn>
                  <a:cxn ang="0">
                    <a:pos x="connsiteX2" y="connsiteY2"/>
                  </a:cxn>
                </a:cxnLst>
                <a:rect l="l" t="t" r="r" b="b"/>
                <a:pathLst>
                  <a:path w="3560" h="204406">
                    <a:moveTo>
                      <a:pt x="2417" y="204406"/>
                    </a:moveTo>
                    <a:cubicBezTo>
                      <a:pt x="-1107" y="128588"/>
                      <a:pt x="-821" y="60674"/>
                      <a:pt x="3560" y="0"/>
                    </a:cubicBezTo>
                    <a:lnTo>
                      <a:pt x="3560" y="0"/>
                    </a:lnTo>
                  </a:path>
                </a:pathLst>
              </a:custGeom>
              <a:noFill/>
              <a:ln w="23717" cap="rnd">
                <a:solidFill>
                  <a:srgbClr val="FFFFFF"/>
                </a:solidFill>
                <a:prstDash val="solid"/>
                <a:round/>
              </a:ln>
            </p:spPr>
            <p:txBody>
              <a:bodyPr rtlCol="0" anchor="ctr"/>
              <a:lstStyle/>
              <a:p>
                <a:endParaRPr lang="da-DK"/>
              </a:p>
            </p:txBody>
          </p:sp>
          <p:sp>
            <p:nvSpPr>
              <p:cNvPr id="56" name="Freeform: Shape 55">
                <a:extLst>
                  <a:ext uri="{FF2B5EF4-FFF2-40B4-BE49-F238E27FC236}">
                    <a16:creationId xmlns:a16="http://schemas.microsoft.com/office/drawing/2014/main" id="{16F6AC68-BD32-8D7F-DF3F-2AD4AF476884}"/>
                  </a:ext>
                </a:extLst>
              </p:cNvPr>
              <p:cNvSpPr/>
              <p:nvPr/>
            </p:nvSpPr>
            <p:spPr>
              <a:xfrm>
                <a:off x="6634067" y="1104327"/>
                <a:ext cx="81343" cy="178593"/>
              </a:xfrm>
              <a:custGeom>
                <a:avLst/>
                <a:gdLst>
                  <a:gd name="connsiteX0" fmla="*/ 81344 w 81343"/>
                  <a:gd name="connsiteY0" fmla="*/ 0 h 178593"/>
                  <a:gd name="connsiteX1" fmla="*/ 0 w 81343"/>
                  <a:gd name="connsiteY1" fmla="*/ 178594 h 178593"/>
                </a:gdLst>
                <a:ahLst/>
                <a:cxnLst>
                  <a:cxn ang="0">
                    <a:pos x="connsiteX0" y="connsiteY0"/>
                  </a:cxn>
                  <a:cxn ang="0">
                    <a:pos x="connsiteX1" y="connsiteY1"/>
                  </a:cxn>
                </a:cxnLst>
                <a:rect l="l" t="t" r="r" b="b"/>
                <a:pathLst>
                  <a:path w="81343" h="178593">
                    <a:moveTo>
                      <a:pt x="81344" y="0"/>
                    </a:moveTo>
                    <a:cubicBezTo>
                      <a:pt x="43815" y="45625"/>
                      <a:pt x="16954" y="104394"/>
                      <a:pt x="0" y="178594"/>
                    </a:cubicBezTo>
                  </a:path>
                </a:pathLst>
              </a:custGeom>
              <a:noFill/>
              <a:ln w="23717" cap="rnd">
                <a:solidFill>
                  <a:srgbClr val="FFFFFF"/>
                </a:solidFill>
                <a:prstDash val="solid"/>
                <a:round/>
              </a:ln>
            </p:spPr>
            <p:txBody>
              <a:bodyPr rtlCol="0" anchor="ctr"/>
              <a:lstStyle/>
              <a:p>
                <a:endParaRPr lang="da-DK"/>
              </a:p>
            </p:txBody>
          </p:sp>
          <p:sp>
            <p:nvSpPr>
              <p:cNvPr id="57" name="Freeform: Shape 56">
                <a:extLst>
                  <a:ext uri="{FF2B5EF4-FFF2-40B4-BE49-F238E27FC236}">
                    <a16:creationId xmlns:a16="http://schemas.microsoft.com/office/drawing/2014/main" id="{9DA55412-E0E1-74DC-6FF7-029E885B7D28}"/>
                  </a:ext>
                </a:extLst>
              </p:cNvPr>
              <p:cNvSpPr/>
              <p:nvPr/>
            </p:nvSpPr>
            <p:spPr>
              <a:xfrm>
                <a:off x="7143654" y="972692"/>
                <a:ext cx="259080" cy="65627"/>
              </a:xfrm>
              <a:custGeom>
                <a:avLst/>
                <a:gdLst>
                  <a:gd name="connsiteX0" fmla="*/ 0 w 259080"/>
                  <a:gd name="connsiteY0" fmla="*/ 0 h 65627"/>
                  <a:gd name="connsiteX1" fmla="*/ 259080 w 259080"/>
                  <a:gd name="connsiteY1" fmla="*/ 65627 h 65627"/>
                </a:gdLst>
                <a:ahLst/>
                <a:cxnLst>
                  <a:cxn ang="0">
                    <a:pos x="connsiteX0" y="connsiteY0"/>
                  </a:cxn>
                  <a:cxn ang="0">
                    <a:pos x="connsiteX1" y="connsiteY1"/>
                  </a:cxn>
                </a:cxnLst>
                <a:rect l="l" t="t" r="r" b="b"/>
                <a:pathLst>
                  <a:path w="259080" h="65627">
                    <a:moveTo>
                      <a:pt x="0" y="0"/>
                    </a:moveTo>
                    <a:cubicBezTo>
                      <a:pt x="107538" y="4382"/>
                      <a:pt x="193072" y="24575"/>
                      <a:pt x="259080" y="65627"/>
                    </a:cubicBezTo>
                  </a:path>
                </a:pathLst>
              </a:custGeom>
              <a:noFill/>
              <a:ln w="23717" cap="rnd">
                <a:solidFill>
                  <a:srgbClr val="FFFFFF"/>
                </a:solidFill>
                <a:prstDash val="solid"/>
                <a:round/>
              </a:ln>
            </p:spPr>
            <p:txBody>
              <a:bodyPr rtlCol="0" anchor="ctr"/>
              <a:lstStyle/>
              <a:p>
                <a:endParaRPr lang="da-DK"/>
              </a:p>
            </p:txBody>
          </p:sp>
          <p:sp>
            <p:nvSpPr>
              <p:cNvPr id="58" name="Freeform: Shape 57">
                <a:extLst>
                  <a:ext uri="{FF2B5EF4-FFF2-40B4-BE49-F238E27FC236}">
                    <a16:creationId xmlns:a16="http://schemas.microsoft.com/office/drawing/2014/main" id="{5B76D8CE-2276-E995-8488-AE0F70C4CF12}"/>
                  </a:ext>
                </a:extLst>
              </p:cNvPr>
              <p:cNvSpPr/>
              <p:nvPr/>
            </p:nvSpPr>
            <p:spPr>
              <a:xfrm>
                <a:off x="6790753" y="972692"/>
                <a:ext cx="258984" cy="65627"/>
              </a:xfrm>
              <a:custGeom>
                <a:avLst/>
                <a:gdLst>
                  <a:gd name="connsiteX0" fmla="*/ 0 w 258984"/>
                  <a:gd name="connsiteY0" fmla="*/ 65627 h 65627"/>
                  <a:gd name="connsiteX1" fmla="*/ 258985 w 258984"/>
                  <a:gd name="connsiteY1" fmla="*/ 0 h 65627"/>
                </a:gdLst>
                <a:ahLst/>
                <a:cxnLst>
                  <a:cxn ang="0">
                    <a:pos x="connsiteX0" y="connsiteY0"/>
                  </a:cxn>
                  <a:cxn ang="0">
                    <a:pos x="connsiteX1" y="connsiteY1"/>
                  </a:cxn>
                </a:cxnLst>
                <a:rect l="l" t="t" r="r" b="b"/>
                <a:pathLst>
                  <a:path w="258984" h="65627">
                    <a:moveTo>
                      <a:pt x="0" y="65627"/>
                    </a:moveTo>
                    <a:cubicBezTo>
                      <a:pt x="65913" y="24575"/>
                      <a:pt x="151543" y="4382"/>
                      <a:pt x="258985" y="0"/>
                    </a:cubicBezTo>
                  </a:path>
                </a:pathLst>
              </a:custGeom>
              <a:noFill/>
              <a:ln w="23717" cap="rnd">
                <a:solidFill>
                  <a:srgbClr val="FFFFFF"/>
                </a:solidFill>
                <a:prstDash val="solid"/>
                <a:round/>
              </a:ln>
            </p:spPr>
            <p:txBody>
              <a:bodyPr rtlCol="0" anchor="ctr"/>
              <a:lstStyle/>
              <a:p>
                <a:endParaRPr lang="da-DK"/>
              </a:p>
            </p:txBody>
          </p:sp>
          <p:sp>
            <p:nvSpPr>
              <p:cNvPr id="59" name="Freeform: Shape 58">
                <a:extLst>
                  <a:ext uri="{FF2B5EF4-FFF2-40B4-BE49-F238E27FC236}">
                    <a16:creationId xmlns:a16="http://schemas.microsoft.com/office/drawing/2014/main" id="{500022C4-3AB4-0B8A-FA22-7C071D429E05}"/>
                  </a:ext>
                </a:extLst>
              </p:cNvPr>
              <p:cNvSpPr/>
              <p:nvPr/>
            </p:nvSpPr>
            <p:spPr>
              <a:xfrm>
                <a:off x="6802374" y="1428077"/>
                <a:ext cx="588835" cy="52107"/>
              </a:xfrm>
              <a:custGeom>
                <a:avLst/>
                <a:gdLst>
                  <a:gd name="connsiteX0" fmla="*/ 0 w 588835"/>
                  <a:gd name="connsiteY0" fmla="*/ 52107 h 52107"/>
                  <a:gd name="connsiteX1" fmla="*/ 294418 w 588835"/>
                  <a:gd name="connsiteY1" fmla="*/ 101 h 52107"/>
                  <a:gd name="connsiteX2" fmla="*/ 588835 w 588835"/>
                  <a:gd name="connsiteY2" fmla="*/ 52107 h 52107"/>
                </a:gdLst>
                <a:ahLst/>
                <a:cxnLst>
                  <a:cxn ang="0">
                    <a:pos x="connsiteX0" y="connsiteY0"/>
                  </a:cxn>
                  <a:cxn ang="0">
                    <a:pos x="connsiteX1" y="connsiteY1"/>
                  </a:cxn>
                  <a:cxn ang="0">
                    <a:pos x="connsiteX2" y="connsiteY2"/>
                  </a:cxn>
                </a:cxnLst>
                <a:rect l="l" t="t" r="r" b="b"/>
                <a:pathLst>
                  <a:path w="588835" h="52107">
                    <a:moveTo>
                      <a:pt x="0" y="52107"/>
                    </a:moveTo>
                    <a:cubicBezTo>
                      <a:pt x="96012" y="10388"/>
                      <a:pt x="201644" y="-1233"/>
                      <a:pt x="294418" y="101"/>
                    </a:cubicBezTo>
                    <a:cubicBezTo>
                      <a:pt x="387191" y="-1233"/>
                      <a:pt x="492824" y="10388"/>
                      <a:pt x="588835" y="52107"/>
                    </a:cubicBezTo>
                  </a:path>
                </a:pathLst>
              </a:custGeom>
              <a:noFill/>
              <a:ln w="23717" cap="rnd">
                <a:solidFill>
                  <a:srgbClr val="FFFFFF"/>
                </a:solidFill>
                <a:prstDash val="solid"/>
                <a:round/>
              </a:ln>
            </p:spPr>
            <p:txBody>
              <a:bodyPr rtlCol="0" anchor="ctr"/>
              <a:lstStyle/>
              <a:p>
                <a:endParaRPr lang="da-DK"/>
              </a:p>
            </p:txBody>
          </p:sp>
          <p:sp>
            <p:nvSpPr>
              <p:cNvPr id="60" name="Freeform: Shape 59">
                <a:extLst>
                  <a:ext uri="{FF2B5EF4-FFF2-40B4-BE49-F238E27FC236}">
                    <a16:creationId xmlns:a16="http://schemas.microsoft.com/office/drawing/2014/main" id="{C71C233E-BD76-AE8D-F92C-AC3534AD979D}"/>
                  </a:ext>
                </a:extLst>
              </p:cNvPr>
              <p:cNvSpPr/>
              <p:nvPr/>
            </p:nvSpPr>
            <p:spPr>
              <a:xfrm>
                <a:off x="7049738" y="773810"/>
                <a:ext cx="93916" cy="264509"/>
              </a:xfrm>
              <a:custGeom>
                <a:avLst/>
                <a:gdLst>
                  <a:gd name="connsiteX0" fmla="*/ 93916 w 93916"/>
                  <a:gd name="connsiteY0" fmla="*/ 264509 h 264509"/>
                  <a:gd name="connsiteX1" fmla="*/ 93916 w 93916"/>
                  <a:gd name="connsiteY1" fmla="*/ 46958 h 264509"/>
                  <a:gd name="connsiteX2" fmla="*/ 46958 w 93916"/>
                  <a:gd name="connsiteY2" fmla="*/ 0 h 264509"/>
                  <a:gd name="connsiteX3" fmla="*/ 0 w 93916"/>
                  <a:gd name="connsiteY3" fmla="*/ 46958 h 264509"/>
                  <a:gd name="connsiteX4" fmla="*/ 0 w 93916"/>
                  <a:gd name="connsiteY4" fmla="*/ 264509 h 264509"/>
                  <a:gd name="connsiteX5" fmla="*/ 93916 w 93916"/>
                  <a:gd name="connsiteY5" fmla="*/ 264509 h 2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16" h="264509">
                    <a:moveTo>
                      <a:pt x="93916" y="264509"/>
                    </a:moveTo>
                    <a:lnTo>
                      <a:pt x="93916" y="46958"/>
                    </a:lnTo>
                    <a:cubicBezTo>
                      <a:pt x="93916" y="21050"/>
                      <a:pt x="72866" y="0"/>
                      <a:pt x="46958" y="0"/>
                    </a:cubicBezTo>
                    <a:cubicBezTo>
                      <a:pt x="21050" y="0"/>
                      <a:pt x="0" y="21050"/>
                      <a:pt x="0" y="46958"/>
                    </a:cubicBezTo>
                    <a:lnTo>
                      <a:pt x="0" y="264509"/>
                    </a:lnTo>
                    <a:lnTo>
                      <a:pt x="93916" y="264509"/>
                    </a:lnTo>
                    <a:close/>
                  </a:path>
                </a:pathLst>
              </a:custGeom>
              <a:noFill/>
              <a:ln w="23717" cap="rnd">
                <a:solidFill>
                  <a:srgbClr val="FFFFFF"/>
                </a:solidFill>
                <a:prstDash val="solid"/>
                <a:round/>
              </a:ln>
            </p:spPr>
            <p:txBody>
              <a:bodyPr rtlCol="0" anchor="ctr"/>
              <a:lstStyle/>
              <a:p>
                <a:endParaRPr lang="da-DK"/>
              </a:p>
            </p:txBody>
          </p:sp>
          <p:sp>
            <p:nvSpPr>
              <p:cNvPr id="61" name="Freeform: Shape 60">
                <a:extLst>
                  <a:ext uri="{FF2B5EF4-FFF2-40B4-BE49-F238E27FC236}">
                    <a16:creationId xmlns:a16="http://schemas.microsoft.com/office/drawing/2014/main" id="{6F7D6F53-ED73-4C5B-5090-ED146151A9E8}"/>
                  </a:ext>
                </a:extLst>
              </p:cNvPr>
              <p:cNvSpPr/>
              <p:nvPr/>
            </p:nvSpPr>
            <p:spPr>
              <a:xfrm>
                <a:off x="7384256" y="868943"/>
                <a:ext cx="163184" cy="267197"/>
              </a:xfrm>
              <a:custGeom>
                <a:avLst/>
                <a:gdLst>
                  <a:gd name="connsiteX0" fmla="*/ 81534 w 163184"/>
                  <a:gd name="connsiteY0" fmla="*/ 267198 h 267197"/>
                  <a:gd name="connsiteX1" fmla="*/ 160020 w 163184"/>
                  <a:gd name="connsiteY1" fmla="*/ 64030 h 267197"/>
                  <a:gd name="connsiteX2" fmla="*/ 133064 w 163184"/>
                  <a:gd name="connsiteY2" fmla="*/ 3165 h 267197"/>
                  <a:gd name="connsiteX3" fmla="*/ 72200 w 163184"/>
                  <a:gd name="connsiteY3" fmla="*/ 30121 h 267197"/>
                  <a:gd name="connsiteX4" fmla="*/ 0 w 163184"/>
                  <a:gd name="connsiteY4" fmla="*/ 217096 h 267197"/>
                  <a:gd name="connsiteX5" fmla="*/ 81439 w 163184"/>
                  <a:gd name="connsiteY5" fmla="*/ 267198 h 26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184" h="267197">
                    <a:moveTo>
                      <a:pt x="81534" y="267198"/>
                    </a:moveTo>
                    <a:lnTo>
                      <a:pt x="160020" y="64030"/>
                    </a:lnTo>
                    <a:cubicBezTo>
                      <a:pt x="169355" y="39741"/>
                      <a:pt x="157353" y="12595"/>
                      <a:pt x="133064" y="3165"/>
                    </a:cubicBezTo>
                    <a:cubicBezTo>
                      <a:pt x="108871" y="-6170"/>
                      <a:pt x="81629" y="5832"/>
                      <a:pt x="72200" y="30121"/>
                    </a:cubicBezTo>
                    <a:lnTo>
                      <a:pt x="0" y="217096"/>
                    </a:lnTo>
                    <a:lnTo>
                      <a:pt x="81439" y="267198"/>
                    </a:lnTo>
                    <a:close/>
                  </a:path>
                </a:pathLst>
              </a:custGeom>
              <a:noFill/>
              <a:ln w="23717" cap="rnd">
                <a:solidFill>
                  <a:srgbClr val="FFFFFF"/>
                </a:solidFill>
                <a:prstDash val="solid"/>
                <a:round/>
              </a:ln>
            </p:spPr>
            <p:txBody>
              <a:bodyPr rtlCol="0" anchor="ctr"/>
              <a:lstStyle/>
              <a:p>
                <a:endParaRPr lang="da-DK"/>
              </a:p>
            </p:txBody>
          </p:sp>
          <p:sp>
            <p:nvSpPr>
              <p:cNvPr id="62" name="Freeform: Shape 61">
                <a:extLst>
                  <a:ext uri="{FF2B5EF4-FFF2-40B4-BE49-F238E27FC236}">
                    <a16:creationId xmlns:a16="http://schemas.microsoft.com/office/drawing/2014/main" id="{7695DA3B-5B6F-B000-C3FA-14616B729541}"/>
                  </a:ext>
                </a:extLst>
              </p:cNvPr>
              <p:cNvSpPr/>
              <p:nvPr/>
            </p:nvSpPr>
            <p:spPr>
              <a:xfrm>
                <a:off x="6646047" y="868943"/>
                <a:ext cx="163089" cy="267197"/>
              </a:xfrm>
              <a:custGeom>
                <a:avLst/>
                <a:gdLst>
                  <a:gd name="connsiteX0" fmla="*/ 81651 w 163089"/>
                  <a:gd name="connsiteY0" fmla="*/ 267198 h 267197"/>
                  <a:gd name="connsiteX1" fmla="*/ 3165 w 163089"/>
                  <a:gd name="connsiteY1" fmla="*/ 64030 h 267197"/>
                  <a:gd name="connsiteX2" fmla="*/ 30121 w 163089"/>
                  <a:gd name="connsiteY2" fmla="*/ 3165 h 267197"/>
                  <a:gd name="connsiteX3" fmla="*/ 90890 w 163089"/>
                  <a:gd name="connsiteY3" fmla="*/ 30121 h 267197"/>
                  <a:gd name="connsiteX4" fmla="*/ 163090 w 163089"/>
                  <a:gd name="connsiteY4" fmla="*/ 217096 h 267197"/>
                  <a:gd name="connsiteX5" fmla="*/ 81556 w 163089"/>
                  <a:gd name="connsiteY5" fmla="*/ 267198 h 26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089" h="267197">
                    <a:moveTo>
                      <a:pt x="81651" y="267198"/>
                    </a:moveTo>
                    <a:lnTo>
                      <a:pt x="3165" y="64030"/>
                    </a:lnTo>
                    <a:cubicBezTo>
                      <a:pt x="-6170" y="39741"/>
                      <a:pt x="5832" y="12595"/>
                      <a:pt x="30121" y="3165"/>
                    </a:cubicBezTo>
                    <a:cubicBezTo>
                      <a:pt x="54314" y="-6170"/>
                      <a:pt x="81556" y="5832"/>
                      <a:pt x="90890" y="30121"/>
                    </a:cubicBezTo>
                    <a:lnTo>
                      <a:pt x="163090" y="217096"/>
                    </a:lnTo>
                    <a:lnTo>
                      <a:pt x="81556" y="267198"/>
                    </a:lnTo>
                    <a:close/>
                  </a:path>
                </a:pathLst>
              </a:custGeom>
              <a:noFill/>
              <a:ln w="23717" cap="rnd">
                <a:solidFill>
                  <a:srgbClr val="FFFFFF"/>
                </a:solidFill>
                <a:prstDash val="solid"/>
                <a:round/>
              </a:ln>
            </p:spPr>
            <p:txBody>
              <a:bodyPr rtlCol="0" anchor="ctr"/>
              <a:lstStyle/>
              <a:p>
                <a:endParaRPr lang="da-DK"/>
              </a:p>
            </p:txBody>
          </p:sp>
          <p:sp>
            <p:nvSpPr>
              <p:cNvPr id="63" name="Freeform: Shape 62">
                <a:extLst>
                  <a:ext uri="{FF2B5EF4-FFF2-40B4-BE49-F238E27FC236}">
                    <a16:creationId xmlns:a16="http://schemas.microsoft.com/office/drawing/2014/main" id="{23B7CC6B-D3E2-6E0A-5715-BC462E989B40}"/>
                  </a:ext>
                </a:extLst>
              </p:cNvPr>
              <p:cNvSpPr/>
              <p:nvPr/>
            </p:nvSpPr>
            <p:spPr>
              <a:xfrm>
                <a:off x="7520368" y="1208066"/>
                <a:ext cx="170486" cy="220016"/>
              </a:xfrm>
              <a:custGeom>
                <a:avLst/>
                <a:gdLst>
                  <a:gd name="connsiteX0" fmla="*/ 53054 w 170486"/>
                  <a:gd name="connsiteY0" fmla="*/ 220017 h 220016"/>
                  <a:gd name="connsiteX1" fmla="*/ 159544 w 170486"/>
                  <a:gd name="connsiteY1" fmla="*/ 77237 h 220016"/>
                  <a:gd name="connsiteX2" fmla="*/ 153543 w 170486"/>
                  <a:gd name="connsiteY2" fmla="*/ 10943 h 220016"/>
                  <a:gd name="connsiteX3" fmla="*/ 87345 w 170486"/>
                  <a:gd name="connsiteY3" fmla="*/ 16944 h 220016"/>
                  <a:gd name="connsiteX4" fmla="*/ 0 w 170486"/>
                  <a:gd name="connsiteY4" fmla="*/ 121528 h 220016"/>
                  <a:gd name="connsiteX5" fmla="*/ 52959 w 170486"/>
                  <a:gd name="connsiteY5" fmla="*/ 220017 h 22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86" h="220016">
                    <a:moveTo>
                      <a:pt x="53054" y="220017"/>
                    </a:moveTo>
                    <a:lnTo>
                      <a:pt x="159544" y="77237"/>
                    </a:lnTo>
                    <a:cubicBezTo>
                      <a:pt x="176213" y="57234"/>
                      <a:pt x="173546" y="27612"/>
                      <a:pt x="153543" y="10943"/>
                    </a:cubicBezTo>
                    <a:cubicBezTo>
                      <a:pt x="133636" y="-5726"/>
                      <a:pt x="103918" y="-3059"/>
                      <a:pt x="87345" y="16944"/>
                    </a:cubicBezTo>
                    <a:lnTo>
                      <a:pt x="0" y="121528"/>
                    </a:lnTo>
                    <a:lnTo>
                      <a:pt x="52959" y="220017"/>
                    </a:lnTo>
                    <a:close/>
                  </a:path>
                </a:pathLst>
              </a:custGeom>
              <a:noFill/>
              <a:ln w="23717" cap="rnd">
                <a:solidFill>
                  <a:srgbClr val="FFFFFF"/>
                </a:solidFill>
                <a:prstDash val="solid"/>
                <a:round/>
              </a:ln>
            </p:spPr>
            <p:txBody>
              <a:bodyPr rtlCol="0" anchor="ctr"/>
              <a:lstStyle/>
              <a:p>
                <a:endParaRPr lang="da-DK"/>
              </a:p>
            </p:txBody>
          </p:sp>
          <p:sp>
            <p:nvSpPr>
              <p:cNvPr id="64" name="Freeform: Shape 63">
                <a:extLst>
                  <a:ext uri="{FF2B5EF4-FFF2-40B4-BE49-F238E27FC236}">
                    <a16:creationId xmlns:a16="http://schemas.microsoft.com/office/drawing/2014/main" id="{A206B143-8E77-1793-C21E-2C2CEC3A9791}"/>
                  </a:ext>
                </a:extLst>
              </p:cNvPr>
              <p:cNvSpPr/>
              <p:nvPr/>
            </p:nvSpPr>
            <p:spPr>
              <a:xfrm>
                <a:off x="6502537" y="1208066"/>
                <a:ext cx="170391" cy="220016"/>
              </a:xfrm>
              <a:custGeom>
                <a:avLst/>
                <a:gdLst>
                  <a:gd name="connsiteX0" fmla="*/ 117528 w 170391"/>
                  <a:gd name="connsiteY0" fmla="*/ 220017 h 220016"/>
                  <a:gd name="connsiteX1" fmla="*/ 10943 w 170391"/>
                  <a:gd name="connsiteY1" fmla="*/ 77237 h 220016"/>
                  <a:gd name="connsiteX2" fmla="*/ 16944 w 170391"/>
                  <a:gd name="connsiteY2" fmla="*/ 10943 h 220016"/>
                  <a:gd name="connsiteX3" fmla="*/ 83143 w 170391"/>
                  <a:gd name="connsiteY3" fmla="*/ 16944 h 220016"/>
                  <a:gd name="connsiteX4" fmla="*/ 170392 w 170391"/>
                  <a:gd name="connsiteY4" fmla="*/ 121528 h 220016"/>
                  <a:gd name="connsiteX5" fmla="*/ 117433 w 170391"/>
                  <a:gd name="connsiteY5" fmla="*/ 220017 h 22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391" h="220016">
                    <a:moveTo>
                      <a:pt x="117528" y="220017"/>
                    </a:moveTo>
                    <a:lnTo>
                      <a:pt x="10943" y="77237"/>
                    </a:lnTo>
                    <a:cubicBezTo>
                      <a:pt x="-5726" y="57234"/>
                      <a:pt x="-3059" y="27612"/>
                      <a:pt x="16944" y="10943"/>
                    </a:cubicBezTo>
                    <a:cubicBezTo>
                      <a:pt x="36851" y="-5726"/>
                      <a:pt x="66569" y="-3059"/>
                      <a:pt x="83143" y="16944"/>
                    </a:cubicBezTo>
                    <a:lnTo>
                      <a:pt x="170392" y="121528"/>
                    </a:lnTo>
                    <a:lnTo>
                      <a:pt x="117433" y="220017"/>
                    </a:lnTo>
                    <a:close/>
                  </a:path>
                </a:pathLst>
              </a:custGeom>
              <a:noFill/>
              <a:ln w="23717" cap="rnd">
                <a:solidFill>
                  <a:srgbClr val="FFFFFF"/>
                </a:solidFill>
                <a:prstDash val="solid"/>
                <a:round/>
              </a:ln>
            </p:spPr>
            <p:txBody>
              <a:bodyPr rtlCol="0" anchor="ctr"/>
              <a:lstStyle/>
              <a:p>
                <a:endParaRPr lang="da-DK"/>
              </a:p>
            </p:txBody>
          </p:sp>
          <p:sp>
            <p:nvSpPr>
              <p:cNvPr id="65" name="Freeform: Shape 64">
                <a:extLst>
                  <a:ext uri="{FF2B5EF4-FFF2-40B4-BE49-F238E27FC236}">
                    <a16:creationId xmlns:a16="http://schemas.microsoft.com/office/drawing/2014/main" id="{1507141F-A3FB-41F2-B961-8BCFB21E8788}"/>
                  </a:ext>
                </a:extLst>
              </p:cNvPr>
              <p:cNvSpPr/>
              <p:nvPr/>
            </p:nvSpPr>
            <p:spPr>
              <a:xfrm>
                <a:off x="7190994" y="1063612"/>
                <a:ext cx="126755" cy="235501"/>
              </a:xfrm>
              <a:custGeom>
                <a:avLst/>
                <a:gdLst>
                  <a:gd name="connsiteX0" fmla="*/ 88678 w 126755"/>
                  <a:gd name="connsiteY0" fmla="*/ 235407 h 235501"/>
                  <a:gd name="connsiteX1" fmla="*/ 126016 w 126755"/>
                  <a:gd name="connsiteY1" fmla="*/ 49955 h 235501"/>
                  <a:gd name="connsiteX2" fmla="*/ 89725 w 126755"/>
                  <a:gd name="connsiteY2" fmla="*/ 996 h 235501"/>
                  <a:gd name="connsiteX3" fmla="*/ 37338 w 126755"/>
                  <a:gd name="connsiteY3" fmla="*/ 32143 h 235501"/>
                  <a:gd name="connsiteX4" fmla="*/ 0 w 126755"/>
                  <a:gd name="connsiteY4" fmla="*/ 217595 h 235501"/>
                  <a:gd name="connsiteX5" fmla="*/ 88678 w 126755"/>
                  <a:gd name="connsiteY5" fmla="*/ 235502 h 23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55" h="235501">
                    <a:moveTo>
                      <a:pt x="88678" y="235407"/>
                    </a:moveTo>
                    <a:lnTo>
                      <a:pt x="126016" y="49955"/>
                    </a:lnTo>
                    <a:cubicBezTo>
                      <a:pt x="130492" y="27857"/>
                      <a:pt x="114205" y="5949"/>
                      <a:pt x="89725" y="996"/>
                    </a:cubicBezTo>
                    <a:cubicBezTo>
                      <a:pt x="65246" y="-3957"/>
                      <a:pt x="41814" y="10045"/>
                      <a:pt x="37338" y="32143"/>
                    </a:cubicBezTo>
                    <a:lnTo>
                      <a:pt x="0" y="217595"/>
                    </a:lnTo>
                    <a:lnTo>
                      <a:pt x="88678" y="235502"/>
                    </a:lnTo>
                    <a:close/>
                  </a:path>
                </a:pathLst>
              </a:custGeom>
              <a:noFill/>
              <a:ln w="23717" cap="rnd">
                <a:solidFill>
                  <a:srgbClr val="FFFFFF"/>
                </a:solidFill>
                <a:prstDash val="solid"/>
                <a:round/>
              </a:ln>
            </p:spPr>
            <p:txBody>
              <a:bodyPr rtlCol="0" anchor="ctr"/>
              <a:lstStyle/>
              <a:p>
                <a:endParaRPr lang="da-DK"/>
              </a:p>
            </p:txBody>
          </p:sp>
          <p:sp>
            <p:nvSpPr>
              <p:cNvPr id="66" name="Freeform: Shape 65">
                <a:extLst>
                  <a:ext uri="{FF2B5EF4-FFF2-40B4-BE49-F238E27FC236}">
                    <a16:creationId xmlns:a16="http://schemas.microsoft.com/office/drawing/2014/main" id="{F63DA0C0-5519-9E22-2314-EA99B57AF9C9}"/>
                  </a:ext>
                </a:extLst>
              </p:cNvPr>
              <p:cNvSpPr/>
              <p:nvPr/>
            </p:nvSpPr>
            <p:spPr>
              <a:xfrm>
                <a:off x="6875738" y="1063612"/>
                <a:ext cx="126851" cy="235501"/>
              </a:xfrm>
              <a:custGeom>
                <a:avLst/>
                <a:gdLst>
                  <a:gd name="connsiteX0" fmla="*/ 38078 w 126851"/>
                  <a:gd name="connsiteY0" fmla="*/ 235407 h 235501"/>
                  <a:gd name="connsiteX1" fmla="*/ 740 w 126851"/>
                  <a:gd name="connsiteY1" fmla="*/ 49955 h 235501"/>
                  <a:gd name="connsiteX2" fmla="*/ 37031 w 126851"/>
                  <a:gd name="connsiteY2" fmla="*/ 996 h 235501"/>
                  <a:gd name="connsiteX3" fmla="*/ 89514 w 126851"/>
                  <a:gd name="connsiteY3" fmla="*/ 32143 h 235501"/>
                  <a:gd name="connsiteX4" fmla="*/ 126851 w 126851"/>
                  <a:gd name="connsiteY4" fmla="*/ 217595 h 235501"/>
                  <a:gd name="connsiteX5" fmla="*/ 38174 w 126851"/>
                  <a:gd name="connsiteY5" fmla="*/ 235502 h 23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51" h="235501">
                    <a:moveTo>
                      <a:pt x="38078" y="235407"/>
                    </a:moveTo>
                    <a:lnTo>
                      <a:pt x="740" y="49955"/>
                    </a:lnTo>
                    <a:cubicBezTo>
                      <a:pt x="-3736" y="27857"/>
                      <a:pt x="12551" y="5949"/>
                      <a:pt x="37031" y="996"/>
                    </a:cubicBezTo>
                    <a:cubicBezTo>
                      <a:pt x="61510" y="-3957"/>
                      <a:pt x="84941" y="10045"/>
                      <a:pt x="89514" y="32143"/>
                    </a:cubicBezTo>
                    <a:lnTo>
                      <a:pt x="126851" y="217595"/>
                    </a:lnTo>
                    <a:lnTo>
                      <a:pt x="38174" y="235502"/>
                    </a:lnTo>
                    <a:close/>
                  </a:path>
                </a:pathLst>
              </a:custGeom>
              <a:noFill/>
              <a:ln w="23717" cap="rnd">
                <a:solidFill>
                  <a:srgbClr val="FFFFFF"/>
                </a:solidFill>
                <a:prstDash val="solid"/>
                <a:round/>
              </a:ln>
            </p:spPr>
            <p:txBody>
              <a:bodyPr rtlCol="0" anchor="ctr"/>
              <a:lstStyle/>
              <a:p>
                <a:endParaRPr lang="da-DK"/>
              </a:p>
            </p:txBody>
          </p:sp>
        </p:grpSp>
        <p:grpSp>
          <p:nvGrpSpPr>
            <p:cNvPr id="67" name="Graphic 3">
              <a:extLst>
                <a:ext uri="{FF2B5EF4-FFF2-40B4-BE49-F238E27FC236}">
                  <a16:creationId xmlns:a16="http://schemas.microsoft.com/office/drawing/2014/main" id="{372F690E-C202-69CB-CC3B-DEB243CE98C2}"/>
                </a:ext>
              </a:extLst>
            </p:cNvPr>
            <p:cNvGrpSpPr/>
            <p:nvPr/>
          </p:nvGrpSpPr>
          <p:grpSpPr>
            <a:xfrm>
              <a:off x="4630769" y="3264597"/>
              <a:ext cx="2333434" cy="1363694"/>
              <a:chOff x="4630769" y="3264597"/>
              <a:chExt cx="2333434" cy="1363694"/>
            </a:xfrm>
            <a:noFill/>
          </p:grpSpPr>
          <p:sp>
            <p:nvSpPr>
              <p:cNvPr id="68" name="Freeform: Shape 67">
                <a:extLst>
                  <a:ext uri="{FF2B5EF4-FFF2-40B4-BE49-F238E27FC236}">
                    <a16:creationId xmlns:a16="http://schemas.microsoft.com/office/drawing/2014/main" id="{CB3CB110-9C1D-92AE-E356-A4803FC46C60}"/>
                  </a:ext>
                </a:extLst>
              </p:cNvPr>
              <p:cNvSpPr/>
              <p:nvPr/>
            </p:nvSpPr>
            <p:spPr>
              <a:xfrm>
                <a:off x="5184933" y="3980401"/>
                <a:ext cx="1457515" cy="647890"/>
              </a:xfrm>
              <a:custGeom>
                <a:avLst/>
                <a:gdLst>
                  <a:gd name="connsiteX0" fmla="*/ 0 w 1457515"/>
                  <a:gd name="connsiteY0" fmla="*/ 0 h 647890"/>
                  <a:gd name="connsiteX1" fmla="*/ 739521 w 1457515"/>
                  <a:gd name="connsiteY1" fmla="*/ 647890 h 647890"/>
                  <a:gd name="connsiteX2" fmla="*/ 1457515 w 1457515"/>
                  <a:gd name="connsiteY2" fmla="*/ 32385 h 647890"/>
                </a:gdLst>
                <a:ahLst/>
                <a:cxnLst>
                  <a:cxn ang="0">
                    <a:pos x="connsiteX0" y="connsiteY0"/>
                  </a:cxn>
                  <a:cxn ang="0">
                    <a:pos x="connsiteX1" y="connsiteY1"/>
                  </a:cxn>
                  <a:cxn ang="0">
                    <a:pos x="connsiteX2" y="connsiteY2"/>
                  </a:cxn>
                </a:cxnLst>
                <a:rect l="l" t="t" r="r" b="b"/>
                <a:pathLst>
                  <a:path w="1457515" h="647890">
                    <a:moveTo>
                      <a:pt x="0" y="0"/>
                    </a:moveTo>
                    <a:cubicBezTo>
                      <a:pt x="250888" y="388715"/>
                      <a:pt x="739521" y="647890"/>
                      <a:pt x="739521" y="647890"/>
                    </a:cubicBezTo>
                    <a:cubicBezTo>
                      <a:pt x="739521" y="647890"/>
                      <a:pt x="1201198" y="403003"/>
                      <a:pt x="1457515" y="32385"/>
                    </a:cubicBezTo>
                  </a:path>
                </a:pathLst>
              </a:custGeom>
              <a:noFill/>
              <a:ln w="23717" cap="rnd">
                <a:solidFill>
                  <a:srgbClr val="FFFFFF"/>
                </a:solidFill>
                <a:prstDash val="solid"/>
                <a:round/>
              </a:ln>
            </p:spPr>
            <p:txBody>
              <a:bodyPr rtlCol="0" anchor="ctr"/>
              <a:lstStyle/>
              <a:p>
                <a:endParaRPr lang="da-DK"/>
              </a:p>
            </p:txBody>
          </p:sp>
          <p:sp>
            <p:nvSpPr>
              <p:cNvPr id="69" name="Freeform: Shape 68">
                <a:extLst>
                  <a:ext uri="{FF2B5EF4-FFF2-40B4-BE49-F238E27FC236}">
                    <a16:creationId xmlns:a16="http://schemas.microsoft.com/office/drawing/2014/main" id="{E2CF9293-A5E8-DE4A-FAB8-5313A733BF72}"/>
                  </a:ext>
                </a:extLst>
              </p:cNvPr>
              <p:cNvSpPr/>
              <p:nvPr/>
            </p:nvSpPr>
            <p:spPr>
              <a:xfrm>
                <a:off x="4630769" y="3264597"/>
                <a:ext cx="2333434" cy="968216"/>
              </a:xfrm>
              <a:custGeom>
                <a:avLst/>
                <a:gdLst>
                  <a:gd name="connsiteX0" fmla="*/ 0 w 2333434"/>
                  <a:gd name="connsiteY0" fmla="*/ 556546 h 968216"/>
                  <a:gd name="connsiteX1" fmla="*/ 810768 w 2333434"/>
                  <a:gd name="connsiteY1" fmla="*/ 563975 h 968216"/>
                  <a:gd name="connsiteX2" fmla="*/ 974312 w 2333434"/>
                  <a:gd name="connsiteY2" fmla="*/ 0 h 968216"/>
                  <a:gd name="connsiteX3" fmla="*/ 1227106 w 2333434"/>
                  <a:gd name="connsiteY3" fmla="*/ 968217 h 968216"/>
                  <a:gd name="connsiteX4" fmla="*/ 1310831 w 2333434"/>
                  <a:gd name="connsiteY4" fmla="*/ 561213 h 968216"/>
                  <a:gd name="connsiteX5" fmla="*/ 1539431 w 2333434"/>
                  <a:gd name="connsiteY5" fmla="*/ 563975 h 968216"/>
                  <a:gd name="connsiteX6" fmla="*/ 1725930 w 2333434"/>
                  <a:gd name="connsiteY6" fmla="*/ 158496 h 968216"/>
                  <a:gd name="connsiteX7" fmla="*/ 1838420 w 2333434"/>
                  <a:gd name="connsiteY7" fmla="*/ 563975 h 968216"/>
                  <a:gd name="connsiteX8" fmla="*/ 2333435 w 2333434"/>
                  <a:gd name="connsiteY8" fmla="*/ 561213 h 96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434" h="968216">
                    <a:moveTo>
                      <a:pt x="0" y="556546"/>
                    </a:moveTo>
                    <a:lnTo>
                      <a:pt x="810768" y="563975"/>
                    </a:lnTo>
                    <a:lnTo>
                      <a:pt x="974312" y="0"/>
                    </a:lnTo>
                    <a:lnTo>
                      <a:pt x="1227106" y="968217"/>
                    </a:lnTo>
                    <a:lnTo>
                      <a:pt x="1310831" y="561213"/>
                    </a:lnTo>
                    <a:lnTo>
                      <a:pt x="1539431" y="563975"/>
                    </a:lnTo>
                    <a:lnTo>
                      <a:pt x="1725930" y="158496"/>
                    </a:lnTo>
                    <a:lnTo>
                      <a:pt x="1838420" y="563975"/>
                    </a:lnTo>
                    <a:lnTo>
                      <a:pt x="2333435" y="561213"/>
                    </a:lnTo>
                  </a:path>
                </a:pathLst>
              </a:custGeom>
              <a:noFill/>
              <a:ln w="23717" cap="rnd">
                <a:solidFill>
                  <a:srgbClr val="FFFFFF"/>
                </a:solidFill>
                <a:prstDash val="solid"/>
                <a:round/>
              </a:ln>
            </p:spPr>
            <p:txBody>
              <a:bodyPr rtlCol="0" anchor="ctr"/>
              <a:lstStyle/>
              <a:p>
                <a:endParaRPr lang="da-DK"/>
              </a:p>
            </p:txBody>
          </p:sp>
        </p:grpSp>
        <p:sp>
          <p:nvSpPr>
            <p:cNvPr id="70" name="Freeform: Shape 69">
              <a:extLst>
                <a:ext uri="{FF2B5EF4-FFF2-40B4-BE49-F238E27FC236}">
                  <a16:creationId xmlns:a16="http://schemas.microsoft.com/office/drawing/2014/main" id="{0E166202-8DA4-818C-2E26-3C1CDE661402}"/>
                </a:ext>
              </a:extLst>
            </p:cNvPr>
            <p:cNvSpPr/>
            <p:nvPr/>
          </p:nvSpPr>
          <p:spPr>
            <a:xfrm>
              <a:off x="3785322" y="3151007"/>
              <a:ext cx="149028" cy="148216"/>
            </a:xfrm>
            <a:custGeom>
              <a:avLst/>
              <a:gdLst>
                <a:gd name="connsiteX0" fmla="*/ 52967 w 149028"/>
                <a:gd name="connsiteY0" fmla="*/ 4434 h 148216"/>
                <a:gd name="connsiteX1" fmla="*/ 5437 w 149028"/>
                <a:gd name="connsiteY1" fmla="*/ 49488 h 148216"/>
                <a:gd name="connsiteX2" fmla="*/ 22010 w 149028"/>
                <a:gd name="connsiteY2" fmla="*/ 143023 h 148216"/>
                <a:gd name="connsiteX3" fmla="*/ 46204 w 149028"/>
                <a:gd name="connsiteY3" fmla="*/ 143404 h 148216"/>
                <a:gd name="connsiteX4" fmla="*/ 46585 w 149028"/>
                <a:gd name="connsiteY4" fmla="*/ 119210 h 148216"/>
                <a:gd name="connsiteX5" fmla="*/ 44680 w 149028"/>
                <a:gd name="connsiteY5" fmla="*/ 50726 h 148216"/>
                <a:gd name="connsiteX6" fmla="*/ 51919 w 149028"/>
                <a:gd name="connsiteY6" fmla="*/ 43868 h 148216"/>
                <a:gd name="connsiteX7" fmla="*/ 119642 w 149028"/>
                <a:gd name="connsiteY7" fmla="*/ 48535 h 148216"/>
                <a:gd name="connsiteX8" fmla="*/ 143835 w 149028"/>
                <a:gd name="connsiteY8" fmla="*/ 48916 h 148216"/>
                <a:gd name="connsiteX9" fmla="*/ 144216 w 149028"/>
                <a:gd name="connsiteY9" fmla="*/ 24722 h 148216"/>
                <a:gd name="connsiteX10" fmla="*/ 53062 w 149028"/>
                <a:gd name="connsiteY10" fmla="*/ 4434 h 1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028" h="148216">
                  <a:moveTo>
                    <a:pt x="52967" y="4434"/>
                  </a:moveTo>
                  <a:cubicBezTo>
                    <a:pt x="37917" y="10911"/>
                    <a:pt x="11914" y="34438"/>
                    <a:pt x="5437" y="49488"/>
                  </a:cubicBezTo>
                  <a:cubicBezTo>
                    <a:pt x="-3993" y="71300"/>
                    <a:pt x="-2755" y="117496"/>
                    <a:pt x="22010" y="143023"/>
                  </a:cubicBezTo>
                  <a:cubicBezTo>
                    <a:pt x="28583" y="149786"/>
                    <a:pt x="39441" y="149976"/>
                    <a:pt x="46204" y="143404"/>
                  </a:cubicBezTo>
                  <a:cubicBezTo>
                    <a:pt x="52967" y="136832"/>
                    <a:pt x="53157" y="125973"/>
                    <a:pt x="46585" y="119210"/>
                  </a:cubicBezTo>
                  <a:cubicBezTo>
                    <a:pt x="28106" y="100160"/>
                    <a:pt x="27630" y="70347"/>
                    <a:pt x="44680" y="50726"/>
                  </a:cubicBezTo>
                  <a:cubicBezTo>
                    <a:pt x="46585" y="48535"/>
                    <a:pt x="49918" y="45296"/>
                    <a:pt x="51919" y="43868"/>
                  </a:cubicBezTo>
                  <a:cubicBezTo>
                    <a:pt x="72112" y="28151"/>
                    <a:pt x="101449" y="29771"/>
                    <a:pt x="119642" y="48535"/>
                  </a:cubicBezTo>
                  <a:cubicBezTo>
                    <a:pt x="126214" y="55298"/>
                    <a:pt x="137072" y="55488"/>
                    <a:pt x="143835" y="48916"/>
                  </a:cubicBezTo>
                  <a:cubicBezTo>
                    <a:pt x="150598" y="42344"/>
                    <a:pt x="150788" y="31485"/>
                    <a:pt x="144216" y="24722"/>
                  </a:cubicBezTo>
                  <a:cubicBezTo>
                    <a:pt x="119927" y="-328"/>
                    <a:pt x="74588" y="-4805"/>
                    <a:pt x="53062" y="4434"/>
                  </a:cubicBezTo>
                  <a:close/>
                </a:path>
              </a:pathLst>
            </a:custGeom>
            <a:solidFill>
              <a:srgbClr val="FFFFFF"/>
            </a:solidFill>
            <a:ln w="9525" cap="flat">
              <a:noFill/>
              <a:prstDash val="solid"/>
              <a:miter/>
            </a:ln>
          </p:spPr>
          <p:txBody>
            <a:bodyPr rtlCol="0" anchor="ctr"/>
            <a:lstStyle/>
            <a:p>
              <a:endParaRPr lang="da-DK"/>
            </a:p>
          </p:txBody>
        </p:sp>
        <p:grpSp>
          <p:nvGrpSpPr>
            <p:cNvPr id="71" name="Graphic 3">
              <a:extLst>
                <a:ext uri="{FF2B5EF4-FFF2-40B4-BE49-F238E27FC236}">
                  <a16:creationId xmlns:a16="http://schemas.microsoft.com/office/drawing/2014/main" id="{914AADCC-A3C5-3820-BFA7-6AFD5AA072DD}"/>
                </a:ext>
              </a:extLst>
            </p:cNvPr>
            <p:cNvGrpSpPr/>
            <p:nvPr/>
          </p:nvGrpSpPr>
          <p:grpSpPr>
            <a:xfrm>
              <a:off x="3739610" y="3389089"/>
              <a:ext cx="167259" cy="137636"/>
              <a:chOff x="3739610" y="3389089"/>
              <a:chExt cx="167259" cy="137636"/>
            </a:xfrm>
            <a:solidFill>
              <a:srgbClr val="FFFFFF"/>
            </a:solidFill>
          </p:grpSpPr>
          <p:sp>
            <p:nvSpPr>
              <p:cNvPr id="72" name="Freeform: Shape 71">
                <a:extLst>
                  <a:ext uri="{FF2B5EF4-FFF2-40B4-BE49-F238E27FC236}">
                    <a16:creationId xmlns:a16="http://schemas.microsoft.com/office/drawing/2014/main" id="{AA361BE2-C856-F46F-6F67-022594104AE8}"/>
                  </a:ext>
                </a:extLst>
              </p:cNvPr>
              <p:cNvSpPr/>
              <p:nvPr/>
            </p:nvSpPr>
            <p:spPr>
              <a:xfrm>
                <a:off x="3851052" y="3470909"/>
                <a:ext cx="55816" cy="55816"/>
              </a:xfrm>
              <a:custGeom>
                <a:avLst/>
                <a:gdLst>
                  <a:gd name="connsiteX0" fmla="*/ 55816 w 55816"/>
                  <a:gd name="connsiteY0" fmla="*/ 27908 h 55816"/>
                  <a:gd name="connsiteX1" fmla="*/ 27908 w 55816"/>
                  <a:gd name="connsiteY1" fmla="*/ 55816 h 55816"/>
                  <a:gd name="connsiteX2" fmla="*/ 0 w 55816"/>
                  <a:gd name="connsiteY2" fmla="*/ 27908 h 55816"/>
                  <a:gd name="connsiteX3" fmla="*/ 27908 w 55816"/>
                  <a:gd name="connsiteY3" fmla="*/ 0 h 55816"/>
                  <a:gd name="connsiteX4" fmla="*/ 55816 w 55816"/>
                  <a:gd name="connsiteY4" fmla="*/ 27908 h 5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 h="55816">
                    <a:moveTo>
                      <a:pt x="55816" y="27908"/>
                    </a:moveTo>
                    <a:cubicBezTo>
                      <a:pt x="55816" y="43321"/>
                      <a:pt x="43322" y="55816"/>
                      <a:pt x="27908" y="55816"/>
                    </a:cubicBezTo>
                    <a:cubicBezTo>
                      <a:pt x="12495" y="55816"/>
                      <a:pt x="0" y="43321"/>
                      <a:pt x="0" y="27908"/>
                    </a:cubicBezTo>
                    <a:cubicBezTo>
                      <a:pt x="0" y="12495"/>
                      <a:pt x="12495" y="0"/>
                      <a:pt x="27908" y="0"/>
                    </a:cubicBezTo>
                    <a:cubicBezTo>
                      <a:pt x="43322" y="0"/>
                      <a:pt x="55816" y="12495"/>
                      <a:pt x="55816" y="27908"/>
                    </a:cubicBezTo>
                    <a:close/>
                  </a:path>
                </a:pathLst>
              </a:custGeom>
              <a:solidFill>
                <a:srgbClr val="FFFFFF"/>
              </a:solidFill>
              <a:ln w="9525" cap="flat">
                <a:noFill/>
                <a:prstDash val="solid"/>
                <a:miter/>
              </a:ln>
            </p:spPr>
            <p:txBody>
              <a:bodyPr rtlCol="0" anchor="ctr"/>
              <a:lstStyle/>
              <a:p>
                <a:endParaRPr lang="da-DK"/>
              </a:p>
            </p:txBody>
          </p:sp>
          <p:sp>
            <p:nvSpPr>
              <p:cNvPr id="73" name="Freeform: Shape 72">
                <a:extLst>
                  <a:ext uri="{FF2B5EF4-FFF2-40B4-BE49-F238E27FC236}">
                    <a16:creationId xmlns:a16="http://schemas.microsoft.com/office/drawing/2014/main" id="{7D795CB3-4441-247D-0B72-94D8AAF8BAA7}"/>
                  </a:ext>
                </a:extLst>
              </p:cNvPr>
              <p:cNvSpPr/>
              <p:nvPr/>
            </p:nvSpPr>
            <p:spPr>
              <a:xfrm>
                <a:off x="3739610" y="3408235"/>
                <a:ext cx="55816" cy="55816"/>
              </a:xfrm>
              <a:custGeom>
                <a:avLst/>
                <a:gdLst>
                  <a:gd name="connsiteX0" fmla="*/ 55817 w 55816"/>
                  <a:gd name="connsiteY0" fmla="*/ 27908 h 55816"/>
                  <a:gd name="connsiteX1" fmla="*/ 27908 w 55816"/>
                  <a:gd name="connsiteY1" fmla="*/ 55816 h 55816"/>
                  <a:gd name="connsiteX2" fmla="*/ 0 w 55816"/>
                  <a:gd name="connsiteY2" fmla="*/ 27908 h 55816"/>
                  <a:gd name="connsiteX3" fmla="*/ 27908 w 55816"/>
                  <a:gd name="connsiteY3" fmla="*/ 0 h 55816"/>
                  <a:gd name="connsiteX4" fmla="*/ 55817 w 55816"/>
                  <a:gd name="connsiteY4" fmla="*/ 27908 h 5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 h="55816">
                    <a:moveTo>
                      <a:pt x="55817" y="27908"/>
                    </a:moveTo>
                    <a:cubicBezTo>
                      <a:pt x="55817" y="43322"/>
                      <a:pt x="43322" y="55816"/>
                      <a:pt x="27908" y="55816"/>
                    </a:cubicBezTo>
                    <a:cubicBezTo>
                      <a:pt x="12495" y="55816"/>
                      <a:pt x="0" y="43322"/>
                      <a:pt x="0" y="27908"/>
                    </a:cubicBezTo>
                    <a:cubicBezTo>
                      <a:pt x="0" y="12495"/>
                      <a:pt x="12495" y="0"/>
                      <a:pt x="27908" y="0"/>
                    </a:cubicBezTo>
                    <a:cubicBezTo>
                      <a:pt x="43322" y="0"/>
                      <a:pt x="55817" y="12495"/>
                      <a:pt x="55817" y="27908"/>
                    </a:cubicBezTo>
                    <a:close/>
                  </a:path>
                </a:pathLst>
              </a:custGeom>
              <a:solidFill>
                <a:srgbClr val="FFFFFF"/>
              </a:solidFill>
              <a:ln w="9525" cap="flat">
                <a:noFill/>
                <a:prstDash val="solid"/>
                <a:miter/>
              </a:ln>
            </p:spPr>
            <p:txBody>
              <a:bodyPr rtlCol="0" anchor="ctr"/>
              <a:lstStyle/>
              <a:p>
                <a:endParaRPr lang="da-DK"/>
              </a:p>
            </p:txBody>
          </p:sp>
          <p:sp>
            <p:nvSpPr>
              <p:cNvPr id="74" name="Freeform: Shape 73">
                <a:extLst>
                  <a:ext uri="{FF2B5EF4-FFF2-40B4-BE49-F238E27FC236}">
                    <a16:creationId xmlns:a16="http://schemas.microsoft.com/office/drawing/2014/main" id="{B61AE624-B6A7-9AA0-0135-3A012F887F38}"/>
                  </a:ext>
                </a:extLst>
              </p:cNvPr>
              <p:cNvSpPr/>
              <p:nvPr/>
            </p:nvSpPr>
            <p:spPr>
              <a:xfrm>
                <a:off x="3849052" y="3389089"/>
                <a:ext cx="55816" cy="55816"/>
              </a:xfrm>
              <a:custGeom>
                <a:avLst/>
                <a:gdLst>
                  <a:gd name="connsiteX0" fmla="*/ 55817 w 55816"/>
                  <a:gd name="connsiteY0" fmla="*/ 27908 h 55816"/>
                  <a:gd name="connsiteX1" fmla="*/ 27908 w 55816"/>
                  <a:gd name="connsiteY1" fmla="*/ 55816 h 55816"/>
                  <a:gd name="connsiteX2" fmla="*/ 0 w 55816"/>
                  <a:gd name="connsiteY2" fmla="*/ 27908 h 55816"/>
                  <a:gd name="connsiteX3" fmla="*/ 27908 w 55816"/>
                  <a:gd name="connsiteY3" fmla="*/ 0 h 55816"/>
                  <a:gd name="connsiteX4" fmla="*/ 55817 w 55816"/>
                  <a:gd name="connsiteY4" fmla="*/ 27908 h 5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 h="55816">
                    <a:moveTo>
                      <a:pt x="55817" y="27908"/>
                    </a:moveTo>
                    <a:cubicBezTo>
                      <a:pt x="55817" y="43321"/>
                      <a:pt x="43322" y="55816"/>
                      <a:pt x="27908" y="55816"/>
                    </a:cubicBezTo>
                    <a:cubicBezTo>
                      <a:pt x="12495" y="55816"/>
                      <a:pt x="0" y="43321"/>
                      <a:pt x="0" y="27908"/>
                    </a:cubicBezTo>
                    <a:cubicBezTo>
                      <a:pt x="0" y="12495"/>
                      <a:pt x="12495" y="0"/>
                      <a:pt x="27908" y="0"/>
                    </a:cubicBezTo>
                    <a:cubicBezTo>
                      <a:pt x="43322" y="0"/>
                      <a:pt x="55817" y="12495"/>
                      <a:pt x="55817" y="27908"/>
                    </a:cubicBezTo>
                    <a:close/>
                  </a:path>
                </a:pathLst>
              </a:custGeom>
              <a:solidFill>
                <a:srgbClr val="FFFFFF"/>
              </a:solidFill>
              <a:ln w="9525" cap="flat">
                <a:noFill/>
                <a:prstDash val="solid"/>
                <a:miter/>
              </a:ln>
            </p:spPr>
            <p:txBody>
              <a:bodyPr rtlCol="0" anchor="ctr"/>
              <a:lstStyle/>
              <a:p>
                <a:endParaRPr lang="da-DK"/>
              </a:p>
            </p:txBody>
          </p:sp>
        </p:grpSp>
        <p:grpSp>
          <p:nvGrpSpPr>
            <p:cNvPr id="75" name="Graphic 3">
              <a:extLst>
                <a:ext uri="{FF2B5EF4-FFF2-40B4-BE49-F238E27FC236}">
                  <a16:creationId xmlns:a16="http://schemas.microsoft.com/office/drawing/2014/main" id="{2323998F-B2AE-0D81-76EF-7B1A9A6192E1}"/>
                </a:ext>
              </a:extLst>
            </p:cNvPr>
            <p:cNvGrpSpPr/>
            <p:nvPr/>
          </p:nvGrpSpPr>
          <p:grpSpPr>
            <a:xfrm>
              <a:off x="3872960" y="3161823"/>
              <a:ext cx="220122" cy="250507"/>
              <a:chOff x="3872960" y="3161823"/>
              <a:chExt cx="220122" cy="250507"/>
            </a:xfrm>
            <a:noFill/>
          </p:grpSpPr>
          <p:sp>
            <p:nvSpPr>
              <p:cNvPr id="76" name="Freeform: Shape 75">
                <a:extLst>
                  <a:ext uri="{FF2B5EF4-FFF2-40B4-BE49-F238E27FC236}">
                    <a16:creationId xmlns:a16="http://schemas.microsoft.com/office/drawing/2014/main" id="{F913734B-8652-9015-9A42-8DE9D8E0E3A5}"/>
                  </a:ext>
                </a:extLst>
              </p:cNvPr>
              <p:cNvSpPr/>
              <p:nvPr/>
            </p:nvSpPr>
            <p:spPr>
              <a:xfrm>
                <a:off x="3872960" y="3237737"/>
                <a:ext cx="55816" cy="55816"/>
              </a:xfrm>
              <a:custGeom>
                <a:avLst/>
                <a:gdLst>
                  <a:gd name="connsiteX0" fmla="*/ 55817 w 55816"/>
                  <a:gd name="connsiteY0" fmla="*/ 27908 h 55816"/>
                  <a:gd name="connsiteX1" fmla="*/ 27908 w 55816"/>
                  <a:gd name="connsiteY1" fmla="*/ 55816 h 55816"/>
                  <a:gd name="connsiteX2" fmla="*/ 0 w 55816"/>
                  <a:gd name="connsiteY2" fmla="*/ 27908 h 55816"/>
                  <a:gd name="connsiteX3" fmla="*/ 27908 w 55816"/>
                  <a:gd name="connsiteY3" fmla="*/ 0 h 55816"/>
                  <a:gd name="connsiteX4" fmla="*/ 55817 w 55816"/>
                  <a:gd name="connsiteY4" fmla="*/ 27908 h 5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 h="55816">
                    <a:moveTo>
                      <a:pt x="55817" y="27908"/>
                    </a:moveTo>
                    <a:cubicBezTo>
                      <a:pt x="55817" y="43322"/>
                      <a:pt x="43322" y="55816"/>
                      <a:pt x="27908" y="55816"/>
                    </a:cubicBezTo>
                    <a:cubicBezTo>
                      <a:pt x="12495" y="55816"/>
                      <a:pt x="0" y="43322"/>
                      <a:pt x="0" y="27908"/>
                    </a:cubicBezTo>
                    <a:cubicBezTo>
                      <a:pt x="0" y="12495"/>
                      <a:pt x="12495" y="0"/>
                      <a:pt x="27908" y="0"/>
                    </a:cubicBezTo>
                    <a:cubicBezTo>
                      <a:pt x="43322" y="0"/>
                      <a:pt x="55817" y="12495"/>
                      <a:pt x="55817" y="27908"/>
                    </a:cubicBezTo>
                    <a:close/>
                  </a:path>
                </a:pathLst>
              </a:custGeom>
              <a:noFill/>
              <a:ln w="16764" cap="rnd">
                <a:solidFill>
                  <a:srgbClr val="FFFFFF"/>
                </a:solidFill>
                <a:prstDash val="solid"/>
                <a:round/>
              </a:ln>
            </p:spPr>
            <p:txBody>
              <a:bodyPr rtlCol="0" anchor="ctr"/>
              <a:lstStyle/>
              <a:p>
                <a:endParaRPr lang="da-DK"/>
              </a:p>
            </p:txBody>
          </p:sp>
          <p:sp>
            <p:nvSpPr>
              <p:cNvPr id="77" name="Freeform: Shape 76">
                <a:extLst>
                  <a:ext uri="{FF2B5EF4-FFF2-40B4-BE49-F238E27FC236}">
                    <a16:creationId xmlns:a16="http://schemas.microsoft.com/office/drawing/2014/main" id="{199DB039-98E0-2CED-4DB1-5254B88E2CC8}"/>
                  </a:ext>
                </a:extLst>
              </p:cNvPr>
              <p:cNvSpPr/>
              <p:nvPr/>
            </p:nvSpPr>
            <p:spPr>
              <a:xfrm>
                <a:off x="4037266" y="3266217"/>
                <a:ext cx="55816" cy="55816"/>
              </a:xfrm>
              <a:custGeom>
                <a:avLst/>
                <a:gdLst>
                  <a:gd name="connsiteX0" fmla="*/ 55817 w 55816"/>
                  <a:gd name="connsiteY0" fmla="*/ 27908 h 55816"/>
                  <a:gd name="connsiteX1" fmla="*/ 27908 w 55816"/>
                  <a:gd name="connsiteY1" fmla="*/ 55816 h 55816"/>
                  <a:gd name="connsiteX2" fmla="*/ 0 w 55816"/>
                  <a:gd name="connsiteY2" fmla="*/ 27908 h 55816"/>
                  <a:gd name="connsiteX3" fmla="*/ 27908 w 55816"/>
                  <a:gd name="connsiteY3" fmla="*/ 0 h 55816"/>
                  <a:gd name="connsiteX4" fmla="*/ 55817 w 55816"/>
                  <a:gd name="connsiteY4" fmla="*/ 27908 h 5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 h="55816">
                    <a:moveTo>
                      <a:pt x="55817" y="27908"/>
                    </a:moveTo>
                    <a:cubicBezTo>
                      <a:pt x="55817" y="43322"/>
                      <a:pt x="43322" y="55816"/>
                      <a:pt x="27908" y="55816"/>
                    </a:cubicBezTo>
                    <a:cubicBezTo>
                      <a:pt x="12495" y="55816"/>
                      <a:pt x="0" y="43322"/>
                      <a:pt x="0" y="27908"/>
                    </a:cubicBezTo>
                    <a:cubicBezTo>
                      <a:pt x="0" y="12495"/>
                      <a:pt x="12495" y="0"/>
                      <a:pt x="27908" y="0"/>
                    </a:cubicBezTo>
                    <a:cubicBezTo>
                      <a:pt x="43322" y="0"/>
                      <a:pt x="55817" y="12495"/>
                      <a:pt x="55817" y="27908"/>
                    </a:cubicBezTo>
                    <a:close/>
                  </a:path>
                </a:pathLst>
              </a:custGeom>
              <a:noFill/>
              <a:ln w="16764" cap="rnd">
                <a:solidFill>
                  <a:srgbClr val="FFFFFF"/>
                </a:solidFill>
                <a:prstDash val="solid"/>
                <a:round/>
              </a:ln>
            </p:spPr>
            <p:txBody>
              <a:bodyPr rtlCol="0" anchor="ctr"/>
              <a:lstStyle/>
              <a:p>
                <a:endParaRPr lang="da-DK"/>
              </a:p>
            </p:txBody>
          </p:sp>
          <p:sp>
            <p:nvSpPr>
              <p:cNvPr id="78" name="Freeform: Shape 77">
                <a:extLst>
                  <a:ext uri="{FF2B5EF4-FFF2-40B4-BE49-F238E27FC236}">
                    <a16:creationId xmlns:a16="http://schemas.microsoft.com/office/drawing/2014/main" id="{5E649040-903C-0142-7CB8-54AB6B1AC767}"/>
                  </a:ext>
                </a:extLst>
              </p:cNvPr>
              <p:cNvSpPr/>
              <p:nvPr/>
            </p:nvSpPr>
            <p:spPr>
              <a:xfrm>
                <a:off x="3958685" y="3356514"/>
                <a:ext cx="55816" cy="55816"/>
              </a:xfrm>
              <a:custGeom>
                <a:avLst/>
                <a:gdLst>
                  <a:gd name="connsiteX0" fmla="*/ 55817 w 55816"/>
                  <a:gd name="connsiteY0" fmla="*/ 27908 h 55816"/>
                  <a:gd name="connsiteX1" fmla="*/ 27908 w 55816"/>
                  <a:gd name="connsiteY1" fmla="*/ 55817 h 55816"/>
                  <a:gd name="connsiteX2" fmla="*/ 0 w 55816"/>
                  <a:gd name="connsiteY2" fmla="*/ 27908 h 55816"/>
                  <a:gd name="connsiteX3" fmla="*/ 27908 w 55816"/>
                  <a:gd name="connsiteY3" fmla="*/ 0 h 55816"/>
                  <a:gd name="connsiteX4" fmla="*/ 55817 w 55816"/>
                  <a:gd name="connsiteY4" fmla="*/ 27908 h 5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 h="55816">
                    <a:moveTo>
                      <a:pt x="55817" y="27908"/>
                    </a:moveTo>
                    <a:cubicBezTo>
                      <a:pt x="55817" y="43322"/>
                      <a:pt x="43322" y="55817"/>
                      <a:pt x="27908" y="55817"/>
                    </a:cubicBezTo>
                    <a:cubicBezTo>
                      <a:pt x="12495" y="55817"/>
                      <a:pt x="0" y="43322"/>
                      <a:pt x="0" y="27908"/>
                    </a:cubicBezTo>
                    <a:cubicBezTo>
                      <a:pt x="0" y="12495"/>
                      <a:pt x="12495" y="0"/>
                      <a:pt x="27908" y="0"/>
                    </a:cubicBezTo>
                    <a:cubicBezTo>
                      <a:pt x="43322" y="0"/>
                      <a:pt x="55817" y="12495"/>
                      <a:pt x="55817" y="27908"/>
                    </a:cubicBezTo>
                    <a:close/>
                  </a:path>
                </a:pathLst>
              </a:custGeom>
              <a:noFill/>
              <a:ln w="16764" cap="rnd">
                <a:solidFill>
                  <a:srgbClr val="FFFFFF"/>
                </a:solidFill>
                <a:prstDash val="solid"/>
                <a:round/>
              </a:ln>
            </p:spPr>
            <p:txBody>
              <a:bodyPr rtlCol="0" anchor="ctr"/>
              <a:lstStyle/>
              <a:p>
                <a:endParaRPr lang="da-DK"/>
              </a:p>
            </p:txBody>
          </p:sp>
          <p:sp>
            <p:nvSpPr>
              <p:cNvPr id="79" name="Freeform: Shape 78">
                <a:extLst>
                  <a:ext uri="{FF2B5EF4-FFF2-40B4-BE49-F238E27FC236}">
                    <a16:creationId xmlns:a16="http://schemas.microsoft.com/office/drawing/2014/main" id="{1287E7C5-C00C-AC98-81E0-D23A8A6C76AF}"/>
                  </a:ext>
                </a:extLst>
              </p:cNvPr>
              <p:cNvSpPr/>
              <p:nvPr/>
            </p:nvSpPr>
            <p:spPr>
              <a:xfrm>
                <a:off x="4015549" y="3161823"/>
                <a:ext cx="55816" cy="55816"/>
              </a:xfrm>
              <a:custGeom>
                <a:avLst/>
                <a:gdLst>
                  <a:gd name="connsiteX0" fmla="*/ 55817 w 55816"/>
                  <a:gd name="connsiteY0" fmla="*/ 27908 h 55816"/>
                  <a:gd name="connsiteX1" fmla="*/ 27908 w 55816"/>
                  <a:gd name="connsiteY1" fmla="*/ 55816 h 55816"/>
                  <a:gd name="connsiteX2" fmla="*/ 0 w 55816"/>
                  <a:gd name="connsiteY2" fmla="*/ 27908 h 55816"/>
                  <a:gd name="connsiteX3" fmla="*/ 27908 w 55816"/>
                  <a:gd name="connsiteY3" fmla="*/ 0 h 55816"/>
                  <a:gd name="connsiteX4" fmla="*/ 55817 w 55816"/>
                  <a:gd name="connsiteY4" fmla="*/ 27908 h 5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 h="55816">
                    <a:moveTo>
                      <a:pt x="55817" y="27908"/>
                    </a:moveTo>
                    <a:cubicBezTo>
                      <a:pt x="55817" y="43322"/>
                      <a:pt x="43322" y="55816"/>
                      <a:pt x="27908" y="55816"/>
                    </a:cubicBezTo>
                    <a:cubicBezTo>
                      <a:pt x="12495" y="55816"/>
                      <a:pt x="0" y="43322"/>
                      <a:pt x="0" y="27908"/>
                    </a:cubicBezTo>
                    <a:cubicBezTo>
                      <a:pt x="0" y="12495"/>
                      <a:pt x="12495" y="0"/>
                      <a:pt x="27908" y="0"/>
                    </a:cubicBezTo>
                    <a:cubicBezTo>
                      <a:pt x="43322" y="0"/>
                      <a:pt x="55817" y="12495"/>
                      <a:pt x="55817" y="27908"/>
                    </a:cubicBezTo>
                    <a:close/>
                  </a:path>
                </a:pathLst>
              </a:custGeom>
              <a:noFill/>
              <a:ln w="16764" cap="rnd">
                <a:solidFill>
                  <a:srgbClr val="FFFFFF"/>
                </a:solidFill>
                <a:prstDash val="solid"/>
                <a:round/>
              </a:ln>
            </p:spPr>
            <p:txBody>
              <a:bodyPr rtlCol="0" anchor="ctr"/>
              <a:lstStyle/>
              <a:p>
                <a:endParaRPr lang="da-DK"/>
              </a:p>
            </p:txBody>
          </p:sp>
        </p:grpSp>
        <p:grpSp>
          <p:nvGrpSpPr>
            <p:cNvPr id="80" name="Graphic 3">
              <a:extLst>
                <a:ext uri="{FF2B5EF4-FFF2-40B4-BE49-F238E27FC236}">
                  <a16:creationId xmlns:a16="http://schemas.microsoft.com/office/drawing/2014/main" id="{261C16B6-2CF7-A065-5AEF-9DC42CA637BF}"/>
                </a:ext>
              </a:extLst>
            </p:cNvPr>
            <p:cNvGrpSpPr/>
            <p:nvPr/>
          </p:nvGrpSpPr>
          <p:grpSpPr>
            <a:xfrm>
              <a:off x="4034252" y="2834067"/>
              <a:ext cx="2776538" cy="1469233"/>
              <a:chOff x="4034252" y="2834067"/>
              <a:chExt cx="2776538" cy="1469233"/>
            </a:xfrm>
            <a:noFill/>
          </p:grpSpPr>
          <p:sp>
            <p:nvSpPr>
              <p:cNvPr id="81" name="Freeform: Shape 80">
                <a:extLst>
                  <a:ext uri="{FF2B5EF4-FFF2-40B4-BE49-F238E27FC236}">
                    <a16:creationId xmlns:a16="http://schemas.microsoft.com/office/drawing/2014/main" id="{A393DC4B-84D0-D727-7C28-BEE8BE64BC69}"/>
                  </a:ext>
                </a:extLst>
              </p:cNvPr>
              <p:cNvSpPr/>
              <p:nvPr/>
            </p:nvSpPr>
            <p:spPr>
              <a:xfrm>
                <a:off x="4034252" y="2834067"/>
                <a:ext cx="2776538" cy="1469233"/>
              </a:xfrm>
              <a:custGeom>
                <a:avLst/>
                <a:gdLst>
                  <a:gd name="connsiteX0" fmla="*/ 2754025 w 2776538"/>
                  <a:gd name="connsiteY0" fmla="*/ 824484 h 1469233"/>
                  <a:gd name="connsiteX1" fmla="*/ 2279489 w 2776538"/>
                  <a:gd name="connsiteY1" fmla="*/ 0 h 1469233"/>
                  <a:gd name="connsiteX2" fmla="*/ 1879439 w 2776538"/>
                  <a:gd name="connsiteY2" fmla="*/ 405479 h 1469233"/>
                  <a:gd name="connsiteX3" fmla="*/ 1479389 w 2776538"/>
                  <a:gd name="connsiteY3" fmla="*/ 0 h 1469233"/>
                  <a:gd name="connsiteX4" fmla="*/ 1006187 w 2776538"/>
                  <a:gd name="connsiteY4" fmla="*/ 830199 h 1469233"/>
                  <a:gd name="connsiteX5" fmla="*/ 832737 w 2776538"/>
                  <a:gd name="connsiteY5" fmla="*/ 897446 h 1469233"/>
                  <a:gd name="connsiteX6" fmla="*/ 798733 w 2776538"/>
                  <a:gd name="connsiteY6" fmla="*/ 843439 h 1469233"/>
                  <a:gd name="connsiteX7" fmla="*/ 714055 w 2776538"/>
                  <a:gd name="connsiteY7" fmla="*/ 760285 h 1469233"/>
                  <a:gd name="connsiteX8" fmla="*/ 698149 w 2776538"/>
                  <a:gd name="connsiteY8" fmla="*/ 728758 h 1469233"/>
                  <a:gd name="connsiteX9" fmla="*/ 653191 w 2776538"/>
                  <a:gd name="connsiteY9" fmla="*/ 671989 h 1469233"/>
                  <a:gd name="connsiteX10" fmla="*/ 519936 w 2776538"/>
                  <a:gd name="connsiteY10" fmla="*/ 640842 h 1469233"/>
                  <a:gd name="connsiteX11" fmla="*/ 228947 w 2776538"/>
                  <a:gd name="connsiteY11" fmla="*/ 722567 h 1469233"/>
                  <a:gd name="connsiteX12" fmla="*/ 199896 w 2776538"/>
                  <a:gd name="connsiteY12" fmla="*/ 740093 h 1469233"/>
                  <a:gd name="connsiteX13" fmla="*/ 177512 w 2776538"/>
                  <a:gd name="connsiteY13" fmla="*/ 756761 h 1469233"/>
                  <a:gd name="connsiteX14" fmla="*/ 167797 w 2776538"/>
                  <a:gd name="connsiteY14" fmla="*/ 765524 h 1469233"/>
                  <a:gd name="connsiteX15" fmla="*/ 728 w 2776538"/>
                  <a:gd name="connsiteY15" fmla="*/ 1149287 h 1469233"/>
                  <a:gd name="connsiteX16" fmla="*/ 2919 w 2776538"/>
                  <a:gd name="connsiteY16" fmla="*/ 1163860 h 1469233"/>
                  <a:gd name="connsiteX17" fmla="*/ 58735 w 2776538"/>
                  <a:gd name="connsiteY17" fmla="*/ 1263777 h 1469233"/>
                  <a:gd name="connsiteX18" fmla="*/ 88834 w 2776538"/>
                  <a:gd name="connsiteY18" fmla="*/ 1295781 h 1469233"/>
                  <a:gd name="connsiteX19" fmla="*/ 366393 w 2776538"/>
                  <a:gd name="connsiteY19" fmla="*/ 1462564 h 1469233"/>
                  <a:gd name="connsiteX20" fmla="*/ 387157 w 2776538"/>
                  <a:gd name="connsiteY20" fmla="*/ 1467041 h 1469233"/>
                  <a:gd name="connsiteX21" fmla="*/ 580229 w 2776538"/>
                  <a:gd name="connsiteY21" fmla="*/ 1413415 h 1469233"/>
                  <a:gd name="connsiteX22" fmla="*/ 693767 w 2776538"/>
                  <a:gd name="connsiteY22" fmla="*/ 1375315 h 1469233"/>
                  <a:gd name="connsiteX23" fmla="*/ 741392 w 2776538"/>
                  <a:gd name="connsiteY23" fmla="*/ 1330262 h 1469233"/>
                  <a:gd name="connsiteX24" fmla="*/ 743773 w 2776538"/>
                  <a:gd name="connsiteY24" fmla="*/ 1328833 h 1469233"/>
                  <a:gd name="connsiteX25" fmla="*/ 813973 w 2776538"/>
                  <a:gd name="connsiteY25" fmla="*/ 1267492 h 1469233"/>
                  <a:gd name="connsiteX26" fmla="*/ 857407 w 2776538"/>
                  <a:gd name="connsiteY26" fmla="*/ 1182148 h 1469233"/>
                  <a:gd name="connsiteX27" fmla="*/ 877123 w 2776538"/>
                  <a:gd name="connsiteY27" fmla="*/ 1086517 h 146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76538" h="1469233">
                    <a:moveTo>
                      <a:pt x="2754025" y="824484"/>
                    </a:moveTo>
                    <a:cubicBezTo>
                      <a:pt x="2853656" y="364331"/>
                      <a:pt x="2609531" y="0"/>
                      <a:pt x="2279489" y="0"/>
                    </a:cubicBezTo>
                    <a:cubicBezTo>
                      <a:pt x="1976308" y="0"/>
                      <a:pt x="1879439" y="405479"/>
                      <a:pt x="1879439" y="405479"/>
                    </a:cubicBezTo>
                    <a:cubicBezTo>
                      <a:pt x="1879439" y="405479"/>
                      <a:pt x="1782570" y="0"/>
                      <a:pt x="1479389" y="0"/>
                    </a:cubicBezTo>
                    <a:cubicBezTo>
                      <a:pt x="1147919" y="0"/>
                      <a:pt x="903317" y="367284"/>
                      <a:pt x="1006187" y="830199"/>
                    </a:cubicBezTo>
                    <a:lnTo>
                      <a:pt x="832737" y="897446"/>
                    </a:lnTo>
                    <a:cubicBezTo>
                      <a:pt x="822545" y="878776"/>
                      <a:pt x="811496" y="860489"/>
                      <a:pt x="798733" y="843439"/>
                    </a:cubicBezTo>
                    <a:cubicBezTo>
                      <a:pt x="774634" y="811340"/>
                      <a:pt x="745678" y="784289"/>
                      <a:pt x="714055" y="760285"/>
                    </a:cubicBezTo>
                    <a:cubicBezTo>
                      <a:pt x="709007" y="749141"/>
                      <a:pt x="703673" y="738568"/>
                      <a:pt x="698149" y="728758"/>
                    </a:cubicBezTo>
                    <a:cubicBezTo>
                      <a:pt x="684528" y="704755"/>
                      <a:pt x="669478" y="685324"/>
                      <a:pt x="653191" y="671989"/>
                    </a:cubicBezTo>
                    <a:cubicBezTo>
                      <a:pt x="623473" y="647700"/>
                      <a:pt x="575276" y="638937"/>
                      <a:pt x="519936" y="640842"/>
                    </a:cubicBezTo>
                    <a:cubicBezTo>
                      <a:pt x="423924" y="644176"/>
                      <a:pt x="306766" y="679799"/>
                      <a:pt x="228947" y="722567"/>
                    </a:cubicBezTo>
                    <a:cubicBezTo>
                      <a:pt x="218470" y="728282"/>
                      <a:pt x="208754" y="734187"/>
                      <a:pt x="199896" y="740093"/>
                    </a:cubicBezTo>
                    <a:cubicBezTo>
                      <a:pt x="191704" y="745617"/>
                      <a:pt x="184180" y="751142"/>
                      <a:pt x="177512" y="756761"/>
                    </a:cubicBezTo>
                    <a:cubicBezTo>
                      <a:pt x="174369" y="759428"/>
                      <a:pt x="171130" y="762381"/>
                      <a:pt x="167797" y="765524"/>
                    </a:cubicBezTo>
                    <a:cubicBezTo>
                      <a:pt x="91311" y="839343"/>
                      <a:pt x="-9559" y="1041940"/>
                      <a:pt x="728" y="1149287"/>
                    </a:cubicBezTo>
                    <a:cubicBezTo>
                      <a:pt x="1204" y="1154335"/>
                      <a:pt x="1966" y="1159288"/>
                      <a:pt x="2919" y="1163860"/>
                    </a:cubicBezTo>
                    <a:cubicBezTo>
                      <a:pt x="9967" y="1196435"/>
                      <a:pt x="30351" y="1230630"/>
                      <a:pt x="58735" y="1263777"/>
                    </a:cubicBezTo>
                    <a:cubicBezTo>
                      <a:pt x="67975" y="1274540"/>
                      <a:pt x="78071" y="1285208"/>
                      <a:pt x="88834" y="1295781"/>
                    </a:cubicBezTo>
                    <a:cubicBezTo>
                      <a:pt x="169130" y="1374077"/>
                      <a:pt x="286859" y="1441799"/>
                      <a:pt x="366393" y="1462564"/>
                    </a:cubicBezTo>
                    <a:cubicBezTo>
                      <a:pt x="373632" y="1464469"/>
                      <a:pt x="380585" y="1465993"/>
                      <a:pt x="387157" y="1467041"/>
                    </a:cubicBezTo>
                    <a:cubicBezTo>
                      <a:pt x="439831" y="1475708"/>
                      <a:pt x="501553" y="1458849"/>
                      <a:pt x="580229" y="1413415"/>
                    </a:cubicBezTo>
                    <a:cubicBezTo>
                      <a:pt x="597184" y="1403604"/>
                      <a:pt x="669669" y="1390364"/>
                      <a:pt x="693767" y="1375315"/>
                    </a:cubicBezTo>
                    <a:cubicBezTo>
                      <a:pt x="713389" y="1364361"/>
                      <a:pt x="730248" y="1345978"/>
                      <a:pt x="741392" y="1330262"/>
                    </a:cubicBezTo>
                    <a:cubicBezTo>
                      <a:pt x="742154" y="1329881"/>
                      <a:pt x="742916" y="1329404"/>
                      <a:pt x="743773" y="1328833"/>
                    </a:cubicBezTo>
                    <a:cubicBezTo>
                      <a:pt x="768634" y="1310164"/>
                      <a:pt x="793399" y="1291018"/>
                      <a:pt x="813973" y="1267492"/>
                    </a:cubicBezTo>
                    <a:cubicBezTo>
                      <a:pt x="835690" y="1242632"/>
                      <a:pt x="849406" y="1213961"/>
                      <a:pt x="857407" y="1182148"/>
                    </a:cubicBezTo>
                    <a:cubicBezTo>
                      <a:pt x="865408" y="1150810"/>
                      <a:pt x="873218" y="1118807"/>
                      <a:pt x="877123" y="1086517"/>
                    </a:cubicBezTo>
                  </a:path>
                </a:pathLst>
              </a:custGeom>
              <a:noFill/>
              <a:ln w="23717" cap="rnd">
                <a:solidFill>
                  <a:srgbClr val="FFFFFF"/>
                </a:solidFill>
                <a:prstDash val="solid"/>
                <a:round/>
              </a:ln>
            </p:spPr>
            <p:txBody>
              <a:bodyPr rtlCol="0" anchor="ctr"/>
              <a:lstStyle/>
              <a:p>
                <a:endParaRPr lang="da-DK"/>
              </a:p>
            </p:txBody>
          </p:sp>
          <p:sp>
            <p:nvSpPr>
              <p:cNvPr id="82" name="Freeform: Shape 81">
                <a:extLst>
                  <a:ext uri="{FF2B5EF4-FFF2-40B4-BE49-F238E27FC236}">
                    <a16:creationId xmlns:a16="http://schemas.microsoft.com/office/drawing/2014/main" id="{89449F89-F82E-9F07-7D73-1AE0E5DF714B}"/>
                  </a:ext>
                </a:extLst>
              </p:cNvPr>
              <p:cNvSpPr/>
              <p:nvPr/>
            </p:nvSpPr>
            <p:spPr>
              <a:xfrm>
                <a:off x="4304219" y="3720571"/>
                <a:ext cx="332697" cy="328916"/>
              </a:xfrm>
              <a:custGeom>
                <a:avLst/>
                <a:gdLst>
                  <a:gd name="connsiteX0" fmla="*/ 76994 w 332697"/>
                  <a:gd name="connsiteY0" fmla="*/ 22943 h 328916"/>
                  <a:gd name="connsiteX1" fmla="*/ 36132 w 332697"/>
                  <a:gd name="connsiteY1" fmla="*/ 63234 h 328916"/>
                  <a:gd name="connsiteX2" fmla="*/ 12415 w 332697"/>
                  <a:gd name="connsiteY2" fmla="*/ 110478 h 328916"/>
                  <a:gd name="connsiteX3" fmla="*/ 127 w 332697"/>
                  <a:gd name="connsiteY3" fmla="*/ 174010 h 328916"/>
                  <a:gd name="connsiteX4" fmla="*/ 13367 w 332697"/>
                  <a:gd name="connsiteY4" fmla="*/ 248971 h 328916"/>
                  <a:gd name="connsiteX5" fmla="*/ 38989 w 332697"/>
                  <a:gd name="connsiteY5" fmla="*/ 289357 h 328916"/>
                  <a:gd name="connsiteX6" fmla="*/ 70613 w 332697"/>
                  <a:gd name="connsiteY6" fmla="*/ 314885 h 328916"/>
                  <a:gd name="connsiteX7" fmla="*/ 146431 w 332697"/>
                  <a:gd name="connsiteY7" fmla="*/ 326505 h 328916"/>
                  <a:gd name="connsiteX8" fmla="*/ 195581 w 332697"/>
                  <a:gd name="connsiteY8" fmla="*/ 311265 h 328916"/>
                  <a:gd name="connsiteX9" fmla="*/ 241205 w 332697"/>
                  <a:gd name="connsiteY9" fmla="*/ 287643 h 328916"/>
                  <a:gd name="connsiteX10" fmla="*/ 300451 w 332697"/>
                  <a:gd name="connsiteY10" fmla="*/ 236113 h 328916"/>
                  <a:gd name="connsiteX11" fmla="*/ 327407 w 332697"/>
                  <a:gd name="connsiteY11" fmla="*/ 189536 h 328916"/>
                  <a:gd name="connsiteX12" fmla="*/ 332264 w 332697"/>
                  <a:gd name="connsiteY12" fmla="*/ 144482 h 328916"/>
                  <a:gd name="connsiteX13" fmla="*/ 318262 w 332697"/>
                  <a:gd name="connsiteY13" fmla="*/ 91999 h 328916"/>
                  <a:gd name="connsiteX14" fmla="*/ 291497 w 332697"/>
                  <a:gd name="connsiteY14" fmla="*/ 54185 h 328916"/>
                  <a:gd name="connsiteX15" fmla="*/ 252635 w 332697"/>
                  <a:gd name="connsiteY15" fmla="*/ 25229 h 328916"/>
                  <a:gd name="connsiteX16" fmla="*/ 209582 w 332697"/>
                  <a:gd name="connsiteY16" fmla="*/ 7798 h 328916"/>
                  <a:gd name="connsiteX17" fmla="*/ 166720 w 332697"/>
                  <a:gd name="connsiteY17" fmla="*/ 274 h 328916"/>
                  <a:gd name="connsiteX18" fmla="*/ 121857 w 332697"/>
                  <a:gd name="connsiteY18" fmla="*/ 3893 h 328916"/>
                  <a:gd name="connsiteX19" fmla="*/ 76994 w 332697"/>
                  <a:gd name="connsiteY19" fmla="*/ 22943 h 32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697" h="328916">
                    <a:moveTo>
                      <a:pt x="76994" y="22943"/>
                    </a:moveTo>
                    <a:cubicBezTo>
                      <a:pt x="61659" y="32944"/>
                      <a:pt x="47848" y="46279"/>
                      <a:pt x="36132" y="63234"/>
                    </a:cubicBezTo>
                    <a:cubicBezTo>
                      <a:pt x="26798" y="76664"/>
                      <a:pt x="18797" y="92476"/>
                      <a:pt x="12415" y="110478"/>
                    </a:cubicBezTo>
                    <a:cubicBezTo>
                      <a:pt x="5081" y="131338"/>
                      <a:pt x="889" y="152864"/>
                      <a:pt x="127" y="174010"/>
                    </a:cubicBezTo>
                    <a:cubicBezTo>
                      <a:pt x="-825" y="200299"/>
                      <a:pt x="3556" y="225921"/>
                      <a:pt x="13367" y="248971"/>
                    </a:cubicBezTo>
                    <a:cubicBezTo>
                      <a:pt x="19939" y="264307"/>
                      <a:pt x="28607" y="277928"/>
                      <a:pt x="38989" y="289357"/>
                    </a:cubicBezTo>
                    <a:cubicBezTo>
                      <a:pt x="48324" y="299740"/>
                      <a:pt x="58992" y="308407"/>
                      <a:pt x="70613" y="314885"/>
                    </a:cubicBezTo>
                    <a:cubicBezTo>
                      <a:pt x="93282" y="327553"/>
                      <a:pt x="119476" y="332220"/>
                      <a:pt x="146431" y="326505"/>
                    </a:cubicBezTo>
                    <a:cubicBezTo>
                      <a:pt x="163481" y="322886"/>
                      <a:pt x="179960" y="317742"/>
                      <a:pt x="195581" y="311265"/>
                    </a:cubicBezTo>
                    <a:cubicBezTo>
                      <a:pt x="211773" y="304597"/>
                      <a:pt x="227108" y="296596"/>
                      <a:pt x="241205" y="287643"/>
                    </a:cubicBezTo>
                    <a:cubicBezTo>
                      <a:pt x="264827" y="272689"/>
                      <a:pt x="285020" y="254972"/>
                      <a:pt x="300451" y="236113"/>
                    </a:cubicBezTo>
                    <a:cubicBezTo>
                      <a:pt x="312833" y="220968"/>
                      <a:pt x="322073" y="205156"/>
                      <a:pt x="327407" y="189536"/>
                    </a:cubicBezTo>
                    <a:cubicBezTo>
                      <a:pt x="332455" y="174677"/>
                      <a:pt x="333407" y="159532"/>
                      <a:pt x="332264" y="144482"/>
                    </a:cubicBezTo>
                    <a:cubicBezTo>
                      <a:pt x="330836" y="126099"/>
                      <a:pt x="326264" y="108382"/>
                      <a:pt x="318262" y="91999"/>
                    </a:cubicBezTo>
                    <a:cubicBezTo>
                      <a:pt x="311690" y="78379"/>
                      <a:pt x="302737" y="65615"/>
                      <a:pt x="291497" y="54185"/>
                    </a:cubicBezTo>
                    <a:cubicBezTo>
                      <a:pt x="280734" y="43231"/>
                      <a:pt x="267780" y="33421"/>
                      <a:pt x="252635" y="25229"/>
                    </a:cubicBezTo>
                    <a:cubicBezTo>
                      <a:pt x="239872" y="18276"/>
                      <a:pt x="225489" y="12370"/>
                      <a:pt x="209582" y="7798"/>
                    </a:cubicBezTo>
                    <a:cubicBezTo>
                      <a:pt x="195200" y="3607"/>
                      <a:pt x="180817" y="1131"/>
                      <a:pt x="166720" y="274"/>
                    </a:cubicBezTo>
                    <a:cubicBezTo>
                      <a:pt x="151385" y="-584"/>
                      <a:pt x="136335" y="560"/>
                      <a:pt x="121857" y="3893"/>
                    </a:cubicBezTo>
                    <a:cubicBezTo>
                      <a:pt x="105950" y="7608"/>
                      <a:pt x="90806" y="13894"/>
                      <a:pt x="76994" y="22943"/>
                    </a:cubicBezTo>
                    <a:close/>
                  </a:path>
                </a:pathLst>
              </a:custGeom>
              <a:noFill/>
              <a:ln w="23717" cap="rnd">
                <a:solidFill>
                  <a:srgbClr val="FFFFFF"/>
                </a:solidFill>
                <a:prstDash val="solid"/>
                <a:round/>
              </a:ln>
            </p:spPr>
            <p:txBody>
              <a:bodyPr rtlCol="0" anchor="ctr"/>
              <a:lstStyle/>
              <a:p>
                <a:endParaRPr lang="da-DK"/>
              </a:p>
            </p:txBody>
          </p:sp>
        </p:grpSp>
        <p:sp>
          <p:nvSpPr>
            <p:cNvPr id="83" name="Freeform: Shape 82">
              <a:extLst>
                <a:ext uri="{FF2B5EF4-FFF2-40B4-BE49-F238E27FC236}">
                  <a16:creationId xmlns:a16="http://schemas.microsoft.com/office/drawing/2014/main" id="{C264A6CD-8D2A-DEA0-1829-9042B4D58590}"/>
                </a:ext>
              </a:extLst>
            </p:cNvPr>
            <p:cNvSpPr/>
            <p:nvPr/>
          </p:nvSpPr>
          <p:spPr>
            <a:xfrm>
              <a:off x="3753326" y="3123628"/>
              <a:ext cx="53816" cy="48006"/>
            </a:xfrm>
            <a:custGeom>
              <a:avLst/>
              <a:gdLst>
                <a:gd name="connsiteX0" fmla="*/ 0 w 53816"/>
                <a:gd name="connsiteY0" fmla="*/ 0 h 48006"/>
                <a:gd name="connsiteX1" fmla="*/ 53816 w 53816"/>
                <a:gd name="connsiteY1" fmla="*/ 48006 h 48006"/>
              </a:gdLst>
              <a:ahLst/>
              <a:cxnLst>
                <a:cxn ang="0">
                  <a:pos x="connsiteX0" y="connsiteY0"/>
                </a:cxn>
                <a:cxn ang="0">
                  <a:pos x="connsiteX1" y="connsiteY1"/>
                </a:cxn>
              </a:cxnLst>
              <a:rect l="l" t="t" r="r" b="b"/>
              <a:pathLst>
                <a:path w="53816" h="48006">
                  <a:moveTo>
                    <a:pt x="0" y="0"/>
                  </a:moveTo>
                  <a:lnTo>
                    <a:pt x="53816" y="48006"/>
                  </a:lnTo>
                </a:path>
              </a:pathLst>
            </a:custGeom>
            <a:ln w="23717" cap="rnd">
              <a:solidFill>
                <a:srgbClr val="FFFFFF"/>
              </a:solidFill>
              <a:prstDash val="solid"/>
              <a:round/>
            </a:ln>
          </p:spPr>
          <p:txBody>
            <a:bodyPr rtlCol="0" anchor="ctr"/>
            <a:lstStyle/>
            <a:p>
              <a:endParaRPr lang="da-DK"/>
            </a:p>
          </p:txBody>
        </p:sp>
        <p:sp>
          <p:nvSpPr>
            <p:cNvPr id="84" name="Freeform: Shape 83">
              <a:extLst>
                <a:ext uri="{FF2B5EF4-FFF2-40B4-BE49-F238E27FC236}">
                  <a16:creationId xmlns:a16="http://schemas.microsoft.com/office/drawing/2014/main" id="{AAD0713B-A8E8-773E-8610-6CAFFFB78256}"/>
                </a:ext>
              </a:extLst>
            </p:cNvPr>
            <p:cNvSpPr/>
            <p:nvPr/>
          </p:nvSpPr>
          <p:spPr>
            <a:xfrm>
              <a:off x="3968160" y="3377514"/>
              <a:ext cx="149028" cy="148216"/>
            </a:xfrm>
            <a:custGeom>
              <a:avLst/>
              <a:gdLst>
                <a:gd name="connsiteX0" fmla="*/ 96062 w 149028"/>
                <a:gd name="connsiteY0" fmla="*/ 143782 h 148216"/>
                <a:gd name="connsiteX1" fmla="*/ 143592 w 149028"/>
                <a:gd name="connsiteY1" fmla="*/ 98729 h 148216"/>
                <a:gd name="connsiteX2" fmla="*/ 127018 w 149028"/>
                <a:gd name="connsiteY2" fmla="*/ 5194 h 148216"/>
                <a:gd name="connsiteX3" fmla="*/ 102825 w 149028"/>
                <a:gd name="connsiteY3" fmla="*/ 4812 h 148216"/>
                <a:gd name="connsiteX4" fmla="*/ 102444 w 149028"/>
                <a:gd name="connsiteY4" fmla="*/ 29006 h 148216"/>
                <a:gd name="connsiteX5" fmla="*/ 104349 w 149028"/>
                <a:gd name="connsiteY5" fmla="*/ 97491 h 148216"/>
                <a:gd name="connsiteX6" fmla="*/ 97110 w 149028"/>
                <a:gd name="connsiteY6" fmla="*/ 104349 h 148216"/>
                <a:gd name="connsiteX7" fmla="*/ 29387 w 149028"/>
                <a:gd name="connsiteY7" fmla="*/ 99681 h 148216"/>
                <a:gd name="connsiteX8" fmla="*/ 5193 w 149028"/>
                <a:gd name="connsiteY8" fmla="*/ 99300 h 148216"/>
                <a:gd name="connsiteX9" fmla="*/ 4812 w 149028"/>
                <a:gd name="connsiteY9" fmla="*/ 123494 h 148216"/>
                <a:gd name="connsiteX10" fmla="*/ 95967 w 149028"/>
                <a:gd name="connsiteY10" fmla="*/ 143782 h 1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028" h="148216">
                  <a:moveTo>
                    <a:pt x="96062" y="143782"/>
                  </a:moveTo>
                  <a:cubicBezTo>
                    <a:pt x="111111" y="137305"/>
                    <a:pt x="137115" y="113778"/>
                    <a:pt x="143592" y="98729"/>
                  </a:cubicBezTo>
                  <a:cubicBezTo>
                    <a:pt x="153021" y="76917"/>
                    <a:pt x="151783" y="30720"/>
                    <a:pt x="127018" y="5194"/>
                  </a:cubicBezTo>
                  <a:cubicBezTo>
                    <a:pt x="120446" y="-1569"/>
                    <a:pt x="109587" y="-1760"/>
                    <a:pt x="102825" y="4812"/>
                  </a:cubicBezTo>
                  <a:cubicBezTo>
                    <a:pt x="96062" y="11385"/>
                    <a:pt x="95871" y="22243"/>
                    <a:pt x="102444" y="29006"/>
                  </a:cubicBezTo>
                  <a:cubicBezTo>
                    <a:pt x="120922" y="48056"/>
                    <a:pt x="121398" y="77869"/>
                    <a:pt x="104349" y="97491"/>
                  </a:cubicBezTo>
                  <a:cubicBezTo>
                    <a:pt x="102444" y="99681"/>
                    <a:pt x="99110" y="102920"/>
                    <a:pt x="97110" y="104349"/>
                  </a:cubicBezTo>
                  <a:cubicBezTo>
                    <a:pt x="76917" y="120065"/>
                    <a:pt x="47580" y="118446"/>
                    <a:pt x="29387" y="99681"/>
                  </a:cubicBezTo>
                  <a:cubicBezTo>
                    <a:pt x="22815" y="92919"/>
                    <a:pt x="11956" y="92728"/>
                    <a:pt x="5193" y="99300"/>
                  </a:cubicBezTo>
                  <a:cubicBezTo>
                    <a:pt x="-1569" y="105873"/>
                    <a:pt x="-1760" y="116731"/>
                    <a:pt x="4812" y="123494"/>
                  </a:cubicBezTo>
                  <a:cubicBezTo>
                    <a:pt x="29101" y="148545"/>
                    <a:pt x="74440" y="153021"/>
                    <a:pt x="95967" y="143782"/>
                  </a:cubicBezTo>
                  <a:close/>
                </a:path>
              </a:pathLst>
            </a:custGeom>
            <a:solidFill>
              <a:srgbClr val="FFFFFF"/>
            </a:solidFill>
            <a:ln w="9525" cap="flat">
              <a:noFill/>
              <a:prstDash val="solid"/>
              <a:miter/>
            </a:ln>
          </p:spPr>
          <p:txBody>
            <a:bodyPr rtlCol="0" anchor="ctr"/>
            <a:lstStyle/>
            <a:p>
              <a:endParaRPr lang="da-DK"/>
            </a:p>
          </p:txBody>
        </p:sp>
        <p:sp>
          <p:nvSpPr>
            <p:cNvPr id="85" name="Freeform: Shape 84">
              <a:extLst>
                <a:ext uri="{FF2B5EF4-FFF2-40B4-BE49-F238E27FC236}">
                  <a16:creationId xmlns:a16="http://schemas.microsoft.com/office/drawing/2014/main" id="{8E8C4E90-FC83-B5D0-21CB-520731644E1F}"/>
                </a:ext>
              </a:extLst>
            </p:cNvPr>
            <p:cNvSpPr/>
            <p:nvPr/>
          </p:nvSpPr>
          <p:spPr>
            <a:xfrm>
              <a:off x="4095273" y="3505104"/>
              <a:ext cx="108489" cy="98202"/>
            </a:xfrm>
            <a:custGeom>
              <a:avLst/>
              <a:gdLst>
                <a:gd name="connsiteX0" fmla="*/ 108490 w 108489"/>
                <a:gd name="connsiteY0" fmla="*/ 98203 h 98202"/>
                <a:gd name="connsiteX1" fmla="*/ 0 w 108489"/>
                <a:gd name="connsiteY1" fmla="*/ 0 h 98202"/>
              </a:gdLst>
              <a:ahLst/>
              <a:cxnLst>
                <a:cxn ang="0">
                  <a:pos x="connsiteX0" y="connsiteY0"/>
                </a:cxn>
                <a:cxn ang="0">
                  <a:pos x="connsiteX1" y="connsiteY1"/>
                </a:cxn>
              </a:cxnLst>
              <a:rect l="l" t="t" r="r" b="b"/>
              <a:pathLst>
                <a:path w="108489" h="98202">
                  <a:moveTo>
                    <a:pt x="108490" y="98203"/>
                  </a:moveTo>
                  <a:lnTo>
                    <a:pt x="0" y="0"/>
                  </a:lnTo>
                </a:path>
              </a:pathLst>
            </a:custGeom>
            <a:ln w="23717" cap="rnd">
              <a:solidFill>
                <a:srgbClr val="FFFFFF"/>
              </a:solidFill>
              <a:prstDash val="solid"/>
              <a:round/>
            </a:ln>
          </p:spPr>
          <p:txBody>
            <a:bodyPr rtlCol="0" anchor="ctr"/>
            <a:lstStyle/>
            <a:p>
              <a:endParaRPr lang="da-DK"/>
            </a:p>
          </p:txBody>
        </p:sp>
        <p:grpSp>
          <p:nvGrpSpPr>
            <p:cNvPr id="86" name="Graphic 3">
              <a:extLst>
                <a:ext uri="{FF2B5EF4-FFF2-40B4-BE49-F238E27FC236}">
                  <a16:creationId xmlns:a16="http://schemas.microsoft.com/office/drawing/2014/main" id="{BCF37DE6-F4B4-C9A3-88FE-9ED9A7902286}"/>
                </a:ext>
              </a:extLst>
            </p:cNvPr>
            <p:cNvGrpSpPr/>
            <p:nvPr/>
          </p:nvGrpSpPr>
          <p:grpSpPr>
            <a:xfrm>
              <a:off x="2783555" y="2356772"/>
              <a:ext cx="1127409" cy="1068736"/>
              <a:chOff x="2783555" y="2356772"/>
              <a:chExt cx="1127409" cy="1068736"/>
            </a:xfrm>
            <a:noFill/>
          </p:grpSpPr>
          <p:sp>
            <p:nvSpPr>
              <p:cNvPr id="87" name="Freeform: Shape 86">
                <a:extLst>
                  <a:ext uri="{FF2B5EF4-FFF2-40B4-BE49-F238E27FC236}">
                    <a16:creationId xmlns:a16="http://schemas.microsoft.com/office/drawing/2014/main" id="{7645E838-4ED7-A6EB-1FF3-B8F23DD52393}"/>
                  </a:ext>
                </a:extLst>
              </p:cNvPr>
              <p:cNvSpPr/>
              <p:nvPr/>
            </p:nvSpPr>
            <p:spPr>
              <a:xfrm>
                <a:off x="2881005" y="2356772"/>
                <a:ext cx="1029959" cy="1018498"/>
              </a:xfrm>
              <a:custGeom>
                <a:avLst/>
                <a:gdLst>
                  <a:gd name="connsiteX0" fmla="*/ 970714 w 1029959"/>
                  <a:gd name="connsiteY0" fmla="*/ 309846 h 1018498"/>
                  <a:gd name="connsiteX1" fmla="*/ 906706 w 1029959"/>
                  <a:gd name="connsiteY1" fmla="*/ 729232 h 1018498"/>
                  <a:gd name="connsiteX2" fmla="*/ 681344 w 1029959"/>
                  <a:gd name="connsiteY2" fmla="*/ 928876 h 1018498"/>
                  <a:gd name="connsiteX3" fmla="*/ 274627 w 1029959"/>
                  <a:gd name="connsiteY3" fmla="*/ 941259 h 1018498"/>
                  <a:gd name="connsiteX4" fmla="*/ 56790 w 1029959"/>
                  <a:gd name="connsiteY4" fmla="*/ 695323 h 1018498"/>
                  <a:gd name="connsiteX5" fmla="*/ 118226 w 1029959"/>
                  <a:gd name="connsiteY5" fmla="*/ 293082 h 1018498"/>
                  <a:gd name="connsiteX6" fmla="*/ 343588 w 1029959"/>
                  <a:gd name="connsiteY6" fmla="*/ 93438 h 1018498"/>
                  <a:gd name="connsiteX7" fmla="*/ 767641 w 1029959"/>
                  <a:gd name="connsiteY7" fmla="*/ 80580 h 1018498"/>
                  <a:gd name="connsiteX8" fmla="*/ 970714 w 1029959"/>
                  <a:gd name="connsiteY8" fmla="*/ 309942 h 101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959" h="1018498">
                    <a:moveTo>
                      <a:pt x="970714" y="309846"/>
                    </a:moveTo>
                    <a:cubicBezTo>
                      <a:pt x="1070155" y="422051"/>
                      <a:pt x="1041485" y="609884"/>
                      <a:pt x="906706" y="729232"/>
                    </a:cubicBezTo>
                    <a:lnTo>
                      <a:pt x="681344" y="928876"/>
                    </a:lnTo>
                    <a:cubicBezTo>
                      <a:pt x="552090" y="1043367"/>
                      <a:pt x="369972" y="1048891"/>
                      <a:pt x="274627" y="941259"/>
                    </a:cubicBezTo>
                    <a:lnTo>
                      <a:pt x="56790" y="695323"/>
                    </a:lnTo>
                    <a:cubicBezTo>
                      <a:pt x="-38555" y="587691"/>
                      <a:pt x="-11028" y="407573"/>
                      <a:pt x="118226" y="293082"/>
                    </a:cubicBezTo>
                    <a:lnTo>
                      <a:pt x="343588" y="93438"/>
                    </a:lnTo>
                    <a:cubicBezTo>
                      <a:pt x="478367" y="-25910"/>
                      <a:pt x="668200" y="-31720"/>
                      <a:pt x="767641" y="80580"/>
                    </a:cubicBezTo>
                    <a:lnTo>
                      <a:pt x="970714" y="309942"/>
                    </a:lnTo>
                    <a:close/>
                  </a:path>
                </a:pathLst>
              </a:custGeom>
              <a:noFill/>
              <a:ln w="23717" cap="rnd">
                <a:solidFill>
                  <a:srgbClr val="FFFFFF"/>
                </a:solidFill>
                <a:prstDash val="solid"/>
                <a:round/>
              </a:ln>
            </p:spPr>
            <p:txBody>
              <a:bodyPr rtlCol="0" anchor="ctr"/>
              <a:lstStyle/>
              <a:p>
                <a:endParaRPr lang="da-DK"/>
              </a:p>
            </p:txBody>
          </p:sp>
          <p:sp>
            <p:nvSpPr>
              <p:cNvPr id="88" name="Freeform: Shape 87">
                <a:extLst>
                  <a:ext uri="{FF2B5EF4-FFF2-40B4-BE49-F238E27FC236}">
                    <a16:creationId xmlns:a16="http://schemas.microsoft.com/office/drawing/2014/main" id="{456603EB-83DE-0668-992D-8C14BE6A8D3C}"/>
                  </a:ext>
                </a:extLst>
              </p:cNvPr>
              <p:cNvSpPr/>
              <p:nvPr/>
            </p:nvSpPr>
            <p:spPr>
              <a:xfrm rot="-2491799">
                <a:off x="2800704" y="3192088"/>
                <a:ext cx="283845" cy="159353"/>
              </a:xfrm>
              <a:custGeom>
                <a:avLst/>
                <a:gdLst>
                  <a:gd name="connsiteX0" fmla="*/ 0 w 283845"/>
                  <a:gd name="connsiteY0" fmla="*/ 0 h 159353"/>
                  <a:gd name="connsiteX1" fmla="*/ 283845 w 283845"/>
                  <a:gd name="connsiteY1" fmla="*/ 0 h 159353"/>
                  <a:gd name="connsiteX2" fmla="*/ 283845 w 283845"/>
                  <a:gd name="connsiteY2" fmla="*/ 159353 h 159353"/>
                  <a:gd name="connsiteX3" fmla="*/ 0 w 283845"/>
                  <a:gd name="connsiteY3" fmla="*/ 159353 h 159353"/>
                </a:gdLst>
                <a:ahLst/>
                <a:cxnLst>
                  <a:cxn ang="0">
                    <a:pos x="connsiteX0" y="connsiteY0"/>
                  </a:cxn>
                  <a:cxn ang="0">
                    <a:pos x="connsiteX1" y="connsiteY1"/>
                  </a:cxn>
                  <a:cxn ang="0">
                    <a:pos x="connsiteX2" y="connsiteY2"/>
                  </a:cxn>
                  <a:cxn ang="0">
                    <a:pos x="connsiteX3" y="connsiteY3"/>
                  </a:cxn>
                </a:cxnLst>
                <a:rect l="l" t="t" r="r" b="b"/>
                <a:pathLst>
                  <a:path w="283845" h="159353">
                    <a:moveTo>
                      <a:pt x="0" y="0"/>
                    </a:moveTo>
                    <a:lnTo>
                      <a:pt x="283845" y="0"/>
                    </a:lnTo>
                    <a:lnTo>
                      <a:pt x="283845" y="159353"/>
                    </a:lnTo>
                    <a:lnTo>
                      <a:pt x="0" y="159353"/>
                    </a:lnTo>
                    <a:close/>
                  </a:path>
                </a:pathLst>
              </a:custGeom>
              <a:noFill/>
              <a:ln w="23717" cap="rnd">
                <a:solidFill>
                  <a:srgbClr val="FFFFFF"/>
                </a:solidFill>
                <a:prstDash val="solid"/>
                <a:round/>
              </a:ln>
            </p:spPr>
            <p:txBody>
              <a:bodyPr rtlCol="0" anchor="ctr"/>
              <a:lstStyle/>
              <a:p>
                <a:endParaRPr lang="da-DK"/>
              </a:p>
            </p:txBody>
          </p:sp>
          <p:sp>
            <p:nvSpPr>
              <p:cNvPr id="89" name="Freeform: Shape 88">
                <a:extLst>
                  <a:ext uri="{FF2B5EF4-FFF2-40B4-BE49-F238E27FC236}">
                    <a16:creationId xmlns:a16="http://schemas.microsoft.com/office/drawing/2014/main" id="{BED27F81-809A-38FB-7D57-DC4D5698A850}"/>
                  </a:ext>
                </a:extLst>
              </p:cNvPr>
              <p:cNvSpPr/>
              <p:nvPr/>
            </p:nvSpPr>
            <p:spPr>
              <a:xfrm>
                <a:off x="3132478" y="2494463"/>
                <a:ext cx="637661" cy="653592"/>
              </a:xfrm>
              <a:custGeom>
                <a:avLst/>
                <a:gdLst>
                  <a:gd name="connsiteX0" fmla="*/ 626849 w 637661"/>
                  <a:gd name="connsiteY0" fmla="*/ 378180 h 653592"/>
                  <a:gd name="connsiteX1" fmla="*/ 611323 w 637661"/>
                  <a:gd name="connsiteY1" fmla="*/ 461619 h 653592"/>
                  <a:gd name="connsiteX2" fmla="*/ 416632 w 637661"/>
                  <a:gd name="connsiteY2" fmla="*/ 634117 h 653592"/>
                  <a:gd name="connsiteX3" fmla="*/ 334336 w 637661"/>
                  <a:gd name="connsiteY3" fmla="*/ 639261 h 653592"/>
                  <a:gd name="connsiteX4" fmla="*/ 10486 w 637661"/>
                  <a:gd name="connsiteY4" fmla="*/ 273596 h 653592"/>
                  <a:gd name="connsiteX5" fmla="*/ 25535 w 637661"/>
                  <a:gd name="connsiteY5" fmla="*/ 192538 h 653592"/>
                  <a:gd name="connsiteX6" fmla="*/ 220227 w 637661"/>
                  <a:gd name="connsiteY6" fmla="*/ 20040 h 653592"/>
                  <a:gd name="connsiteX7" fmla="*/ 304904 w 637661"/>
                  <a:gd name="connsiteY7" fmla="*/ 14706 h 653592"/>
                  <a:gd name="connsiteX8" fmla="*/ 626753 w 637661"/>
                  <a:gd name="connsiteY8" fmla="*/ 378085 h 65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61" h="653592">
                    <a:moveTo>
                      <a:pt x="626849" y="378180"/>
                    </a:moveTo>
                    <a:cubicBezTo>
                      <a:pt x="645994" y="399802"/>
                      <a:pt x="639041" y="437140"/>
                      <a:pt x="611323" y="461619"/>
                    </a:cubicBezTo>
                    <a:lnTo>
                      <a:pt x="416632" y="634117"/>
                    </a:lnTo>
                    <a:cubicBezTo>
                      <a:pt x="389771" y="657930"/>
                      <a:pt x="352910" y="660216"/>
                      <a:pt x="334336" y="639261"/>
                    </a:cubicBezTo>
                    <a:lnTo>
                      <a:pt x="10486" y="273596"/>
                    </a:lnTo>
                    <a:cubicBezTo>
                      <a:pt x="-8088" y="252641"/>
                      <a:pt x="-1325" y="216351"/>
                      <a:pt x="25535" y="192538"/>
                    </a:cubicBezTo>
                    <a:lnTo>
                      <a:pt x="220227" y="20040"/>
                    </a:lnTo>
                    <a:cubicBezTo>
                      <a:pt x="247944" y="-4439"/>
                      <a:pt x="285854" y="-6820"/>
                      <a:pt x="304904" y="14706"/>
                    </a:cubicBezTo>
                    <a:lnTo>
                      <a:pt x="626753" y="378085"/>
                    </a:lnTo>
                    <a:close/>
                  </a:path>
                </a:pathLst>
              </a:custGeom>
              <a:noFill/>
              <a:ln w="23717" cap="rnd">
                <a:solidFill>
                  <a:srgbClr val="FFFFFF"/>
                </a:solidFill>
                <a:prstDash val="solid"/>
                <a:round/>
              </a:ln>
            </p:spPr>
            <p:txBody>
              <a:bodyPr rtlCol="0" anchor="ctr"/>
              <a:lstStyle/>
              <a:p>
                <a:endParaRPr lang="da-DK"/>
              </a:p>
            </p:txBody>
          </p:sp>
          <p:sp>
            <p:nvSpPr>
              <p:cNvPr id="90" name="Freeform: Shape 89">
                <a:extLst>
                  <a:ext uri="{FF2B5EF4-FFF2-40B4-BE49-F238E27FC236}">
                    <a16:creationId xmlns:a16="http://schemas.microsoft.com/office/drawing/2014/main" id="{1123966E-0E81-3451-4606-25B9EFD99EEB}"/>
                  </a:ext>
                </a:extLst>
              </p:cNvPr>
              <p:cNvSpPr/>
              <p:nvPr/>
            </p:nvSpPr>
            <p:spPr>
              <a:xfrm>
                <a:off x="3185731" y="3073621"/>
                <a:ext cx="161448" cy="162686"/>
              </a:xfrm>
              <a:custGeom>
                <a:avLst/>
                <a:gdLst>
                  <a:gd name="connsiteX0" fmla="*/ 0 w 161448"/>
                  <a:gd name="connsiteY0" fmla="*/ 96774 h 162686"/>
                  <a:gd name="connsiteX1" fmla="*/ 109252 w 161448"/>
                  <a:gd name="connsiteY1" fmla="*/ 0 h 162686"/>
                  <a:gd name="connsiteX2" fmla="*/ 161449 w 161448"/>
                  <a:gd name="connsiteY2" fmla="*/ 162687 h 162686"/>
                  <a:gd name="connsiteX3" fmla="*/ 0 w 161448"/>
                  <a:gd name="connsiteY3" fmla="*/ 96774 h 162686"/>
                </a:gdLst>
                <a:ahLst/>
                <a:cxnLst>
                  <a:cxn ang="0">
                    <a:pos x="connsiteX0" y="connsiteY0"/>
                  </a:cxn>
                  <a:cxn ang="0">
                    <a:pos x="connsiteX1" y="connsiteY1"/>
                  </a:cxn>
                  <a:cxn ang="0">
                    <a:pos x="connsiteX2" y="connsiteY2"/>
                  </a:cxn>
                  <a:cxn ang="0">
                    <a:pos x="connsiteX3" y="connsiteY3"/>
                  </a:cxn>
                </a:cxnLst>
                <a:rect l="l" t="t" r="r" b="b"/>
                <a:pathLst>
                  <a:path w="161448" h="162686">
                    <a:moveTo>
                      <a:pt x="0" y="96774"/>
                    </a:moveTo>
                    <a:lnTo>
                      <a:pt x="109252" y="0"/>
                    </a:lnTo>
                    <a:lnTo>
                      <a:pt x="161449" y="162687"/>
                    </a:lnTo>
                    <a:lnTo>
                      <a:pt x="0" y="96774"/>
                    </a:lnTo>
                    <a:close/>
                  </a:path>
                </a:pathLst>
              </a:custGeom>
              <a:noFill/>
              <a:ln w="23717" cap="rnd">
                <a:solidFill>
                  <a:srgbClr val="FFFFFF"/>
                </a:solidFill>
                <a:prstDash val="solid"/>
                <a:round/>
              </a:ln>
            </p:spPr>
            <p:txBody>
              <a:bodyPr rtlCol="0" anchor="ctr"/>
              <a:lstStyle/>
              <a:p>
                <a:endParaRPr lang="da-DK"/>
              </a:p>
            </p:txBody>
          </p:sp>
          <p:sp>
            <p:nvSpPr>
              <p:cNvPr id="91" name="Freeform: Shape 90">
                <a:extLst>
                  <a:ext uri="{FF2B5EF4-FFF2-40B4-BE49-F238E27FC236}">
                    <a16:creationId xmlns:a16="http://schemas.microsoft.com/office/drawing/2014/main" id="{3712ECED-25AA-0BD8-F6FC-AB102F1A5BA8}"/>
                  </a:ext>
                </a:extLst>
              </p:cNvPr>
              <p:cNvSpPr/>
              <p:nvPr/>
            </p:nvSpPr>
            <p:spPr>
              <a:xfrm>
                <a:off x="3022377" y="2869691"/>
                <a:ext cx="155257" cy="168211"/>
              </a:xfrm>
              <a:custGeom>
                <a:avLst/>
                <a:gdLst>
                  <a:gd name="connsiteX0" fmla="*/ 46006 w 155257"/>
                  <a:gd name="connsiteY0" fmla="*/ 168212 h 168211"/>
                  <a:gd name="connsiteX1" fmla="*/ 155258 w 155257"/>
                  <a:gd name="connsiteY1" fmla="*/ 71438 h 168211"/>
                  <a:gd name="connsiteX2" fmla="*/ 0 w 155257"/>
                  <a:gd name="connsiteY2" fmla="*/ 0 h 168211"/>
                  <a:gd name="connsiteX3" fmla="*/ 46006 w 155257"/>
                  <a:gd name="connsiteY3" fmla="*/ 168212 h 168211"/>
                </a:gdLst>
                <a:ahLst/>
                <a:cxnLst>
                  <a:cxn ang="0">
                    <a:pos x="connsiteX0" y="connsiteY0"/>
                  </a:cxn>
                  <a:cxn ang="0">
                    <a:pos x="connsiteX1" y="connsiteY1"/>
                  </a:cxn>
                  <a:cxn ang="0">
                    <a:pos x="connsiteX2" y="connsiteY2"/>
                  </a:cxn>
                  <a:cxn ang="0">
                    <a:pos x="connsiteX3" y="connsiteY3"/>
                  </a:cxn>
                </a:cxnLst>
                <a:rect l="l" t="t" r="r" b="b"/>
                <a:pathLst>
                  <a:path w="155257" h="168211">
                    <a:moveTo>
                      <a:pt x="46006" y="168212"/>
                    </a:moveTo>
                    <a:lnTo>
                      <a:pt x="155258" y="71438"/>
                    </a:lnTo>
                    <a:lnTo>
                      <a:pt x="0" y="0"/>
                    </a:lnTo>
                    <a:lnTo>
                      <a:pt x="46006" y="168212"/>
                    </a:lnTo>
                    <a:close/>
                  </a:path>
                </a:pathLst>
              </a:custGeom>
              <a:noFill/>
              <a:ln w="23717" cap="rnd">
                <a:solidFill>
                  <a:srgbClr val="FFFFFF"/>
                </a:solidFill>
                <a:prstDash val="solid"/>
                <a:round/>
              </a:ln>
            </p:spPr>
            <p:txBody>
              <a:bodyPr rtlCol="0" anchor="ctr"/>
              <a:lstStyle/>
              <a:p>
                <a:endParaRPr lang="da-DK"/>
              </a:p>
            </p:txBody>
          </p:sp>
          <p:sp>
            <p:nvSpPr>
              <p:cNvPr id="92" name="Freeform: Shape 91">
                <a:extLst>
                  <a:ext uri="{FF2B5EF4-FFF2-40B4-BE49-F238E27FC236}">
                    <a16:creationId xmlns:a16="http://schemas.microsoft.com/office/drawing/2014/main" id="{C7E1A47D-F46C-2B2F-BE71-C76C27D42FFD}"/>
                  </a:ext>
                </a:extLst>
              </p:cNvPr>
              <p:cNvSpPr/>
              <p:nvPr/>
            </p:nvSpPr>
            <p:spPr>
              <a:xfrm>
                <a:off x="3347503" y="2741199"/>
                <a:ext cx="188272" cy="181298"/>
              </a:xfrm>
              <a:custGeom>
                <a:avLst/>
                <a:gdLst>
                  <a:gd name="connsiteX0" fmla="*/ 188272 w 188272"/>
                  <a:gd name="connsiteY0" fmla="*/ 0 h 181298"/>
                  <a:gd name="connsiteX1" fmla="*/ 16060 w 188272"/>
                  <a:gd name="connsiteY1" fmla="*/ 159163 h 181298"/>
                  <a:gd name="connsiteX2" fmla="*/ 188272 w 188272"/>
                  <a:gd name="connsiteY2" fmla="*/ 0 h 181298"/>
                </a:gdLst>
                <a:ahLst/>
                <a:cxnLst>
                  <a:cxn ang="0">
                    <a:pos x="connsiteX0" y="connsiteY0"/>
                  </a:cxn>
                  <a:cxn ang="0">
                    <a:pos x="connsiteX1" y="connsiteY1"/>
                  </a:cxn>
                  <a:cxn ang="0">
                    <a:pos x="connsiteX2" y="connsiteY2"/>
                  </a:cxn>
                </a:cxnLst>
                <a:rect l="l" t="t" r="r" b="b"/>
                <a:pathLst>
                  <a:path w="188272" h="181298">
                    <a:moveTo>
                      <a:pt x="188272" y="0"/>
                    </a:moveTo>
                    <a:cubicBezTo>
                      <a:pt x="188272" y="0"/>
                      <a:pt x="-65188" y="63532"/>
                      <a:pt x="16060" y="159163"/>
                    </a:cubicBezTo>
                    <a:cubicBezTo>
                      <a:pt x="93403" y="250317"/>
                      <a:pt x="181414" y="32576"/>
                      <a:pt x="188272" y="0"/>
                    </a:cubicBezTo>
                    <a:close/>
                  </a:path>
                </a:pathLst>
              </a:custGeom>
              <a:noFill/>
              <a:ln w="23717" cap="rnd">
                <a:solidFill>
                  <a:srgbClr val="FFFFFF"/>
                </a:solidFill>
                <a:prstDash val="solid"/>
                <a:round/>
              </a:ln>
            </p:spPr>
            <p:txBody>
              <a:bodyPr rtlCol="0" anchor="ctr"/>
              <a:lstStyle/>
              <a:p>
                <a:endParaRPr lang="da-DK"/>
              </a:p>
            </p:txBody>
          </p:sp>
        </p:grpSp>
        <p:grpSp>
          <p:nvGrpSpPr>
            <p:cNvPr id="93" name="Graphic 3">
              <a:extLst>
                <a:ext uri="{FF2B5EF4-FFF2-40B4-BE49-F238E27FC236}">
                  <a16:creationId xmlns:a16="http://schemas.microsoft.com/office/drawing/2014/main" id="{7912078E-7731-39B0-E315-C4F27980095D}"/>
                </a:ext>
              </a:extLst>
            </p:cNvPr>
            <p:cNvGrpSpPr/>
            <p:nvPr/>
          </p:nvGrpSpPr>
          <p:grpSpPr>
            <a:xfrm>
              <a:off x="6657807" y="3338226"/>
              <a:ext cx="1387388" cy="1957197"/>
              <a:chOff x="6657807" y="3338226"/>
              <a:chExt cx="1387388" cy="1957197"/>
            </a:xfrm>
            <a:noFill/>
          </p:grpSpPr>
          <p:sp>
            <p:nvSpPr>
              <p:cNvPr id="94" name="Freeform: Shape 93">
                <a:extLst>
                  <a:ext uri="{FF2B5EF4-FFF2-40B4-BE49-F238E27FC236}">
                    <a16:creationId xmlns:a16="http://schemas.microsoft.com/office/drawing/2014/main" id="{CFBAB9D4-DCEF-0DEB-458C-3D9CDCD5697A}"/>
                  </a:ext>
                </a:extLst>
              </p:cNvPr>
              <p:cNvSpPr/>
              <p:nvPr/>
            </p:nvSpPr>
            <p:spPr>
              <a:xfrm>
                <a:off x="6942361" y="3570205"/>
                <a:ext cx="494282" cy="735951"/>
              </a:xfrm>
              <a:custGeom>
                <a:avLst/>
                <a:gdLst>
                  <a:gd name="connsiteX0" fmla="*/ 88708 w 494282"/>
                  <a:gd name="connsiteY0" fmla="*/ 489158 h 735951"/>
                  <a:gd name="connsiteX1" fmla="*/ 150240 w 494282"/>
                  <a:gd name="connsiteY1" fmla="*/ 732046 h 735951"/>
                  <a:gd name="connsiteX2" fmla="*/ 151192 w 494282"/>
                  <a:gd name="connsiteY2" fmla="*/ 735951 h 735951"/>
                  <a:gd name="connsiteX3" fmla="*/ 494282 w 494282"/>
                  <a:gd name="connsiteY3" fmla="*/ 649083 h 735951"/>
                  <a:gd name="connsiteX4" fmla="*/ 345693 w 494282"/>
                  <a:gd name="connsiteY4" fmla="*/ 62343 h 735951"/>
                  <a:gd name="connsiteX5" fmla="*/ 245394 w 494282"/>
                  <a:gd name="connsiteY5" fmla="*/ 2526 h 735951"/>
                  <a:gd name="connsiteX6" fmla="*/ 225677 w 494282"/>
                  <a:gd name="connsiteY6" fmla="*/ 7479 h 735951"/>
                  <a:gd name="connsiteX7" fmla="*/ 82040 w 494282"/>
                  <a:gd name="connsiteY7" fmla="*/ 43865 h 735951"/>
                  <a:gd name="connsiteX8" fmla="*/ 62324 w 494282"/>
                  <a:gd name="connsiteY8" fmla="*/ 48818 h 735951"/>
                  <a:gd name="connsiteX9" fmla="*/ 11651 w 494282"/>
                  <a:gd name="connsiteY9" fmla="*/ 86537 h 735951"/>
                  <a:gd name="connsiteX10" fmla="*/ 2507 w 494282"/>
                  <a:gd name="connsiteY10" fmla="*/ 149021 h 735951"/>
                  <a:gd name="connsiteX11" fmla="*/ 30796 w 494282"/>
                  <a:gd name="connsiteY11" fmla="*/ 260844 h 7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282" h="735951">
                    <a:moveTo>
                      <a:pt x="88708" y="489158"/>
                    </a:moveTo>
                    <a:lnTo>
                      <a:pt x="150240" y="732046"/>
                    </a:lnTo>
                    <a:lnTo>
                      <a:pt x="151192" y="735951"/>
                    </a:lnTo>
                    <a:lnTo>
                      <a:pt x="494282" y="649083"/>
                    </a:lnTo>
                    <a:lnTo>
                      <a:pt x="345693" y="62343"/>
                    </a:lnTo>
                    <a:cubicBezTo>
                      <a:pt x="334548" y="18147"/>
                      <a:pt x="289590" y="-8618"/>
                      <a:pt x="245394" y="2526"/>
                    </a:cubicBezTo>
                    <a:lnTo>
                      <a:pt x="225677" y="7479"/>
                    </a:lnTo>
                    <a:lnTo>
                      <a:pt x="82040" y="43865"/>
                    </a:lnTo>
                    <a:lnTo>
                      <a:pt x="62324" y="48818"/>
                    </a:lnTo>
                    <a:cubicBezTo>
                      <a:pt x="41083" y="54152"/>
                      <a:pt x="22890" y="67773"/>
                      <a:pt x="11651" y="86537"/>
                    </a:cubicBezTo>
                    <a:cubicBezTo>
                      <a:pt x="411" y="105301"/>
                      <a:pt x="-2827" y="127780"/>
                      <a:pt x="2507" y="149021"/>
                    </a:cubicBezTo>
                    <a:lnTo>
                      <a:pt x="30796" y="260844"/>
                    </a:lnTo>
                  </a:path>
                </a:pathLst>
              </a:custGeom>
              <a:noFill/>
              <a:ln w="23717" cap="rnd">
                <a:solidFill>
                  <a:srgbClr val="FFFFFF"/>
                </a:solidFill>
                <a:prstDash val="solid"/>
                <a:round/>
              </a:ln>
            </p:spPr>
            <p:txBody>
              <a:bodyPr rtlCol="0" anchor="ctr"/>
              <a:lstStyle/>
              <a:p>
                <a:endParaRPr lang="da-DK"/>
              </a:p>
            </p:txBody>
          </p:sp>
          <p:sp>
            <p:nvSpPr>
              <p:cNvPr id="95" name="Freeform: Shape 94">
                <a:extLst>
                  <a:ext uri="{FF2B5EF4-FFF2-40B4-BE49-F238E27FC236}">
                    <a16:creationId xmlns:a16="http://schemas.microsoft.com/office/drawing/2014/main" id="{292A73B7-5106-F35F-8AA2-52A8B9810BAB}"/>
                  </a:ext>
                </a:extLst>
              </p:cNvPr>
              <p:cNvSpPr/>
              <p:nvPr/>
            </p:nvSpPr>
            <p:spPr>
              <a:xfrm>
                <a:off x="6963727" y="3338226"/>
                <a:ext cx="204311" cy="275939"/>
              </a:xfrm>
              <a:custGeom>
                <a:avLst/>
                <a:gdLst>
                  <a:gd name="connsiteX0" fmla="*/ 0 w 204311"/>
                  <a:gd name="connsiteY0" fmla="*/ 36386 h 275939"/>
                  <a:gd name="connsiteX1" fmla="*/ 60674 w 204311"/>
                  <a:gd name="connsiteY1" fmla="*/ 275939 h 275939"/>
                  <a:gd name="connsiteX2" fmla="*/ 204311 w 204311"/>
                  <a:gd name="connsiteY2" fmla="*/ 239554 h 275939"/>
                  <a:gd name="connsiteX3" fmla="*/ 204311 w 204311"/>
                  <a:gd name="connsiteY3" fmla="*/ 239458 h 275939"/>
                  <a:gd name="connsiteX4" fmla="*/ 143733 w 204311"/>
                  <a:gd name="connsiteY4" fmla="*/ 0 h 275939"/>
                  <a:gd name="connsiteX5" fmla="*/ 0 w 204311"/>
                  <a:gd name="connsiteY5" fmla="*/ 36386 h 2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311" h="275939">
                    <a:moveTo>
                      <a:pt x="0" y="36386"/>
                    </a:moveTo>
                    <a:lnTo>
                      <a:pt x="60674" y="275939"/>
                    </a:lnTo>
                    <a:lnTo>
                      <a:pt x="204311" y="239554"/>
                    </a:lnTo>
                    <a:lnTo>
                      <a:pt x="204311" y="239458"/>
                    </a:lnTo>
                    <a:lnTo>
                      <a:pt x="143733" y="0"/>
                    </a:lnTo>
                    <a:lnTo>
                      <a:pt x="0" y="36386"/>
                    </a:lnTo>
                    <a:close/>
                  </a:path>
                </a:pathLst>
              </a:custGeom>
              <a:noFill/>
              <a:ln w="23717" cap="rnd">
                <a:solidFill>
                  <a:srgbClr val="FFFFFF"/>
                </a:solidFill>
                <a:prstDash val="solid"/>
                <a:round/>
              </a:ln>
            </p:spPr>
            <p:txBody>
              <a:bodyPr rtlCol="0" anchor="ctr"/>
              <a:lstStyle/>
              <a:p>
                <a:endParaRPr lang="da-DK"/>
              </a:p>
            </p:txBody>
          </p:sp>
          <p:sp>
            <p:nvSpPr>
              <p:cNvPr id="96" name="Freeform: Shape 95">
                <a:extLst>
                  <a:ext uri="{FF2B5EF4-FFF2-40B4-BE49-F238E27FC236}">
                    <a16:creationId xmlns:a16="http://schemas.microsoft.com/office/drawing/2014/main" id="{55B1C132-2A14-ABC5-3EF6-252D04C08FEE}"/>
                  </a:ext>
                </a:extLst>
              </p:cNvPr>
              <p:cNvSpPr/>
              <p:nvPr/>
            </p:nvSpPr>
            <p:spPr>
              <a:xfrm>
                <a:off x="7020591" y="4201667"/>
                <a:ext cx="510635" cy="221646"/>
              </a:xfrm>
              <a:custGeom>
                <a:avLst/>
                <a:gdLst>
                  <a:gd name="connsiteX0" fmla="*/ 0 w 510635"/>
                  <a:gd name="connsiteY0" fmla="*/ 122968 h 221646"/>
                  <a:gd name="connsiteX1" fmla="*/ 25051 w 510635"/>
                  <a:gd name="connsiteY1" fmla="*/ 221647 h 221646"/>
                  <a:gd name="connsiteX2" fmla="*/ 188119 w 510635"/>
                  <a:gd name="connsiteY2" fmla="*/ 180404 h 221646"/>
                  <a:gd name="connsiteX3" fmla="*/ 288417 w 510635"/>
                  <a:gd name="connsiteY3" fmla="*/ 154972 h 221646"/>
                  <a:gd name="connsiteX4" fmla="*/ 326231 w 510635"/>
                  <a:gd name="connsiteY4" fmla="*/ 145352 h 221646"/>
                  <a:gd name="connsiteX5" fmla="*/ 438817 w 510635"/>
                  <a:gd name="connsiteY5" fmla="*/ 116967 h 221646"/>
                  <a:gd name="connsiteX6" fmla="*/ 510635 w 510635"/>
                  <a:gd name="connsiteY6" fmla="*/ 98774 h 221646"/>
                  <a:gd name="connsiteX7" fmla="*/ 485584 w 510635"/>
                  <a:gd name="connsiteY7" fmla="*/ 0 h 221646"/>
                  <a:gd name="connsiteX8" fmla="*/ 416052 w 510635"/>
                  <a:gd name="connsiteY8" fmla="*/ 17621 h 221646"/>
                  <a:gd name="connsiteX9" fmla="*/ 72866 w 510635"/>
                  <a:gd name="connsiteY9" fmla="*/ 104489 h 221646"/>
                  <a:gd name="connsiteX10" fmla="*/ 0 w 510635"/>
                  <a:gd name="connsiteY10" fmla="*/ 122968 h 22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0635" h="221646">
                    <a:moveTo>
                      <a:pt x="0" y="122968"/>
                    </a:moveTo>
                    <a:lnTo>
                      <a:pt x="25051" y="221647"/>
                    </a:lnTo>
                    <a:lnTo>
                      <a:pt x="188119" y="180404"/>
                    </a:lnTo>
                    <a:lnTo>
                      <a:pt x="288417" y="154972"/>
                    </a:lnTo>
                    <a:lnTo>
                      <a:pt x="326231" y="145352"/>
                    </a:lnTo>
                    <a:lnTo>
                      <a:pt x="438817" y="116967"/>
                    </a:lnTo>
                    <a:lnTo>
                      <a:pt x="510635" y="98774"/>
                    </a:lnTo>
                    <a:lnTo>
                      <a:pt x="485584" y="0"/>
                    </a:lnTo>
                    <a:lnTo>
                      <a:pt x="416052" y="17621"/>
                    </a:lnTo>
                    <a:lnTo>
                      <a:pt x="72866" y="104489"/>
                    </a:lnTo>
                    <a:lnTo>
                      <a:pt x="0" y="122968"/>
                    </a:lnTo>
                    <a:close/>
                  </a:path>
                </a:pathLst>
              </a:custGeom>
              <a:noFill/>
              <a:ln w="23717" cap="rnd">
                <a:solidFill>
                  <a:srgbClr val="FFFFFF"/>
                </a:solidFill>
                <a:prstDash val="solid"/>
                <a:round/>
              </a:ln>
            </p:spPr>
            <p:txBody>
              <a:bodyPr rtlCol="0" anchor="ctr"/>
              <a:lstStyle/>
              <a:p>
                <a:endParaRPr lang="da-DK"/>
              </a:p>
            </p:txBody>
          </p:sp>
          <p:sp>
            <p:nvSpPr>
              <p:cNvPr id="97" name="Freeform: Shape 96">
                <a:extLst>
                  <a:ext uri="{FF2B5EF4-FFF2-40B4-BE49-F238E27FC236}">
                    <a16:creationId xmlns:a16="http://schemas.microsoft.com/office/drawing/2014/main" id="{4BBBEC8D-4EC3-4956-F9D2-B23D3B9C6109}"/>
                  </a:ext>
                </a:extLst>
              </p:cNvPr>
              <p:cNvSpPr/>
              <p:nvPr/>
            </p:nvSpPr>
            <p:spPr>
              <a:xfrm rot="-851999">
                <a:off x="7231488" y="4366431"/>
                <a:ext cx="103631" cy="200310"/>
              </a:xfrm>
              <a:custGeom>
                <a:avLst/>
                <a:gdLst>
                  <a:gd name="connsiteX0" fmla="*/ 0 w 103631"/>
                  <a:gd name="connsiteY0" fmla="*/ 0 h 200310"/>
                  <a:gd name="connsiteX1" fmla="*/ 103632 w 103631"/>
                  <a:gd name="connsiteY1" fmla="*/ 0 h 200310"/>
                  <a:gd name="connsiteX2" fmla="*/ 103632 w 103631"/>
                  <a:gd name="connsiteY2" fmla="*/ 200311 h 200310"/>
                  <a:gd name="connsiteX3" fmla="*/ 0 w 103631"/>
                  <a:gd name="connsiteY3" fmla="*/ 200311 h 200310"/>
                </a:gdLst>
                <a:ahLst/>
                <a:cxnLst>
                  <a:cxn ang="0">
                    <a:pos x="connsiteX0" y="connsiteY0"/>
                  </a:cxn>
                  <a:cxn ang="0">
                    <a:pos x="connsiteX1" y="connsiteY1"/>
                  </a:cxn>
                  <a:cxn ang="0">
                    <a:pos x="connsiteX2" y="connsiteY2"/>
                  </a:cxn>
                  <a:cxn ang="0">
                    <a:pos x="connsiteX3" y="connsiteY3"/>
                  </a:cxn>
                </a:cxnLst>
                <a:rect l="l" t="t" r="r" b="b"/>
                <a:pathLst>
                  <a:path w="103631" h="200310">
                    <a:moveTo>
                      <a:pt x="0" y="0"/>
                    </a:moveTo>
                    <a:lnTo>
                      <a:pt x="103632" y="0"/>
                    </a:lnTo>
                    <a:lnTo>
                      <a:pt x="103632" y="200311"/>
                    </a:lnTo>
                    <a:lnTo>
                      <a:pt x="0" y="200311"/>
                    </a:lnTo>
                    <a:close/>
                  </a:path>
                </a:pathLst>
              </a:custGeom>
              <a:noFill/>
              <a:ln w="23717" cap="rnd">
                <a:solidFill>
                  <a:srgbClr val="FFFFFF"/>
                </a:solidFill>
                <a:prstDash val="solid"/>
                <a:round/>
              </a:ln>
            </p:spPr>
            <p:txBody>
              <a:bodyPr rtlCol="0" anchor="ctr"/>
              <a:lstStyle/>
              <a:p>
                <a:endParaRPr lang="da-DK"/>
              </a:p>
            </p:txBody>
          </p:sp>
          <p:sp>
            <p:nvSpPr>
              <p:cNvPr id="98" name="Freeform: Shape 97">
                <a:extLst>
                  <a:ext uri="{FF2B5EF4-FFF2-40B4-BE49-F238E27FC236}">
                    <a16:creationId xmlns:a16="http://schemas.microsoft.com/office/drawing/2014/main" id="{AF34059B-41E8-3C11-2426-FB83EBE45BD4}"/>
                  </a:ext>
                </a:extLst>
              </p:cNvPr>
              <p:cNvSpPr/>
              <p:nvPr/>
            </p:nvSpPr>
            <p:spPr>
              <a:xfrm>
                <a:off x="7346823" y="4318539"/>
                <a:ext cx="208502" cy="178212"/>
              </a:xfrm>
              <a:custGeom>
                <a:avLst/>
                <a:gdLst>
                  <a:gd name="connsiteX0" fmla="*/ 0 w 208502"/>
                  <a:gd name="connsiteY0" fmla="*/ 28575 h 178212"/>
                  <a:gd name="connsiteX1" fmla="*/ 130302 w 208502"/>
                  <a:gd name="connsiteY1" fmla="*/ 178213 h 178212"/>
                  <a:gd name="connsiteX2" fmla="*/ 208502 w 208502"/>
                  <a:gd name="connsiteY2" fmla="*/ 110204 h 178212"/>
                  <a:gd name="connsiteX3" fmla="*/ 112586 w 208502"/>
                  <a:gd name="connsiteY3" fmla="*/ 0 h 178212"/>
                </a:gdLst>
                <a:ahLst/>
                <a:cxnLst>
                  <a:cxn ang="0">
                    <a:pos x="connsiteX0" y="connsiteY0"/>
                  </a:cxn>
                  <a:cxn ang="0">
                    <a:pos x="connsiteX1" y="connsiteY1"/>
                  </a:cxn>
                  <a:cxn ang="0">
                    <a:pos x="connsiteX2" y="connsiteY2"/>
                  </a:cxn>
                  <a:cxn ang="0">
                    <a:pos x="connsiteX3" y="connsiteY3"/>
                  </a:cxn>
                </a:cxnLst>
                <a:rect l="l" t="t" r="r" b="b"/>
                <a:pathLst>
                  <a:path w="208502" h="178212">
                    <a:moveTo>
                      <a:pt x="0" y="28575"/>
                    </a:moveTo>
                    <a:lnTo>
                      <a:pt x="130302" y="178213"/>
                    </a:lnTo>
                    <a:lnTo>
                      <a:pt x="208502" y="110204"/>
                    </a:lnTo>
                    <a:lnTo>
                      <a:pt x="112586" y="0"/>
                    </a:lnTo>
                  </a:path>
                </a:pathLst>
              </a:custGeom>
              <a:noFill/>
              <a:ln w="23717" cap="rnd">
                <a:solidFill>
                  <a:srgbClr val="FFFFFF"/>
                </a:solidFill>
                <a:prstDash val="solid"/>
                <a:round/>
              </a:ln>
            </p:spPr>
            <p:txBody>
              <a:bodyPr rtlCol="0" anchor="ctr"/>
              <a:lstStyle/>
              <a:p>
                <a:endParaRPr lang="da-DK"/>
              </a:p>
            </p:txBody>
          </p:sp>
          <p:sp>
            <p:nvSpPr>
              <p:cNvPr id="99" name="Freeform: Shape 98">
                <a:extLst>
                  <a:ext uri="{FF2B5EF4-FFF2-40B4-BE49-F238E27FC236}">
                    <a16:creationId xmlns:a16="http://schemas.microsoft.com/office/drawing/2014/main" id="{4AE8B4A1-DA78-99BD-C465-5324A4C91AC2}"/>
                  </a:ext>
                </a:extLst>
              </p:cNvPr>
              <p:cNvSpPr/>
              <p:nvPr/>
            </p:nvSpPr>
            <p:spPr>
              <a:xfrm>
                <a:off x="7102316" y="4749926"/>
                <a:ext cx="694276" cy="205549"/>
              </a:xfrm>
              <a:custGeom>
                <a:avLst/>
                <a:gdLst>
                  <a:gd name="connsiteX0" fmla="*/ 44577 w 694276"/>
                  <a:gd name="connsiteY0" fmla="*/ 205550 h 205549"/>
                  <a:gd name="connsiteX1" fmla="*/ 694277 w 694276"/>
                  <a:gd name="connsiteY1" fmla="*/ 85725 h 205549"/>
                  <a:gd name="connsiteX2" fmla="*/ 678466 w 694276"/>
                  <a:gd name="connsiteY2" fmla="*/ 0 h 205549"/>
                  <a:gd name="connsiteX3" fmla="*/ 0 w 694276"/>
                  <a:gd name="connsiteY3" fmla="*/ 125159 h 205549"/>
                  <a:gd name="connsiteX4" fmla="*/ 2286 w 694276"/>
                  <a:gd name="connsiteY4" fmla="*/ 137446 h 20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76" h="205549">
                    <a:moveTo>
                      <a:pt x="44577" y="205550"/>
                    </a:moveTo>
                    <a:lnTo>
                      <a:pt x="694277" y="85725"/>
                    </a:lnTo>
                    <a:lnTo>
                      <a:pt x="678466" y="0"/>
                    </a:lnTo>
                    <a:lnTo>
                      <a:pt x="0" y="125159"/>
                    </a:lnTo>
                    <a:lnTo>
                      <a:pt x="2286" y="137446"/>
                    </a:lnTo>
                  </a:path>
                </a:pathLst>
              </a:custGeom>
              <a:noFill/>
              <a:ln w="23717" cap="rnd">
                <a:solidFill>
                  <a:srgbClr val="FFFFFF"/>
                </a:solidFill>
                <a:prstDash val="solid"/>
                <a:round/>
              </a:ln>
            </p:spPr>
            <p:txBody>
              <a:bodyPr rtlCol="0" anchor="ctr"/>
              <a:lstStyle/>
              <a:p>
                <a:endParaRPr lang="da-DK"/>
              </a:p>
            </p:txBody>
          </p:sp>
          <p:sp>
            <p:nvSpPr>
              <p:cNvPr id="100" name="Freeform: Shape 99">
                <a:extLst>
                  <a:ext uri="{FF2B5EF4-FFF2-40B4-BE49-F238E27FC236}">
                    <a16:creationId xmlns:a16="http://schemas.microsoft.com/office/drawing/2014/main" id="{0C778345-ADF2-D12B-2A3A-5A39870CFD53}"/>
                  </a:ext>
                </a:extLst>
              </p:cNvPr>
              <p:cNvSpPr/>
              <p:nvPr/>
            </p:nvSpPr>
            <p:spPr>
              <a:xfrm>
                <a:off x="6694169" y="4846506"/>
                <a:ext cx="1298924" cy="448917"/>
              </a:xfrm>
              <a:custGeom>
                <a:avLst/>
                <a:gdLst>
                  <a:gd name="connsiteX0" fmla="*/ 560641 w 1298924"/>
                  <a:gd name="connsiteY0" fmla="*/ 355000 h 448917"/>
                  <a:gd name="connsiteX1" fmla="*/ 499777 w 1298924"/>
                  <a:gd name="connsiteY1" fmla="*/ 216221 h 448917"/>
                  <a:gd name="connsiteX2" fmla="*/ 452724 w 1298924"/>
                  <a:gd name="connsiteY2" fmla="*/ 108874 h 448917"/>
                  <a:gd name="connsiteX3" fmla="*/ 442341 w 1298924"/>
                  <a:gd name="connsiteY3" fmla="*/ 85252 h 448917"/>
                  <a:gd name="connsiteX4" fmla="*/ 410337 w 1298924"/>
                  <a:gd name="connsiteY4" fmla="*/ 40771 h 448917"/>
                  <a:gd name="connsiteX5" fmla="*/ 410337 w 1298924"/>
                  <a:gd name="connsiteY5" fmla="*/ 40771 h 448917"/>
                  <a:gd name="connsiteX6" fmla="*/ 310515 w 1298924"/>
                  <a:gd name="connsiteY6" fmla="*/ 194 h 448917"/>
                  <a:gd name="connsiteX7" fmla="*/ 287560 w 1298924"/>
                  <a:gd name="connsiteY7" fmla="*/ 671 h 448917"/>
                  <a:gd name="connsiteX8" fmla="*/ 169450 w 1298924"/>
                  <a:gd name="connsiteY8" fmla="*/ 72299 h 448917"/>
                  <a:gd name="connsiteX9" fmla="*/ 143446 w 1298924"/>
                  <a:gd name="connsiteY9" fmla="*/ 116971 h 448917"/>
                  <a:gd name="connsiteX10" fmla="*/ 143446 w 1298924"/>
                  <a:gd name="connsiteY10" fmla="*/ 116971 h 448917"/>
                  <a:gd name="connsiteX11" fmla="*/ 0 w 1298924"/>
                  <a:gd name="connsiteY11" fmla="*/ 354810 h 448917"/>
                  <a:gd name="connsiteX12" fmla="*/ 0 w 1298924"/>
                  <a:gd name="connsiteY12" fmla="*/ 354810 h 448917"/>
                  <a:gd name="connsiteX13" fmla="*/ 0 w 1298924"/>
                  <a:gd name="connsiteY13" fmla="*/ 448917 h 448917"/>
                  <a:gd name="connsiteX14" fmla="*/ 1298924 w 1298924"/>
                  <a:gd name="connsiteY14" fmla="*/ 448917 h 448917"/>
                  <a:gd name="connsiteX15" fmla="*/ 1204817 w 1298924"/>
                  <a:gd name="connsiteY15" fmla="*/ 354810 h 448917"/>
                  <a:gd name="connsiteX16" fmla="*/ 601313 w 1298924"/>
                  <a:gd name="connsiteY16" fmla="*/ 354810 h 448917"/>
                  <a:gd name="connsiteX17" fmla="*/ 560356 w 1298924"/>
                  <a:gd name="connsiteY17" fmla="*/ 354810 h 44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8924" h="448917">
                    <a:moveTo>
                      <a:pt x="560641" y="355000"/>
                    </a:moveTo>
                    <a:lnTo>
                      <a:pt x="499777" y="216221"/>
                    </a:lnTo>
                    <a:lnTo>
                      <a:pt x="452724" y="108874"/>
                    </a:lnTo>
                    <a:lnTo>
                      <a:pt x="442341" y="85252"/>
                    </a:lnTo>
                    <a:cubicBezTo>
                      <a:pt x="434912" y="68393"/>
                      <a:pt x="423958" y="53344"/>
                      <a:pt x="410337" y="40771"/>
                    </a:cubicBezTo>
                    <a:lnTo>
                      <a:pt x="410337" y="40771"/>
                    </a:lnTo>
                    <a:cubicBezTo>
                      <a:pt x="384524" y="16863"/>
                      <a:pt x="349091" y="2004"/>
                      <a:pt x="310515" y="194"/>
                    </a:cubicBezTo>
                    <a:cubicBezTo>
                      <a:pt x="302800" y="-187"/>
                      <a:pt x="295085" y="4"/>
                      <a:pt x="287560" y="671"/>
                    </a:cubicBezTo>
                    <a:cubicBezTo>
                      <a:pt x="237744" y="5147"/>
                      <a:pt x="192977" y="31722"/>
                      <a:pt x="169450" y="72299"/>
                    </a:cubicBezTo>
                    <a:lnTo>
                      <a:pt x="143446" y="116971"/>
                    </a:lnTo>
                    <a:lnTo>
                      <a:pt x="143446" y="116971"/>
                    </a:lnTo>
                    <a:cubicBezTo>
                      <a:pt x="143446" y="116971"/>
                      <a:pt x="0" y="354810"/>
                      <a:pt x="0" y="354810"/>
                    </a:cubicBezTo>
                    <a:lnTo>
                      <a:pt x="0" y="354810"/>
                    </a:lnTo>
                    <a:lnTo>
                      <a:pt x="0" y="448917"/>
                    </a:lnTo>
                    <a:cubicBezTo>
                      <a:pt x="0" y="448917"/>
                      <a:pt x="1298924" y="448917"/>
                      <a:pt x="1298924" y="448917"/>
                    </a:cubicBezTo>
                    <a:cubicBezTo>
                      <a:pt x="1298924" y="396910"/>
                      <a:pt x="1256824" y="354810"/>
                      <a:pt x="1204817" y="354810"/>
                    </a:cubicBezTo>
                    <a:lnTo>
                      <a:pt x="601313" y="354810"/>
                    </a:lnTo>
                    <a:cubicBezTo>
                      <a:pt x="601313" y="354810"/>
                      <a:pt x="560356" y="354810"/>
                      <a:pt x="560356" y="354810"/>
                    </a:cubicBezTo>
                  </a:path>
                </a:pathLst>
              </a:custGeom>
              <a:noFill/>
              <a:ln w="23717" cap="rnd">
                <a:solidFill>
                  <a:srgbClr val="FFFFFF"/>
                </a:solidFill>
                <a:prstDash val="solid"/>
                <a:round/>
              </a:ln>
            </p:spPr>
            <p:txBody>
              <a:bodyPr rtlCol="0" anchor="ctr"/>
              <a:lstStyle/>
              <a:p>
                <a:endParaRPr lang="da-DK"/>
              </a:p>
            </p:txBody>
          </p:sp>
          <p:sp>
            <p:nvSpPr>
              <p:cNvPr id="101" name="Freeform: Shape 100">
                <a:extLst>
                  <a:ext uri="{FF2B5EF4-FFF2-40B4-BE49-F238E27FC236}">
                    <a16:creationId xmlns:a16="http://schemas.microsoft.com/office/drawing/2014/main" id="{0E95A203-72D6-004C-B418-4FC3571D3323}"/>
                  </a:ext>
                </a:extLst>
              </p:cNvPr>
              <p:cNvSpPr/>
              <p:nvPr/>
            </p:nvSpPr>
            <p:spPr>
              <a:xfrm>
                <a:off x="6903720" y="4994623"/>
                <a:ext cx="175641" cy="175641"/>
              </a:xfrm>
              <a:custGeom>
                <a:avLst/>
                <a:gdLst>
                  <a:gd name="connsiteX0" fmla="*/ 175641 w 175641"/>
                  <a:gd name="connsiteY0" fmla="*/ 87820 h 175641"/>
                  <a:gd name="connsiteX1" fmla="*/ 87821 w 175641"/>
                  <a:gd name="connsiteY1" fmla="*/ 175641 h 175641"/>
                  <a:gd name="connsiteX2" fmla="*/ 0 w 175641"/>
                  <a:gd name="connsiteY2" fmla="*/ 87820 h 175641"/>
                  <a:gd name="connsiteX3" fmla="*/ 87821 w 175641"/>
                  <a:gd name="connsiteY3" fmla="*/ 0 h 175641"/>
                  <a:gd name="connsiteX4" fmla="*/ 175641 w 175641"/>
                  <a:gd name="connsiteY4" fmla="*/ 87820 h 17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41" h="175641">
                    <a:moveTo>
                      <a:pt x="175641" y="87820"/>
                    </a:moveTo>
                    <a:cubicBezTo>
                      <a:pt x="175641" y="136322"/>
                      <a:pt x="136322" y="175641"/>
                      <a:pt x="87821" y="175641"/>
                    </a:cubicBezTo>
                    <a:cubicBezTo>
                      <a:pt x="39319" y="175641"/>
                      <a:pt x="0" y="136322"/>
                      <a:pt x="0" y="87820"/>
                    </a:cubicBezTo>
                    <a:cubicBezTo>
                      <a:pt x="0" y="39318"/>
                      <a:pt x="39319" y="0"/>
                      <a:pt x="87821" y="0"/>
                    </a:cubicBezTo>
                    <a:cubicBezTo>
                      <a:pt x="136322" y="0"/>
                      <a:pt x="175641" y="39318"/>
                      <a:pt x="175641" y="87820"/>
                    </a:cubicBezTo>
                    <a:close/>
                  </a:path>
                </a:pathLst>
              </a:custGeom>
              <a:noFill/>
              <a:ln w="23717" cap="rnd">
                <a:solidFill>
                  <a:srgbClr val="FFFFFF"/>
                </a:solidFill>
                <a:prstDash val="solid"/>
                <a:round/>
              </a:ln>
            </p:spPr>
            <p:txBody>
              <a:bodyPr rtlCol="0" anchor="ctr"/>
              <a:lstStyle/>
              <a:p>
                <a:endParaRPr lang="da-DK"/>
              </a:p>
            </p:txBody>
          </p:sp>
          <p:sp>
            <p:nvSpPr>
              <p:cNvPr id="102" name="Freeform: Shape 101">
                <a:extLst>
                  <a:ext uri="{FF2B5EF4-FFF2-40B4-BE49-F238E27FC236}">
                    <a16:creationId xmlns:a16="http://schemas.microsoft.com/office/drawing/2014/main" id="{FA72676A-7C37-3774-2679-606122C12DDF}"/>
                  </a:ext>
                </a:extLst>
              </p:cNvPr>
              <p:cNvSpPr/>
              <p:nvPr/>
            </p:nvSpPr>
            <p:spPr>
              <a:xfrm>
                <a:off x="6914102" y="3813333"/>
                <a:ext cx="246221" cy="246125"/>
              </a:xfrm>
              <a:custGeom>
                <a:avLst/>
                <a:gdLst>
                  <a:gd name="connsiteX0" fmla="*/ 0 w 246221"/>
                  <a:gd name="connsiteY0" fmla="*/ 123063 h 246125"/>
                  <a:gd name="connsiteX1" fmla="*/ 116967 w 246221"/>
                  <a:gd name="connsiteY1" fmla="*/ 246031 h 246125"/>
                  <a:gd name="connsiteX2" fmla="*/ 123063 w 246221"/>
                  <a:gd name="connsiteY2" fmla="*/ 246126 h 246125"/>
                  <a:gd name="connsiteX3" fmla="*/ 246221 w 246221"/>
                  <a:gd name="connsiteY3" fmla="*/ 123063 h 246125"/>
                  <a:gd name="connsiteX4" fmla="*/ 123063 w 246221"/>
                  <a:gd name="connsiteY4" fmla="*/ 0 h 246125"/>
                  <a:gd name="connsiteX5" fmla="*/ 59245 w 246221"/>
                  <a:gd name="connsiteY5" fmla="*/ 17812 h 246125"/>
                  <a:gd name="connsiteX6" fmla="*/ 0 w 246221"/>
                  <a:gd name="connsiteY6" fmla="*/ 123063 h 2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21" h="246125">
                    <a:moveTo>
                      <a:pt x="0" y="123063"/>
                    </a:moveTo>
                    <a:cubicBezTo>
                      <a:pt x="0" y="189071"/>
                      <a:pt x="51816" y="242792"/>
                      <a:pt x="116967" y="246031"/>
                    </a:cubicBezTo>
                    <a:cubicBezTo>
                      <a:pt x="118967" y="246031"/>
                      <a:pt x="121062" y="246126"/>
                      <a:pt x="123063" y="246126"/>
                    </a:cubicBezTo>
                    <a:cubicBezTo>
                      <a:pt x="190976" y="246126"/>
                      <a:pt x="246221" y="191071"/>
                      <a:pt x="246221" y="123063"/>
                    </a:cubicBezTo>
                    <a:cubicBezTo>
                      <a:pt x="246221" y="55054"/>
                      <a:pt x="191071" y="0"/>
                      <a:pt x="123063" y="0"/>
                    </a:cubicBezTo>
                    <a:cubicBezTo>
                      <a:pt x="99631" y="0"/>
                      <a:pt x="77819" y="6477"/>
                      <a:pt x="59245" y="17812"/>
                    </a:cubicBezTo>
                    <a:cubicBezTo>
                      <a:pt x="23813" y="39433"/>
                      <a:pt x="0" y="78486"/>
                      <a:pt x="0" y="123063"/>
                    </a:cubicBezTo>
                    <a:close/>
                  </a:path>
                </a:pathLst>
              </a:custGeom>
              <a:noFill/>
              <a:ln w="23717" cap="rnd">
                <a:solidFill>
                  <a:srgbClr val="FFFFFF"/>
                </a:solidFill>
                <a:prstDash val="solid"/>
                <a:round/>
              </a:ln>
            </p:spPr>
            <p:txBody>
              <a:bodyPr rtlCol="0" anchor="ctr"/>
              <a:lstStyle/>
              <a:p>
                <a:endParaRPr lang="da-DK"/>
              </a:p>
            </p:txBody>
          </p:sp>
          <p:sp>
            <p:nvSpPr>
              <p:cNvPr id="103" name="Freeform: Shape 102">
                <a:extLst>
                  <a:ext uri="{FF2B5EF4-FFF2-40B4-BE49-F238E27FC236}">
                    <a16:creationId xmlns:a16="http://schemas.microsoft.com/office/drawing/2014/main" id="{219F0DE5-819C-C2DE-6F95-F3E1161B9B1E}"/>
                  </a:ext>
                </a:extLst>
              </p:cNvPr>
              <p:cNvSpPr/>
              <p:nvPr/>
            </p:nvSpPr>
            <p:spPr>
              <a:xfrm>
                <a:off x="6909724" y="4059363"/>
                <a:ext cx="156111" cy="788003"/>
              </a:xfrm>
              <a:custGeom>
                <a:avLst/>
                <a:gdLst>
                  <a:gd name="connsiteX0" fmla="*/ 121249 w 156111"/>
                  <a:gd name="connsiteY0" fmla="*/ 0 h 788003"/>
                  <a:gd name="connsiteX1" fmla="*/ 121249 w 156111"/>
                  <a:gd name="connsiteY1" fmla="*/ 0 h 788003"/>
                  <a:gd name="connsiteX2" fmla="*/ 156111 w 156111"/>
                  <a:gd name="connsiteY2" fmla="*/ 137922 h 788003"/>
                  <a:gd name="connsiteX3" fmla="*/ 72005 w 156111"/>
                  <a:gd name="connsiteY3" fmla="*/ 788003 h 788003"/>
                </a:gdLst>
                <a:ahLst/>
                <a:cxnLst>
                  <a:cxn ang="0">
                    <a:pos x="connsiteX0" y="connsiteY0"/>
                  </a:cxn>
                  <a:cxn ang="0">
                    <a:pos x="connsiteX1" y="connsiteY1"/>
                  </a:cxn>
                  <a:cxn ang="0">
                    <a:pos x="connsiteX2" y="connsiteY2"/>
                  </a:cxn>
                  <a:cxn ang="0">
                    <a:pos x="connsiteX3" y="connsiteY3"/>
                  </a:cxn>
                </a:cxnLst>
                <a:rect l="l" t="t" r="r" b="b"/>
                <a:pathLst>
                  <a:path w="156111" h="788003">
                    <a:moveTo>
                      <a:pt x="121249" y="0"/>
                    </a:moveTo>
                    <a:lnTo>
                      <a:pt x="121249" y="0"/>
                    </a:lnTo>
                    <a:lnTo>
                      <a:pt x="156111" y="137922"/>
                    </a:lnTo>
                    <a:cubicBezTo>
                      <a:pt x="-68869" y="137922"/>
                      <a:pt x="-6766" y="512921"/>
                      <a:pt x="72005" y="788003"/>
                    </a:cubicBezTo>
                  </a:path>
                </a:pathLst>
              </a:custGeom>
              <a:noFill/>
              <a:ln w="23717" cap="rnd">
                <a:solidFill>
                  <a:srgbClr val="FFFFFF"/>
                </a:solidFill>
                <a:prstDash val="solid"/>
                <a:round/>
              </a:ln>
            </p:spPr>
            <p:txBody>
              <a:bodyPr rtlCol="0" anchor="ctr"/>
              <a:lstStyle/>
              <a:p>
                <a:endParaRPr lang="da-DK"/>
              </a:p>
            </p:txBody>
          </p:sp>
          <p:sp>
            <p:nvSpPr>
              <p:cNvPr id="104" name="Freeform: Shape 103">
                <a:extLst>
                  <a:ext uri="{FF2B5EF4-FFF2-40B4-BE49-F238E27FC236}">
                    <a16:creationId xmlns:a16="http://schemas.microsoft.com/office/drawing/2014/main" id="{CEAC9F04-86E8-9C79-A23E-3EB595904E87}"/>
                  </a:ext>
                </a:extLst>
              </p:cNvPr>
              <p:cNvSpPr/>
              <p:nvPr/>
            </p:nvSpPr>
            <p:spPr>
              <a:xfrm>
                <a:off x="6657807" y="3958875"/>
                <a:ext cx="258295" cy="1142714"/>
              </a:xfrm>
              <a:custGeom>
                <a:avLst/>
                <a:gdLst>
                  <a:gd name="connsiteX0" fmla="*/ 96847 w 258295"/>
                  <a:gd name="connsiteY0" fmla="*/ 1142714 h 1142714"/>
                  <a:gd name="connsiteX1" fmla="*/ 258295 w 258295"/>
                  <a:gd name="connsiteY1" fmla="*/ 0 h 1142714"/>
                </a:gdLst>
                <a:ahLst/>
                <a:cxnLst>
                  <a:cxn ang="0">
                    <a:pos x="connsiteX0" y="connsiteY0"/>
                  </a:cxn>
                  <a:cxn ang="0">
                    <a:pos x="connsiteX1" y="connsiteY1"/>
                  </a:cxn>
                </a:cxnLst>
                <a:rect l="l" t="t" r="r" b="b"/>
                <a:pathLst>
                  <a:path w="258295" h="1142714">
                    <a:moveTo>
                      <a:pt x="96847" y="1142714"/>
                    </a:moveTo>
                    <a:cubicBezTo>
                      <a:pt x="-21168" y="389382"/>
                      <a:pt x="-92796" y="108871"/>
                      <a:pt x="258295" y="0"/>
                    </a:cubicBezTo>
                  </a:path>
                </a:pathLst>
              </a:custGeom>
              <a:noFill/>
              <a:ln w="23717" cap="rnd">
                <a:solidFill>
                  <a:srgbClr val="FFFFFF"/>
                </a:solidFill>
                <a:prstDash val="solid"/>
                <a:round/>
              </a:ln>
            </p:spPr>
            <p:txBody>
              <a:bodyPr rtlCol="0" anchor="ctr"/>
              <a:lstStyle/>
              <a:p>
                <a:endParaRPr lang="da-DK"/>
              </a:p>
            </p:txBody>
          </p:sp>
          <p:sp>
            <p:nvSpPr>
              <p:cNvPr id="105" name="Freeform: Shape 104">
                <a:extLst>
                  <a:ext uri="{FF2B5EF4-FFF2-40B4-BE49-F238E27FC236}">
                    <a16:creationId xmlns:a16="http://schemas.microsoft.com/office/drawing/2014/main" id="{31D519B3-AEAF-4A87-D2B2-1B396BF15C90}"/>
                  </a:ext>
                </a:extLst>
              </p:cNvPr>
              <p:cNvSpPr/>
              <p:nvPr/>
            </p:nvSpPr>
            <p:spPr>
              <a:xfrm>
                <a:off x="7193946" y="5062822"/>
                <a:ext cx="851249" cy="9525"/>
              </a:xfrm>
              <a:custGeom>
                <a:avLst/>
                <a:gdLst>
                  <a:gd name="connsiteX0" fmla="*/ 0 w 851249"/>
                  <a:gd name="connsiteY0" fmla="*/ 0 h 9525"/>
                  <a:gd name="connsiteX1" fmla="*/ 851249 w 851249"/>
                  <a:gd name="connsiteY1" fmla="*/ 0 h 9525"/>
                </a:gdLst>
                <a:ahLst/>
                <a:cxnLst>
                  <a:cxn ang="0">
                    <a:pos x="connsiteX0" y="connsiteY0"/>
                  </a:cxn>
                  <a:cxn ang="0">
                    <a:pos x="connsiteX1" y="connsiteY1"/>
                  </a:cxn>
                </a:cxnLst>
                <a:rect l="l" t="t" r="r" b="b"/>
                <a:pathLst>
                  <a:path w="851249" h="9525">
                    <a:moveTo>
                      <a:pt x="0" y="0"/>
                    </a:moveTo>
                    <a:lnTo>
                      <a:pt x="851249" y="0"/>
                    </a:lnTo>
                  </a:path>
                </a:pathLst>
              </a:custGeom>
              <a:ln w="23717" cap="rnd">
                <a:solidFill>
                  <a:srgbClr val="FFFFFF"/>
                </a:solidFill>
                <a:prstDash val="solid"/>
                <a:round/>
              </a:ln>
            </p:spPr>
            <p:txBody>
              <a:bodyPr rtlCol="0" anchor="ctr"/>
              <a:lstStyle/>
              <a:p>
                <a:endParaRPr lang="da-DK"/>
              </a:p>
            </p:txBody>
          </p:sp>
        </p:grpSp>
        <p:grpSp>
          <p:nvGrpSpPr>
            <p:cNvPr id="106" name="Graphic 3">
              <a:extLst>
                <a:ext uri="{FF2B5EF4-FFF2-40B4-BE49-F238E27FC236}">
                  <a16:creationId xmlns:a16="http://schemas.microsoft.com/office/drawing/2014/main" id="{760D3847-F9D0-DCAE-D472-FA4FC30FC13A}"/>
                </a:ext>
              </a:extLst>
            </p:cNvPr>
            <p:cNvGrpSpPr/>
            <p:nvPr/>
          </p:nvGrpSpPr>
          <p:grpSpPr>
            <a:xfrm>
              <a:off x="3920618" y="1800358"/>
              <a:ext cx="686529" cy="1355258"/>
              <a:chOff x="3920618" y="1800358"/>
              <a:chExt cx="686529" cy="1355258"/>
            </a:xfrm>
            <a:solidFill>
              <a:srgbClr val="FFFFFF"/>
            </a:solidFill>
          </p:grpSpPr>
          <p:sp>
            <p:nvSpPr>
              <p:cNvPr id="107" name="Freeform: Shape 106">
                <a:extLst>
                  <a:ext uri="{FF2B5EF4-FFF2-40B4-BE49-F238E27FC236}">
                    <a16:creationId xmlns:a16="http://schemas.microsoft.com/office/drawing/2014/main" id="{9A2CEF76-D7C8-9C81-9CCF-BCE1CF3C29DF}"/>
                  </a:ext>
                </a:extLst>
              </p:cNvPr>
              <p:cNvSpPr/>
              <p:nvPr/>
            </p:nvSpPr>
            <p:spPr>
              <a:xfrm>
                <a:off x="3920618" y="1800358"/>
                <a:ext cx="410461" cy="962483"/>
              </a:xfrm>
              <a:custGeom>
                <a:avLst/>
                <a:gdLst>
                  <a:gd name="connsiteX0" fmla="*/ 326008 w 410461"/>
                  <a:gd name="connsiteY0" fmla="*/ 142551 h 962483"/>
                  <a:gd name="connsiteX1" fmla="*/ 263429 w 410461"/>
                  <a:gd name="connsiteY1" fmla="*/ 33966 h 962483"/>
                  <a:gd name="connsiteX2" fmla="*/ 142461 w 410461"/>
                  <a:gd name="connsiteY2" fmla="*/ 1390 h 962483"/>
                  <a:gd name="connsiteX3" fmla="*/ 1396 w 410461"/>
                  <a:gd name="connsiteY3" fmla="*/ 184937 h 962483"/>
                  <a:gd name="connsiteX4" fmla="*/ 84454 w 410461"/>
                  <a:gd name="connsiteY4" fmla="*/ 819874 h 962483"/>
                  <a:gd name="connsiteX5" fmla="*/ 147033 w 410461"/>
                  <a:gd name="connsiteY5" fmla="*/ 928459 h 962483"/>
                  <a:gd name="connsiteX6" fmla="*/ 205612 w 410461"/>
                  <a:gd name="connsiteY6" fmla="*/ 957224 h 962483"/>
                  <a:gd name="connsiteX7" fmla="*/ 268001 w 410461"/>
                  <a:gd name="connsiteY7" fmla="*/ 961034 h 962483"/>
                  <a:gd name="connsiteX8" fmla="*/ 409066 w 410461"/>
                  <a:gd name="connsiteY8" fmla="*/ 777487 h 962483"/>
                  <a:gd name="connsiteX9" fmla="*/ 326008 w 410461"/>
                  <a:gd name="connsiteY9" fmla="*/ 142551 h 962483"/>
                  <a:gd name="connsiteX10" fmla="*/ 145509 w 410461"/>
                  <a:gd name="connsiteY10" fmla="*/ 24250 h 962483"/>
                  <a:gd name="connsiteX11" fmla="*/ 198849 w 410461"/>
                  <a:gd name="connsiteY11" fmla="*/ 27489 h 962483"/>
                  <a:gd name="connsiteX12" fmla="*/ 303148 w 410461"/>
                  <a:gd name="connsiteY12" fmla="*/ 145408 h 962483"/>
                  <a:gd name="connsiteX13" fmla="*/ 342391 w 410461"/>
                  <a:gd name="connsiteY13" fmla="*/ 445732 h 962483"/>
                  <a:gd name="connsiteX14" fmla="*/ 65499 w 410461"/>
                  <a:gd name="connsiteY14" fmla="*/ 497833 h 962483"/>
                  <a:gd name="connsiteX15" fmla="*/ 24160 w 410461"/>
                  <a:gd name="connsiteY15" fmla="*/ 181889 h 962483"/>
                  <a:gd name="connsiteX16" fmla="*/ 145414 w 410461"/>
                  <a:gd name="connsiteY16" fmla="*/ 24155 h 962483"/>
                  <a:gd name="connsiteX17" fmla="*/ 358298 w 410461"/>
                  <a:gd name="connsiteY17" fmla="*/ 884358 h 962483"/>
                  <a:gd name="connsiteX18" fmla="*/ 265048 w 410461"/>
                  <a:gd name="connsiteY18" fmla="*/ 938079 h 962483"/>
                  <a:gd name="connsiteX19" fmla="*/ 265048 w 410461"/>
                  <a:gd name="connsiteY19" fmla="*/ 938079 h 962483"/>
                  <a:gd name="connsiteX20" fmla="*/ 161130 w 410461"/>
                  <a:gd name="connsiteY20" fmla="*/ 910171 h 962483"/>
                  <a:gd name="connsiteX21" fmla="*/ 107409 w 410461"/>
                  <a:gd name="connsiteY21" fmla="*/ 816921 h 962483"/>
                  <a:gd name="connsiteX22" fmla="*/ 68642 w 410461"/>
                  <a:gd name="connsiteY22" fmla="*/ 520789 h 962483"/>
                  <a:gd name="connsiteX23" fmla="*/ 345534 w 410461"/>
                  <a:gd name="connsiteY23" fmla="*/ 468687 h 962483"/>
                  <a:gd name="connsiteX24" fmla="*/ 386301 w 410461"/>
                  <a:gd name="connsiteY24" fmla="*/ 780345 h 962483"/>
                  <a:gd name="connsiteX25" fmla="*/ 358393 w 410461"/>
                  <a:gd name="connsiteY25" fmla="*/ 884263 h 96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0461" h="962483">
                    <a:moveTo>
                      <a:pt x="326008" y="142551"/>
                    </a:moveTo>
                    <a:cubicBezTo>
                      <a:pt x="320388" y="99212"/>
                      <a:pt x="298100" y="60636"/>
                      <a:pt x="263429" y="33966"/>
                    </a:cubicBezTo>
                    <a:cubicBezTo>
                      <a:pt x="228758" y="7296"/>
                      <a:pt x="185800" y="-4229"/>
                      <a:pt x="142461" y="1390"/>
                    </a:cubicBezTo>
                    <a:cubicBezTo>
                      <a:pt x="53021" y="13106"/>
                      <a:pt x="-10320" y="95402"/>
                      <a:pt x="1396" y="184937"/>
                    </a:cubicBezTo>
                    <a:lnTo>
                      <a:pt x="84454" y="819874"/>
                    </a:lnTo>
                    <a:cubicBezTo>
                      <a:pt x="90074" y="863212"/>
                      <a:pt x="112362" y="901789"/>
                      <a:pt x="147033" y="928459"/>
                    </a:cubicBezTo>
                    <a:cubicBezTo>
                      <a:pt x="164750" y="942079"/>
                      <a:pt x="184657" y="951795"/>
                      <a:pt x="205612" y="957224"/>
                    </a:cubicBezTo>
                    <a:cubicBezTo>
                      <a:pt x="226567" y="962653"/>
                      <a:pt x="246760" y="963796"/>
                      <a:pt x="268001" y="961034"/>
                    </a:cubicBezTo>
                    <a:cubicBezTo>
                      <a:pt x="357440" y="949318"/>
                      <a:pt x="420782" y="867022"/>
                      <a:pt x="409066" y="777487"/>
                    </a:cubicBezTo>
                    <a:lnTo>
                      <a:pt x="326008" y="142551"/>
                    </a:lnTo>
                    <a:close/>
                    <a:moveTo>
                      <a:pt x="145509" y="24250"/>
                    </a:moveTo>
                    <a:cubicBezTo>
                      <a:pt x="163892" y="21869"/>
                      <a:pt x="181895" y="23107"/>
                      <a:pt x="198849" y="27489"/>
                    </a:cubicBezTo>
                    <a:cubicBezTo>
                      <a:pt x="252761" y="41491"/>
                      <a:pt x="295528" y="86925"/>
                      <a:pt x="303148" y="145408"/>
                    </a:cubicBezTo>
                    <a:lnTo>
                      <a:pt x="342391" y="445732"/>
                    </a:lnTo>
                    <a:lnTo>
                      <a:pt x="65499" y="497833"/>
                    </a:lnTo>
                    <a:lnTo>
                      <a:pt x="24160" y="181889"/>
                    </a:lnTo>
                    <a:cubicBezTo>
                      <a:pt x="14159" y="105022"/>
                      <a:pt x="68452" y="34252"/>
                      <a:pt x="145414" y="24155"/>
                    </a:cubicBezTo>
                    <a:close/>
                    <a:moveTo>
                      <a:pt x="358298" y="884358"/>
                    </a:moveTo>
                    <a:cubicBezTo>
                      <a:pt x="335438" y="914171"/>
                      <a:pt x="302291" y="933221"/>
                      <a:pt x="265048" y="938079"/>
                    </a:cubicBezTo>
                    <a:lnTo>
                      <a:pt x="265048" y="938079"/>
                    </a:lnTo>
                    <a:cubicBezTo>
                      <a:pt x="227805" y="942937"/>
                      <a:pt x="190943" y="933031"/>
                      <a:pt x="161130" y="910171"/>
                    </a:cubicBezTo>
                    <a:cubicBezTo>
                      <a:pt x="131317" y="887311"/>
                      <a:pt x="112267" y="854164"/>
                      <a:pt x="107409" y="816921"/>
                    </a:cubicBezTo>
                    <a:lnTo>
                      <a:pt x="68642" y="520789"/>
                    </a:lnTo>
                    <a:lnTo>
                      <a:pt x="345534" y="468687"/>
                    </a:lnTo>
                    <a:lnTo>
                      <a:pt x="386301" y="780345"/>
                    </a:lnTo>
                    <a:cubicBezTo>
                      <a:pt x="391159" y="817588"/>
                      <a:pt x="381253" y="854545"/>
                      <a:pt x="358393" y="884263"/>
                    </a:cubicBezTo>
                    <a:close/>
                  </a:path>
                </a:pathLst>
              </a:custGeom>
              <a:solidFill>
                <a:srgbClr val="FFFFFF"/>
              </a:solidFill>
              <a:ln w="9525" cap="flat">
                <a:noFill/>
                <a:prstDash val="solid"/>
                <a:miter/>
              </a:ln>
            </p:spPr>
            <p:txBody>
              <a:bodyPr rtlCol="0" anchor="ctr"/>
              <a:lstStyle/>
              <a:p>
                <a:endParaRPr lang="da-DK"/>
              </a:p>
            </p:txBody>
          </p:sp>
          <p:sp>
            <p:nvSpPr>
              <p:cNvPr id="108" name="Freeform: Shape 107">
                <a:extLst>
                  <a:ext uri="{FF2B5EF4-FFF2-40B4-BE49-F238E27FC236}">
                    <a16:creationId xmlns:a16="http://schemas.microsoft.com/office/drawing/2014/main" id="{DBD15465-E66D-22D3-1812-30A8BF86A50E}"/>
                  </a:ext>
                </a:extLst>
              </p:cNvPr>
              <p:cNvSpPr/>
              <p:nvPr/>
            </p:nvSpPr>
            <p:spPr>
              <a:xfrm>
                <a:off x="4304958" y="2394670"/>
                <a:ext cx="302188" cy="381132"/>
              </a:xfrm>
              <a:custGeom>
                <a:avLst/>
                <a:gdLst>
                  <a:gd name="connsiteX0" fmla="*/ 217892 w 302188"/>
                  <a:gd name="connsiteY0" fmla="*/ 32680 h 381132"/>
                  <a:gd name="connsiteX1" fmla="*/ 217416 w 302188"/>
                  <a:gd name="connsiteY1" fmla="*/ 32204 h 381132"/>
                  <a:gd name="connsiteX2" fmla="*/ 217226 w 302188"/>
                  <a:gd name="connsiteY2" fmla="*/ 32204 h 381132"/>
                  <a:gd name="connsiteX3" fmla="*/ 159409 w 302188"/>
                  <a:gd name="connsiteY3" fmla="*/ 6106 h 381132"/>
                  <a:gd name="connsiteX4" fmla="*/ 29964 w 302188"/>
                  <a:gd name="connsiteY4" fmla="*/ 18393 h 381132"/>
                  <a:gd name="connsiteX5" fmla="*/ 24535 w 302188"/>
                  <a:gd name="connsiteY5" fmla="*/ 33728 h 381132"/>
                  <a:gd name="connsiteX6" fmla="*/ 39870 w 302188"/>
                  <a:gd name="connsiteY6" fmla="*/ 39158 h 381132"/>
                  <a:gd name="connsiteX7" fmla="*/ 153694 w 302188"/>
                  <a:gd name="connsiteY7" fmla="*/ 28394 h 381132"/>
                  <a:gd name="connsiteX8" fmla="*/ 196366 w 302188"/>
                  <a:gd name="connsiteY8" fmla="*/ 46206 h 381132"/>
                  <a:gd name="connsiteX9" fmla="*/ 31583 w 302188"/>
                  <a:gd name="connsiteY9" fmla="*/ 337671 h 381132"/>
                  <a:gd name="connsiteX10" fmla="*/ 17963 w 302188"/>
                  <a:gd name="connsiteY10" fmla="*/ 329480 h 381132"/>
                  <a:gd name="connsiteX11" fmla="*/ 1961 w 302188"/>
                  <a:gd name="connsiteY11" fmla="*/ 332623 h 381132"/>
                  <a:gd name="connsiteX12" fmla="*/ 5104 w 302188"/>
                  <a:gd name="connsiteY12" fmla="*/ 348625 h 381132"/>
                  <a:gd name="connsiteX13" fmla="*/ 30536 w 302188"/>
                  <a:gd name="connsiteY13" fmla="*/ 362912 h 381132"/>
                  <a:gd name="connsiteX14" fmla="*/ 30536 w 302188"/>
                  <a:gd name="connsiteY14" fmla="*/ 362912 h 381132"/>
                  <a:gd name="connsiteX15" fmla="*/ 30821 w 302188"/>
                  <a:gd name="connsiteY15" fmla="*/ 363008 h 381132"/>
                  <a:gd name="connsiteX16" fmla="*/ 63873 w 302188"/>
                  <a:gd name="connsiteY16" fmla="*/ 375009 h 381132"/>
                  <a:gd name="connsiteX17" fmla="*/ 296093 w 302188"/>
                  <a:gd name="connsiteY17" fmla="*/ 238421 h 381132"/>
                  <a:gd name="connsiteX18" fmla="*/ 217988 w 302188"/>
                  <a:gd name="connsiteY18" fmla="*/ 32776 h 381132"/>
                  <a:gd name="connsiteX19" fmla="*/ 69493 w 302188"/>
                  <a:gd name="connsiteY19" fmla="*/ 352625 h 381132"/>
                  <a:gd name="connsiteX20" fmla="*/ 52538 w 302188"/>
                  <a:gd name="connsiteY20" fmla="*/ 347101 h 381132"/>
                  <a:gd name="connsiteX21" fmla="*/ 215321 w 302188"/>
                  <a:gd name="connsiteY21" fmla="*/ 59160 h 381132"/>
                  <a:gd name="connsiteX22" fmla="*/ 273614 w 302188"/>
                  <a:gd name="connsiteY22" fmla="*/ 232515 h 381132"/>
                  <a:gd name="connsiteX23" fmla="*/ 69398 w 302188"/>
                  <a:gd name="connsiteY23" fmla="*/ 352625 h 3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2188" h="381132">
                    <a:moveTo>
                      <a:pt x="217892" y="32680"/>
                    </a:moveTo>
                    <a:cubicBezTo>
                      <a:pt x="217892" y="32680"/>
                      <a:pt x="217607" y="32395"/>
                      <a:pt x="217416" y="32204"/>
                    </a:cubicBezTo>
                    <a:cubicBezTo>
                      <a:pt x="217416" y="32204"/>
                      <a:pt x="217226" y="32204"/>
                      <a:pt x="217226" y="32204"/>
                    </a:cubicBezTo>
                    <a:cubicBezTo>
                      <a:pt x="199985" y="20679"/>
                      <a:pt x="180650" y="11630"/>
                      <a:pt x="159409" y="6106"/>
                    </a:cubicBezTo>
                    <a:cubicBezTo>
                      <a:pt x="116165" y="-5134"/>
                      <a:pt x="70255" y="-752"/>
                      <a:pt x="29964" y="18393"/>
                    </a:cubicBezTo>
                    <a:cubicBezTo>
                      <a:pt x="24249" y="21155"/>
                      <a:pt x="21773" y="28013"/>
                      <a:pt x="24535" y="33728"/>
                    </a:cubicBezTo>
                    <a:cubicBezTo>
                      <a:pt x="27297" y="39443"/>
                      <a:pt x="34155" y="41920"/>
                      <a:pt x="39870" y="39158"/>
                    </a:cubicBezTo>
                    <a:cubicBezTo>
                      <a:pt x="75208" y="22393"/>
                      <a:pt x="115689" y="18488"/>
                      <a:pt x="153694" y="28394"/>
                    </a:cubicBezTo>
                    <a:cubicBezTo>
                      <a:pt x="169124" y="32395"/>
                      <a:pt x="183317" y="38491"/>
                      <a:pt x="196366" y="46206"/>
                    </a:cubicBezTo>
                    <a:lnTo>
                      <a:pt x="31583" y="337671"/>
                    </a:lnTo>
                    <a:cubicBezTo>
                      <a:pt x="26916" y="335099"/>
                      <a:pt x="22344" y="332432"/>
                      <a:pt x="17963" y="329480"/>
                    </a:cubicBezTo>
                    <a:cubicBezTo>
                      <a:pt x="12724" y="325955"/>
                      <a:pt x="5580" y="327289"/>
                      <a:pt x="1961" y="332623"/>
                    </a:cubicBezTo>
                    <a:cubicBezTo>
                      <a:pt x="-1564" y="337862"/>
                      <a:pt x="-230" y="345005"/>
                      <a:pt x="5104" y="348625"/>
                    </a:cubicBezTo>
                    <a:cubicBezTo>
                      <a:pt x="13200" y="354054"/>
                      <a:pt x="21677" y="358817"/>
                      <a:pt x="30536" y="362912"/>
                    </a:cubicBezTo>
                    <a:cubicBezTo>
                      <a:pt x="30536" y="362912"/>
                      <a:pt x="30536" y="362912"/>
                      <a:pt x="30536" y="362912"/>
                    </a:cubicBezTo>
                    <a:cubicBezTo>
                      <a:pt x="30536" y="362912"/>
                      <a:pt x="30726" y="362912"/>
                      <a:pt x="30821" y="363008"/>
                    </a:cubicBezTo>
                    <a:cubicBezTo>
                      <a:pt x="41394" y="367960"/>
                      <a:pt x="52443" y="372056"/>
                      <a:pt x="63873" y="375009"/>
                    </a:cubicBezTo>
                    <a:cubicBezTo>
                      <a:pt x="165600" y="401393"/>
                      <a:pt x="269804" y="340052"/>
                      <a:pt x="296093" y="238421"/>
                    </a:cubicBezTo>
                    <a:cubicBezTo>
                      <a:pt x="316857" y="158220"/>
                      <a:pt x="283043" y="76686"/>
                      <a:pt x="217988" y="32776"/>
                    </a:cubicBezTo>
                    <a:close/>
                    <a:moveTo>
                      <a:pt x="69493" y="352625"/>
                    </a:moveTo>
                    <a:cubicBezTo>
                      <a:pt x="63683" y="351101"/>
                      <a:pt x="58063" y="349196"/>
                      <a:pt x="52538" y="347101"/>
                    </a:cubicBezTo>
                    <a:lnTo>
                      <a:pt x="215321" y="59160"/>
                    </a:lnTo>
                    <a:cubicBezTo>
                      <a:pt x="265708" y="99070"/>
                      <a:pt x="290759" y="166316"/>
                      <a:pt x="273614" y="232515"/>
                    </a:cubicBezTo>
                    <a:cubicBezTo>
                      <a:pt x="250468" y="321955"/>
                      <a:pt x="158837" y="375771"/>
                      <a:pt x="69398" y="352625"/>
                    </a:cubicBezTo>
                    <a:close/>
                  </a:path>
                </a:pathLst>
              </a:custGeom>
              <a:solidFill>
                <a:srgbClr val="FFFFFF"/>
              </a:solidFill>
              <a:ln w="9525" cap="flat">
                <a:noFill/>
                <a:prstDash val="solid"/>
                <a:miter/>
              </a:ln>
            </p:spPr>
            <p:txBody>
              <a:bodyPr rtlCol="0" anchor="ctr"/>
              <a:lstStyle/>
              <a:p>
                <a:endParaRPr lang="da-DK"/>
              </a:p>
            </p:txBody>
          </p:sp>
          <p:sp>
            <p:nvSpPr>
              <p:cNvPr id="109" name="Freeform: Shape 108">
                <a:extLst>
                  <a:ext uri="{FF2B5EF4-FFF2-40B4-BE49-F238E27FC236}">
                    <a16:creationId xmlns:a16="http://schemas.microsoft.com/office/drawing/2014/main" id="{C1E0078E-01F7-C0A9-B39C-547049125485}"/>
                  </a:ext>
                </a:extLst>
              </p:cNvPr>
              <p:cNvSpPr/>
              <p:nvPr/>
            </p:nvSpPr>
            <p:spPr>
              <a:xfrm>
                <a:off x="4189110" y="2835227"/>
                <a:ext cx="320486" cy="320389"/>
              </a:xfrm>
              <a:custGeom>
                <a:avLst/>
                <a:gdLst>
                  <a:gd name="connsiteX0" fmla="*/ 283354 w 320486"/>
                  <a:gd name="connsiteY0" fmla="*/ 262778 h 320389"/>
                  <a:gd name="connsiteX1" fmla="*/ 320406 w 320486"/>
                  <a:gd name="connsiteY1" fmla="*/ 165433 h 320389"/>
                  <a:gd name="connsiteX2" fmla="*/ 277162 w 320486"/>
                  <a:gd name="connsiteY2" fmla="*/ 50657 h 320389"/>
                  <a:gd name="connsiteX3" fmla="*/ 165434 w 320486"/>
                  <a:gd name="connsiteY3" fmla="*/ 79 h 320389"/>
                  <a:gd name="connsiteX4" fmla="*/ 41323 w 320486"/>
                  <a:gd name="connsiteY4" fmla="*/ 53038 h 320389"/>
                  <a:gd name="connsiteX5" fmla="*/ 40847 w 320486"/>
                  <a:gd name="connsiteY5" fmla="*/ 53419 h 320389"/>
                  <a:gd name="connsiteX6" fmla="*/ 40657 w 320486"/>
                  <a:gd name="connsiteY6" fmla="*/ 53705 h 320389"/>
                  <a:gd name="connsiteX7" fmla="*/ 80 w 320486"/>
                  <a:gd name="connsiteY7" fmla="*/ 155051 h 320389"/>
                  <a:gd name="connsiteX8" fmla="*/ 43324 w 320486"/>
                  <a:gd name="connsiteY8" fmla="*/ 269827 h 320389"/>
                  <a:gd name="connsiteX9" fmla="*/ 119714 w 320486"/>
                  <a:gd name="connsiteY9" fmla="*/ 315261 h 320389"/>
                  <a:gd name="connsiteX10" fmla="*/ 155147 w 320486"/>
                  <a:gd name="connsiteY10" fmla="*/ 320309 h 320389"/>
                  <a:gd name="connsiteX11" fmla="*/ 269923 w 320486"/>
                  <a:gd name="connsiteY11" fmla="*/ 277066 h 320389"/>
                  <a:gd name="connsiteX12" fmla="*/ 283258 w 320486"/>
                  <a:gd name="connsiteY12" fmla="*/ 262778 h 320389"/>
                  <a:gd name="connsiteX13" fmla="*/ 283258 w 320486"/>
                  <a:gd name="connsiteY13" fmla="*/ 262778 h 320389"/>
                  <a:gd name="connsiteX14" fmla="*/ 283258 w 320486"/>
                  <a:gd name="connsiteY14" fmla="*/ 262778 h 320389"/>
                  <a:gd name="connsiteX15" fmla="*/ 164863 w 320486"/>
                  <a:gd name="connsiteY15" fmla="*/ 19510 h 320389"/>
                  <a:gd name="connsiteX16" fmla="*/ 196010 w 320486"/>
                  <a:gd name="connsiteY16" fmla="*/ 23987 h 320389"/>
                  <a:gd name="connsiteX17" fmla="*/ 263161 w 320486"/>
                  <a:gd name="connsiteY17" fmla="*/ 63992 h 320389"/>
                  <a:gd name="connsiteX18" fmla="*/ 301165 w 320486"/>
                  <a:gd name="connsiteY18" fmla="*/ 164861 h 320389"/>
                  <a:gd name="connsiteX19" fmla="*/ 274686 w 320486"/>
                  <a:gd name="connsiteY19" fmla="*/ 242585 h 320389"/>
                  <a:gd name="connsiteX20" fmla="*/ 62374 w 320486"/>
                  <a:gd name="connsiteY20" fmla="*/ 59229 h 320389"/>
                  <a:gd name="connsiteX21" fmla="*/ 164863 w 320486"/>
                  <a:gd name="connsiteY21" fmla="*/ 19510 h 320389"/>
                  <a:gd name="connsiteX22" fmla="*/ 155814 w 320486"/>
                  <a:gd name="connsiteY22" fmla="*/ 301164 h 320389"/>
                  <a:gd name="connsiteX23" fmla="*/ 57611 w 320486"/>
                  <a:gd name="connsiteY23" fmla="*/ 256682 h 320389"/>
                  <a:gd name="connsiteX24" fmla="*/ 19606 w 320486"/>
                  <a:gd name="connsiteY24" fmla="*/ 155813 h 320389"/>
                  <a:gd name="connsiteX25" fmla="*/ 49610 w 320486"/>
                  <a:gd name="connsiteY25" fmla="*/ 73707 h 320389"/>
                  <a:gd name="connsiteX26" fmla="*/ 262303 w 320486"/>
                  <a:gd name="connsiteY26" fmla="*/ 257444 h 320389"/>
                  <a:gd name="connsiteX27" fmla="*/ 256779 w 320486"/>
                  <a:gd name="connsiteY27" fmla="*/ 263159 h 320389"/>
                  <a:gd name="connsiteX28" fmla="*/ 155909 w 320486"/>
                  <a:gd name="connsiteY28" fmla="*/ 301164 h 32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0486" h="320389">
                    <a:moveTo>
                      <a:pt x="283354" y="262778"/>
                    </a:moveTo>
                    <a:cubicBezTo>
                      <a:pt x="306214" y="235442"/>
                      <a:pt x="319263" y="201628"/>
                      <a:pt x="320406" y="165433"/>
                    </a:cubicBezTo>
                    <a:cubicBezTo>
                      <a:pt x="321739" y="122666"/>
                      <a:pt x="306404" y="81899"/>
                      <a:pt x="277162" y="50657"/>
                    </a:cubicBezTo>
                    <a:cubicBezTo>
                      <a:pt x="247826" y="19415"/>
                      <a:pt x="208202" y="1508"/>
                      <a:pt x="165434" y="79"/>
                    </a:cubicBezTo>
                    <a:cubicBezTo>
                      <a:pt x="116476" y="-1445"/>
                      <a:pt x="71899" y="19224"/>
                      <a:pt x="41323" y="53038"/>
                    </a:cubicBezTo>
                    <a:cubicBezTo>
                      <a:pt x="41133" y="53228"/>
                      <a:pt x="40943" y="53228"/>
                      <a:pt x="40847" y="53419"/>
                    </a:cubicBezTo>
                    <a:cubicBezTo>
                      <a:pt x="40847" y="53419"/>
                      <a:pt x="40847" y="53609"/>
                      <a:pt x="40657" y="53705"/>
                    </a:cubicBezTo>
                    <a:cubicBezTo>
                      <a:pt x="16463" y="80756"/>
                      <a:pt x="1318" y="116093"/>
                      <a:pt x="80" y="155051"/>
                    </a:cubicBezTo>
                    <a:cubicBezTo>
                      <a:pt x="-1253" y="197818"/>
                      <a:pt x="14082" y="238585"/>
                      <a:pt x="43324" y="269827"/>
                    </a:cubicBezTo>
                    <a:cubicBezTo>
                      <a:pt x="64374" y="292211"/>
                      <a:pt x="90663" y="307832"/>
                      <a:pt x="119714" y="315261"/>
                    </a:cubicBezTo>
                    <a:cubicBezTo>
                      <a:pt x="131144" y="318214"/>
                      <a:pt x="143051" y="319928"/>
                      <a:pt x="155147" y="320309"/>
                    </a:cubicBezTo>
                    <a:cubicBezTo>
                      <a:pt x="197914" y="321643"/>
                      <a:pt x="238681" y="306308"/>
                      <a:pt x="269923" y="277066"/>
                    </a:cubicBezTo>
                    <a:cubicBezTo>
                      <a:pt x="274686" y="272589"/>
                      <a:pt x="279068" y="267731"/>
                      <a:pt x="283258" y="262778"/>
                    </a:cubicBezTo>
                    <a:cubicBezTo>
                      <a:pt x="283258" y="262778"/>
                      <a:pt x="283258" y="262778"/>
                      <a:pt x="283258" y="262778"/>
                    </a:cubicBezTo>
                    <a:cubicBezTo>
                      <a:pt x="283258" y="262778"/>
                      <a:pt x="283258" y="262778"/>
                      <a:pt x="283258" y="262778"/>
                    </a:cubicBezTo>
                    <a:close/>
                    <a:moveTo>
                      <a:pt x="164863" y="19510"/>
                    </a:moveTo>
                    <a:cubicBezTo>
                      <a:pt x="175531" y="19891"/>
                      <a:pt x="185913" y="21320"/>
                      <a:pt x="196010" y="23987"/>
                    </a:cubicBezTo>
                    <a:cubicBezTo>
                      <a:pt x="221536" y="30559"/>
                      <a:pt x="244682" y="44275"/>
                      <a:pt x="263161" y="63992"/>
                    </a:cubicBezTo>
                    <a:cubicBezTo>
                      <a:pt x="288878" y="91424"/>
                      <a:pt x="302404" y="127238"/>
                      <a:pt x="301165" y="164861"/>
                    </a:cubicBezTo>
                    <a:cubicBezTo>
                      <a:pt x="300213" y="193246"/>
                      <a:pt x="290974" y="220106"/>
                      <a:pt x="274686" y="242585"/>
                    </a:cubicBezTo>
                    <a:lnTo>
                      <a:pt x="62374" y="59229"/>
                    </a:lnTo>
                    <a:cubicBezTo>
                      <a:pt x="88853" y="33607"/>
                      <a:pt x="125143" y="18176"/>
                      <a:pt x="164863" y="19510"/>
                    </a:cubicBezTo>
                    <a:close/>
                    <a:moveTo>
                      <a:pt x="155814" y="301164"/>
                    </a:moveTo>
                    <a:cubicBezTo>
                      <a:pt x="118190" y="299926"/>
                      <a:pt x="83329" y="284114"/>
                      <a:pt x="57611" y="256682"/>
                    </a:cubicBezTo>
                    <a:cubicBezTo>
                      <a:pt x="31894" y="229250"/>
                      <a:pt x="18368" y="193436"/>
                      <a:pt x="19606" y="155813"/>
                    </a:cubicBezTo>
                    <a:cubicBezTo>
                      <a:pt x="20559" y="124761"/>
                      <a:pt x="31703" y="96472"/>
                      <a:pt x="49610" y="73707"/>
                    </a:cubicBezTo>
                    <a:lnTo>
                      <a:pt x="262303" y="257444"/>
                    </a:lnTo>
                    <a:cubicBezTo>
                      <a:pt x="260494" y="259350"/>
                      <a:pt x="258779" y="261350"/>
                      <a:pt x="256779" y="263159"/>
                    </a:cubicBezTo>
                    <a:cubicBezTo>
                      <a:pt x="229347" y="288877"/>
                      <a:pt x="193533" y="302402"/>
                      <a:pt x="155909" y="301164"/>
                    </a:cubicBezTo>
                    <a:close/>
                  </a:path>
                </a:pathLst>
              </a:custGeom>
              <a:solidFill>
                <a:srgbClr val="FFFFFF"/>
              </a:solidFill>
              <a:ln w="9525" cap="flat">
                <a:noFill/>
                <a:prstDash val="solid"/>
                <a:miter/>
              </a:ln>
            </p:spPr>
            <p:txBody>
              <a:bodyPr rtlCol="0" anchor="ctr"/>
              <a:lstStyle/>
              <a:p>
                <a:endParaRPr lang="da-DK"/>
              </a:p>
            </p:txBody>
          </p:sp>
        </p:grpSp>
        <p:grpSp>
          <p:nvGrpSpPr>
            <p:cNvPr id="110" name="Graphic 3">
              <a:extLst>
                <a:ext uri="{FF2B5EF4-FFF2-40B4-BE49-F238E27FC236}">
                  <a16:creationId xmlns:a16="http://schemas.microsoft.com/office/drawing/2014/main" id="{9A11F2AC-D03B-2BE7-3BDB-38803C602550}"/>
                </a:ext>
              </a:extLst>
            </p:cNvPr>
            <p:cNvGrpSpPr/>
            <p:nvPr/>
          </p:nvGrpSpPr>
          <p:grpSpPr>
            <a:xfrm>
              <a:off x="8000523" y="4403216"/>
              <a:ext cx="950785" cy="767810"/>
              <a:chOff x="8000523" y="4403216"/>
              <a:chExt cx="950785" cy="767810"/>
            </a:xfrm>
            <a:solidFill>
              <a:srgbClr val="FFFFFF"/>
            </a:solidFill>
          </p:grpSpPr>
          <p:sp>
            <p:nvSpPr>
              <p:cNvPr id="111" name="Freeform: Shape 110">
                <a:extLst>
                  <a:ext uri="{FF2B5EF4-FFF2-40B4-BE49-F238E27FC236}">
                    <a16:creationId xmlns:a16="http://schemas.microsoft.com/office/drawing/2014/main" id="{A8064207-7376-1190-5D58-F7DCEF233588}"/>
                  </a:ext>
                </a:extLst>
              </p:cNvPr>
              <p:cNvSpPr/>
              <p:nvPr/>
            </p:nvSpPr>
            <p:spPr>
              <a:xfrm>
                <a:off x="8661177" y="4683822"/>
                <a:ext cx="206276" cy="200882"/>
              </a:xfrm>
              <a:custGeom>
                <a:avLst/>
                <a:gdLst>
                  <a:gd name="connsiteX0" fmla="*/ 20860 w 206276"/>
                  <a:gd name="connsiteY0" fmla="*/ 200596 h 200882"/>
                  <a:gd name="connsiteX1" fmla="*/ 185357 w 206276"/>
                  <a:gd name="connsiteY1" fmla="*/ 200882 h 200882"/>
                  <a:gd name="connsiteX2" fmla="*/ 185357 w 206276"/>
                  <a:gd name="connsiteY2" fmla="*/ 200882 h 200882"/>
                  <a:gd name="connsiteX3" fmla="*/ 203359 w 206276"/>
                  <a:gd name="connsiteY3" fmla="*/ 190595 h 200882"/>
                  <a:gd name="connsiteX4" fmla="*/ 203549 w 206276"/>
                  <a:gd name="connsiteY4" fmla="*/ 169831 h 200882"/>
                  <a:gd name="connsiteX5" fmla="*/ 119158 w 206276"/>
                  <a:gd name="connsiteY5" fmla="*/ 18574 h 200882"/>
                  <a:gd name="connsiteX6" fmla="*/ 87630 w 206276"/>
                  <a:gd name="connsiteY6" fmla="*/ 0 h 200882"/>
                  <a:gd name="connsiteX7" fmla="*/ 20860 w 206276"/>
                  <a:gd name="connsiteY7" fmla="*/ 0 h 200882"/>
                  <a:gd name="connsiteX8" fmla="*/ 0 w 206276"/>
                  <a:gd name="connsiteY8" fmla="*/ 20860 h 200882"/>
                  <a:gd name="connsiteX9" fmla="*/ 0 w 206276"/>
                  <a:gd name="connsiteY9" fmla="*/ 179737 h 200882"/>
                  <a:gd name="connsiteX10" fmla="*/ 20860 w 206276"/>
                  <a:gd name="connsiteY10" fmla="*/ 200596 h 200882"/>
                  <a:gd name="connsiteX11" fmla="*/ 23717 w 206276"/>
                  <a:gd name="connsiteY11" fmla="*/ 23717 h 200882"/>
                  <a:gd name="connsiteX12" fmla="*/ 87725 w 206276"/>
                  <a:gd name="connsiteY12" fmla="*/ 23717 h 200882"/>
                  <a:gd name="connsiteX13" fmla="*/ 98584 w 206276"/>
                  <a:gd name="connsiteY13" fmla="*/ 30099 h 200882"/>
                  <a:gd name="connsiteX14" fmla="*/ 180594 w 206276"/>
                  <a:gd name="connsiteY14" fmla="*/ 177260 h 200882"/>
                  <a:gd name="connsiteX15" fmla="*/ 23622 w 206276"/>
                  <a:gd name="connsiteY15" fmla="*/ 176975 h 200882"/>
                  <a:gd name="connsiteX16" fmla="*/ 23622 w 206276"/>
                  <a:gd name="connsiteY16" fmla="*/ 23717 h 20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276" h="200882">
                    <a:moveTo>
                      <a:pt x="20860" y="200596"/>
                    </a:moveTo>
                    <a:lnTo>
                      <a:pt x="185357" y="200882"/>
                    </a:lnTo>
                    <a:lnTo>
                      <a:pt x="185357" y="200882"/>
                    </a:lnTo>
                    <a:cubicBezTo>
                      <a:pt x="192786" y="200882"/>
                      <a:pt x="199549" y="197072"/>
                      <a:pt x="203359" y="190595"/>
                    </a:cubicBezTo>
                    <a:cubicBezTo>
                      <a:pt x="207169" y="184118"/>
                      <a:pt x="207264" y="176403"/>
                      <a:pt x="203549" y="169831"/>
                    </a:cubicBezTo>
                    <a:lnTo>
                      <a:pt x="119158" y="18574"/>
                    </a:lnTo>
                    <a:cubicBezTo>
                      <a:pt x="112776" y="7144"/>
                      <a:pt x="100679" y="0"/>
                      <a:pt x="87630" y="0"/>
                    </a:cubicBezTo>
                    <a:lnTo>
                      <a:pt x="20860" y="0"/>
                    </a:lnTo>
                    <a:cubicBezTo>
                      <a:pt x="9334" y="0"/>
                      <a:pt x="0" y="9335"/>
                      <a:pt x="0" y="20860"/>
                    </a:cubicBezTo>
                    <a:lnTo>
                      <a:pt x="0" y="179737"/>
                    </a:lnTo>
                    <a:cubicBezTo>
                      <a:pt x="0" y="191167"/>
                      <a:pt x="9334" y="200596"/>
                      <a:pt x="20860" y="200596"/>
                    </a:cubicBezTo>
                    <a:close/>
                    <a:moveTo>
                      <a:pt x="23717" y="23717"/>
                    </a:moveTo>
                    <a:lnTo>
                      <a:pt x="87725" y="23717"/>
                    </a:lnTo>
                    <a:cubicBezTo>
                      <a:pt x="92202" y="23717"/>
                      <a:pt x="96393" y="26194"/>
                      <a:pt x="98584" y="30099"/>
                    </a:cubicBezTo>
                    <a:lnTo>
                      <a:pt x="180594" y="177260"/>
                    </a:lnTo>
                    <a:lnTo>
                      <a:pt x="23622" y="176975"/>
                    </a:lnTo>
                    <a:lnTo>
                      <a:pt x="23622" y="23717"/>
                    </a:lnTo>
                    <a:close/>
                  </a:path>
                </a:pathLst>
              </a:custGeom>
              <a:solidFill>
                <a:srgbClr val="FFFFFF"/>
              </a:solidFill>
              <a:ln w="9525" cap="flat">
                <a:noFill/>
                <a:prstDash val="solid"/>
                <a:miter/>
              </a:ln>
            </p:spPr>
            <p:txBody>
              <a:bodyPr rtlCol="0" anchor="ctr"/>
              <a:lstStyle/>
              <a:p>
                <a:endParaRPr lang="da-DK"/>
              </a:p>
            </p:txBody>
          </p:sp>
          <p:sp>
            <p:nvSpPr>
              <p:cNvPr id="112" name="Freeform: Shape 111">
                <a:extLst>
                  <a:ext uri="{FF2B5EF4-FFF2-40B4-BE49-F238E27FC236}">
                    <a16:creationId xmlns:a16="http://schemas.microsoft.com/office/drawing/2014/main" id="{6526FE1C-3D54-5E13-96AC-5A10CEDF902B}"/>
                  </a:ext>
                </a:extLst>
              </p:cNvPr>
              <p:cNvSpPr/>
              <p:nvPr/>
            </p:nvSpPr>
            <p:spPr>
              <a:xfrm>
                <a:off x="8000523" y="4520278"/>
                <a:ext cx="950785" cy="650748"/>
              </a:xfrm>
              <a:custGeom>
                <a:avLst/>
                <a:gdLst>
                  <a:gd name="connsiteX0" fmla="*/ 935260 w 950785"/>
                  <a:gd name="connsiteY0" fmla="*/ 347091 h 650748"/>
                  <a:gd name="connsiteX1" fmla="*/ 801434 w 950785"/>
                  <a:gd name="connsiteY1" fmla="*/ 101917 h 650748"/>
                  <a:gd name="connsiteX2" fmla="*/ 778193 w 950785"/>
                  <a:gd name="connsiteY2" fmla="*/ 84487 h 650748"/>
                  <a:gd name="connsiteX3" fmla="*/ 778193 w 950785"/>
                  <a:gd name="connsiteY3" fmla="*/ 61341 h 650748"/>
                  <a:gd name="connsiteX4" fmla="*/ 716852 w 950785"/>
                  <a:gd name="connsiteY4" fmla="*/ 0 h 650748"/>
                  <a:gd name="connsiteX5" fmla="*/ 655511 w 950785"/>
                  <a:gd name="connsiteY5" fmla="*/ 61341 h 650748"/>
                  <a:gd name="connsiteX6" fmla="*/ 655511 w 950785"/>
                  <a:gd name="connsiteY6" fmla="*/ 83439 h 650748"/>
                  <a:gd name="connsiteX7" fmla="*/ 30289 w 950785"/>
                  <a:gd name="connsiteY7" fmla="*/ 83439 h 650748"/>
                  <a:gd name="connsiteX8" fmla="*/ 0 w 950785"/>
                  <a:gd name="connsiteY8" fmla="*/ 113729 h 650748"/>
                  <a:gd name="connsiteX9" fmla="*/ 0 w 950785"/>
                  <a:gd name="connsiteY9" fmla="*/ 482632 h 650748"/>
                  <a:gd name="connsiteX10" fmla="*/ 0 w 950785"/>
                  <a:gd name="connsiteY10" fmla="*/ 482632 h 650748"/>
                  <a:gd name="connsiteX11" fmla="*/ 0 w 950785"/>
                  <a:gd name="connsiteY11" fmla="*/ 482822 h 650748"/>
                  <a:gd name="connsiteX12" fmla="*/ 11811 w 950785"/>
                  <a:gd name="connsiteY12" fmla="*/ 494633 h 650748"/>
                  <a:gd name="connsiteX13" fmla="*/ 23622 w 950785"/>
                  <a:gd name="connsiteY13" fmla="*/ 482822 h 650748"/>
                  <a:gd name="connsiteX14" fmla="*/ 23622 w 950785"/>
                  <a:gd name="connsiteY14" fmla="*/ 482632 h 650748"/>
                  <a:gd name="connsiteX15" fmla="*/ 23622 w 950785"/>
                  <a:gd name="connsiteY15" fmla="*/ 482632 h 650748"/>
                  <a:gd name="connsiteX16" fmla="*/ 23622 w 950785"/>
                  <a:gd name="connsiteY16" fmla="*/ 113729 h 650748"/>
                  <a:gd name="connsiteX17" fmla="*/ 30289 w 950785"/>
                  <a:gd name="connsiteY17" fmla="*/ 107061 h 650748"/>
                  <a:gd name="connsiteX18" fmla="*/ 770096 w 950785"/>
                  <a:gd name="connsiteY18" fmla="*/ 107061 h 650748"/>
                  <a:gd name="connsiteX19" fmla="*/ 780574 w 950785"/>
                  <a:gd name="connsiteY19" fmla="*/ 113347 h 650748"/>
                  <a:gd name="connsiteX20" fmla="*/ 914495 w 950785"/>
                  <a:gd name="connsiteY20" fmla="*/ 358616 h 650748"/>
                  <a:gd name="connsiteX21" fmla="*/ 927163 w 950785"/>
                  <a:gd name="connsiteY21" fmla="*/ 407289 h 650748"/>
                  <a:gd name="connsiteX22" fmla="*/ 927163 w 950785"/>
                  <a:gd name="connsiteY22" fmla="*/ 530828 h 650748"/>
                  <a:gd name="connsiteX23" fmla="*/ 876014 w 950785"/>
                  <a:gd name="connsiteY23" fmla="*/ 530828 h 650748"/>
                  <a:gd name="connsiteX24" fmla="*/ 768668 w 950785"/>
                  <a:gd name="connsiteY24" fmla="*/ 434530 h 650748"/>
                  <a:gd name="connsiteX25" fmla="*/ 661321 w 950785"/>
                  <a:gd name="connsiteY25" fmla="*/ 530828 h 650748"/>
                  <a:gd name="connsiteX26" fmla="*/ 312134 w 950785"/>
                  <a:gd name="connsiteY26" fmla="*/ 530828 h 650748"/>
                  <a:gd name="connsiteX27" fmla="*/ 204788 w 950785"/>
                  <a:gd name="connsiteY27" fmla="*/ 434530 h 650748"/>
                  <a:gd name="connsiteX28" fmla="*/ 97441 w 950785"/>
                  <a:gd name="connsiteY28" fmla="*/ 530828 h 650748"/>
                  <a:gd name="connsiteX29" fmla="*/ 42576 w 950785"/>
                  <a:gd name="connsiteY29" fmla="*/ 530828 h 650748"/>
                  <a:gd name="connsiteX30" fmla="*/ 42576 w 950785"/>
                  <a:gd name="connsiteY30" fmla="*/ 554450 h 650748"/>
                  <a:gd name="connsiteX31" fmla="*/ 97441 w 950785"/>
                  <a:gd name="connsiteY31" fmla="*/ 554450 h 650748"/>
                  <a:gd name="connsiteX32" fmla="*/ 204788 w 950785"/>
                  <a:gd name="connsiteY32" fmla="*/ 650748 h 650748"/>
                  <a:gd name="connsiteX33" fmla="*/ 312134 w 950785"/>
                  <a:gd name="connsiteY33" fmla="*/ 554450 h 650748"/>
                  <a:gd name="connsiteX34" fmla="*/ 661321 w 950785"/>
                  <a:gd name="connsiteY34" fmla="*/ 554450 h 650748"/>
                  <a:gd name="connsiteX35" fmla="*/ 768668 w 950785"/>
                  <a:gd name="connsiteY35" fmla="*/ 650748 h 650748"/>
                  <a:gd name="connsiteX36" fmla="*/ 876014 w 950785"/>
                  <a:gd name="connsiteY36" fmla="*/ 554450 h 650748"/>
                  <a:gd name="connsiteX37" fmla="*/ 937546 w 950785"/>
                  <a:gd name="connsiteY37" fmla="*/ 554450 h 650748"/>
                  <a:gd name="connsiteX38" fmla="*/ 950786 w 950785"/>
                  <a:gd name="connsiteY38" fmla="*/ 541211 h 650748"/>
                  <a:gd name="connsiteX39" fmla="*/ 950786 w 950785"/>
                  <a:gd name="connsiteY39" fmla="*/ 407289 h 650748"/>
                  <a:gd name="connsiteX40" fmla="*/ 935164 w 950785"/>
                  <a:gd name="connsiteY40" fmla="*/ 347186 h 650748"/>
                  <a:gd name="connsiteX41" fmla="*/ 754570 w 950785"/>
                  <a:gd name="connsiteY41" fmla="*/ 83344 h 650748"/>
                  <a:gd name="connsiteX42" fmla="*/ 679132 w 950785"/>
                  <a:gd name="connsiteY42" fmla="*/ 83344 h 650748"/>
                  <a:gd name="connsiteX43" fmla="*/ 679132 w 950785"/>
                  <a:gd name="connsiteY43" fmla="*/ 61246 h 650748"/>
                  <a:gd name="connsiteX44" fmla="*/ 716852 w 950785"/>
                  <a:gd name="connsiteY44" fmla="*/ 23527 h 650748"/>
                  <a:gd name="connsiteX45" fmla="*/ 754570 w 950785"/>
                  <a:gd name="connsiteY45" fmla="*/ 61246 h 650748"/>
                  <a:gd name="connsiteX46" fmla="*/ 754570 w 950785"/>
                  <a:gd name="connsiteY46" fmla="*/ 83344 h 650748"/>
                  <a:gd name="connsiteX47" fmla="*/ 204883 w 950785"/>
                  <a:gd name="connsiteY47" fmla="*/ 626936 h 650748"/>
                  <a:gd name="connsiteX48" fmla="*/ 120491 w 950785"/>
                  <a:gd name="connsiteY48" fmla="*/ 542544 h 650748"/>
                  <a:gd name="connsiteX49" fmla="*/ 204883 w 950785"/>
                  <a:gd name="connsiteY49" fmla="*/ 458153 h 650748"/>
                  <a:gd name="connsiteX50" fmla="*/ 289274 w 950785"/>
                  <a:gd name="connsiteY50" fmla="*/ 542544 h 650748"/>
                  <a:gd name="connsiteX51" fmla="*/ 204883 w 950785"/>
                  <a:gd name="connsiteY51" fmla="*/ 626936 h 650748"/>
                  <a:gd name="connsiteX52" fmla="*/ 768668 w 950785"/>
                  <a:gd name="connsiteY52" fmla="*/ 626936 h 650748"/>
                  <a:gd name="connsiteX53" fmla="*/ 684276 w 950785"/>
                  <a:gd name="connsiteY53" fmla="*/ 542544 h 650748"/>
                  <a:gd name="connsiteX54" fmla="*/ 768668 w 950785"/>
                  <a:gd name="connsiteY54" fmla="*/ 458153 h 650748"/>
                  <a:gd name="connsiteX55" fmla="*/ 853059 w 950785"/>
                  <a:gd name="connsiteY55" fmla="*/ 542544 h 650748"/>
                  <a:gd name="connsiteX56" fmla="*/ 768668 w 950785"/>
                  <a:gd name="connsiteY56" fmla="*/ 626936 h 65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50785" h="650748">
                    <a:moveTo>
                      <a:pt x="935260" y="347091"/>
                    </a:moveTo>
                    <a:lnTo>
                      <a:pt x="801434" y="101917"/>
                    </a:lnTo>
                    <a:cubicBezTo>
                      <a:pt x="796480" y="92869"/>
                      <a:pt x="788003" y="86678"/>
                      <a:pt x="778193" y="84487"/>
                    </a:cubicBezTo>
                    <a:lnTo>
                      <a:pt x="778193" y="61341"/>
                    </a:lnTo>
                    <a:cubicBezTo>
                      <a:pt x="778193" y="27527"/>
                      <a:pt x="750665" y="0"/>
                      <a:pt x="716852" y="0"/>
                    </a:cubicBezTo>
                    <a:cubicBezTo>
                      <a:pt x="683037" y="0"/>
                      <a:pt x="655511" y="27527"/>
                      <a:pt x="655511" y="61341"/>
                    </a:cubicBezTo>
                    <a:lnTo>
                      <a:pt x="655511" y="83439"/>
                    </a:lnTo>
                    <a:lnTo>
                      <a:pt x="30289" y="83439"/>
                    </a:lnTo>
                    <a:cubicBezTo>
                      <a:pt x="13525" y="83439"/>
                      <a:pt x="0" y="97060"/>
                      <a:pt x="0" y="113729"/>
                    </a:cubicBezTo>
                    <a:lnTo>
                      <a:pt x="0" y="482632"/>
                    </a:lnTo>
                    <a:lnTo>
                      <a:pt x="0" y="482632"/>
                    </a:lnTo>
                    <a:cubicBezTo>
                      <a:pt x="0" y="482632"/>
                      <a:pt x="0" y="482727"/>
                      <a:pt x="0" y="482822"/>
                    </a:cubicBezTo>
                    <a:cubicBezTo>
                      <a:pt x="0" y="489395"/>
                      <a:pt x="5334" y="494633"/>
                      <a:pt x="11811" y="494633"/>
                    </a:cubicBezTo>
                    <a:cubicBezTo>
                      <a:pt x="18288" y="494633"/>
                      <a:pt x="23622" y="489299"/>
                      <a:pt x="23622" y="482822"/>
                    </a:cubicBezTo>
                    <a:cubicBezTo>
                      <a:pt x="23622" y="482822"/>
                      <a:pt x="23622" y="482727"/>
                      <a:pt x="23622" y="482632"/>
                    </a:cubicBezTo>
                    <a:lnTo>
                      <a:pt x="23622" y="482632"/>
                    </a:lnTo>
                    <a:lnTo>
                      <a:pt x="23622" y="113729"/>
                    </a:lnTo>
                    <a:cubicBezTo>
                      <a:pt x="23622" y="110014"/>
                      <a:pt x="26575" y="107061"/>
                      <a:pt x="30289" y="107061"/>
                    </a:cubicBezTo>
                    <a:lnTo>
                      <a:pt x="770096" y="107061"/>
                    </a:lnTo>
                    <a:cubicBezTo>
                      <a:pt x="774478" y="107061"/>
                      <a:pt x="778478" y="109442"/>
                      <a:pt x="780574" y="113347"/>
                    </a:cubicBezTo>
                    <a:lnTo>
                      <a:pt x="914495" y="358616"/>
                    </a:lnTo>
                    <a:cubicBezTo>
                      <a:pt x="922782" y="373475"/>
                      <a:pt x="927163" y="390334"/>
                      <a:pt x="927163" y="407289"/>
                    </a:cubicBezTo>
                    <a:lnTo>
                      <a:pt x="927163" y="530828"/>
                    </a:lnTo>
                    <a:lnTo>
                      <a:pt x="876014" y="530828"/>
                    </a:lnTo>
                    <a:cubicBezTo>
                      <a:pt x="870109" y="476821"/>
                      <a:pt x="824198" y="434530"/>
                      <a:pt x="768668" y="434530"/>
                    </a:cubicBezTo>
                    <a:cubicBezTo>
                      <a:pt x="713137" y="434530"/>
                      <a:pt x="667226" y="476726"/>
                      <a:pt x="661321" y="530828"/>
                    </a:cubicBezTo>
                    <a:lnTo>
                      <a:pt x="312134" y="530828"/>
                    </a:lnTo>
                    <a:cubicBezTo>
                      <a:pt x="306228" y="476821"/>
                      <a:pt x="260318" y="434530"/>
                      <a:pt x="204788" y="434530"/>
                    </a:cubicBezTo>
                    <a:cubicBezTo>
                      <a:pt x="149257" y="434530"/>
                      <a:pt x="103346" y="476726"/>
                      <a:pt x="97441" y="530828"/>
                    </a:cubicBezTo>
                    <a:lnTo>
                      <a:pt x="42576" y="530828"/>
                    </a:lnTo>
                    <a:lnTo>
                      <a:pt x="42576" y="554450"/>
                    </a:lnTo>
                    <a:lnTo>
                      <a:pt x="97441" y="554450"/>
                    </a:lnTo>
                    <a:cubicBezTo>
                      <a:pt x="103346" y="608457"/>
                      <a:pt x="149257" y="650748"/>
                      <a:pt x="204788" y="650748"/>
                    </a:cubicBezTo>
                    <a:cubicBezTo>
                      <a:pt x="260318" y="650748"/>
                      <a:pt x="306228" y="608552"/>
                      <a:pt x="312134" y="554450"/>
                    </a:cubicBezTo>
                    <a:lnTo>
                      <a:pt x="661321" y="554450"/>
                    </a:lnTo>
                    <a:cubicBezTo>
                      <a:pt x="667226" y="608457"/>
                      <a:pt x="713041" y="650748"/>
                      <a:pt x="768668" y="650748"/>
                    </a:cubicBezTo>
                    <a:cubicBezTo>
                      <a:pt x="824293" y="650748"/>
                      <a:pt x="870109" y="608552"/>
                      <a:pt x="876014" y="554450"/>
                    </a:cubicBezTo>
                    <a:lnTo>
                      <a:pt x="937546" y="554450"/>
                    </a:lnTo>
                    <a:cubicBezTo>
                      <a:pt x="944880" y="554450"/>
                      <a:pt x="950786" y="548545"/>
                      <a:pt x="950786" y="541211"/>
                    </a:cubicBezTo>
                    <a:lnTo>
                      <a:pt x="950786" y="407289"/>
                    </a:lnTo>
                    <a:cubicBezTo>
                      <a:pt x="950786" y="386239"/>
                      <a:pt x="945356" y="365474"/>
                      <a:pt x="935164" y="347186"/>
                    </a:cubicBezTo>
                    <a:close/>
                    <a:moveTo>
                      <a:pt x="754570" y="83344"/>
                    </a:moveTo>
                    <a:lnTo>
                      <a:pt x="679132" y="83344"/>
                    </a:lnTo>
                    <a:lnTo>
                      <a:pt x="679132" y="61246"/>
                    </a:lnTo>
                    <a:cubicBezTo>
                      <a:pt x="679132" y="40481"/>
                      <a:pt x="696087" y="23527"/>
                      <a:pt x="716852" y="23527"/>
                    </a:cubicBezTo>
                    <a:cubicBezTo>
                      <a:pt x="737616" y="23527"/>
                      <a:pt x="754570" y="40481"/>
                      <a:pt x="754570" y="61246"/>
                    </a:cubicBezTo>
                    <a:lnTo>
                      <a:pt x="754570" y="83344"/>
                    </a:lnTo>
                    <a:close/>
                    <a:moveTo>
                      <a:pt x="204883" y="626936"/>
                    </a:moveTo>
                    <a:cubicBezTo>
                      <a:pt x="158401" y="626936"/>
                      <a:pt x="120491" y="589026"/>
                      <a:pt x="120491" y="542544"/>
                    </a:cubicBezTo>
                    <a:cubicBezTo>
                      <a:pt x="120491" y="496062"/>
                      <a:pt x="158305" y="458153"/>
                      <a:pt x="204883" y="458153"/>
                    </a:cubicBezTo>
                    <a:cubicBezTo>
                      <a:pt x="251460" y="458153"/>
                      <a:pt x="289274" y="496062"/>
                      <a:pt x="289274" y="542544"/>
                    </a:cubicBezTo>
                    <a:cubicBezTo>
                      <a:pt x="289274" y="589026"/>
                      <a:pt x="251460" y="626936"/>
                      <a:pt x="204883" y="626936"/>
                    </a:cubicBezTo>
                    <a:close/>
                    <a:moveTo>
                      <a:pt x="768668" y="626936"/>
                    </a:moveTo>
                    <a:cubicBezTo>
                      <a:pt x="722186" y="626936"/>
                      <a:pt x="684276" y="589026"/>
                      <a:pt x="684276" y="542544"/>
                    </a:cubicBezTo>
                    <a:cubicBezTo>
                      <a:pt x="684276" y="496062"/>
                      <a:pt x="722090" y="458153"/>
                      <a:pt x="768668" y="458153"/>
                    </a:cubicBezTo>
                    <a:cubicBezTo>
                      <a:pt x="815244" y="458153"/>
                      <a:pt x="853059" y="496062"/>
                      <a:pt x="853059" y="542544"/>
                    </a:cubicBezTo>
                    <a:cubicBezTo>
                      <a:pt x="853059" y="589026"/>
                      <a:pt x="815244" y="626936"/>
                      <a:pt x="768668" y="626936"/>
                    </a:cubicBezTo>
                    <a:close/>
                  </a:path>
                </a:pathLst>
              </a:custGeom>
              <a:solidFill>
                <a:srgbClr val="FFFFFF"/>
              </a:solidFill>
              <a:ln w="9525" cap="flat">
                <a:noFill/>
                <a:prstDash val="solid"/>
                <a:miter/>
              </a:ln>
            </p:spPr>
            <p:txBody>
              <a:bodyPr rtlCol="0" anchor="ctr"/>
              <a:lstStyle/>
              <a:p>
                <a:endParaRPr lang="da-DK"/>
              </a:p>
            </p:txBody>
          </p:sp>
          <p:sp>
            <p:nvSpPr>
              <p:cNvPr id="113" name="Freeform: Shape 112">
                <a:extLst>
                  <a:ext uri="{FF2B5EF4-FFF2-40B4-BE49-F238E27FC236}">
                    <a16:creationId xmlns:a16="http://schemas.microsoft.com/office/drawing/2014/main" id="{6CE49417-0FEC-7E83-1DEC-9FF0B211A02A}"/>
                  </a:ext>
                </a:extLst>
              </p:cNvPr>
              <p:cNvSpPr/>
              <p:nvPr/>
            </p:nvSpPr>
            <p:spPr>
              <a:xfrm>
                <a:off x="8807767" y="4552473"/>
                <a:ext cx="70579" cy="23621"/>
              </a:xfrm>
              <a:custGeom>
                <a:avLst/>
                <a:gdLst>
                  <a:gd name="connsiteX0" fmla="*/ 0 w 70579"/>
                  <a:gd name="connsiteY0" fmla="*/ 11811 h 23621"/>
                  <a:gd name="connsiteX1" fmla="*/ 11811 w 70579"/>
                  <a:gd name="connsiteY1" fmla="*/ 23622 h 23621"/>
                  <a:gd name="connsiteX2" fmla="*/ 58769 w 70579"/>
                  <a:gd name="connsiteY2" fmla="*/ 23622 h 23621"/>
                  <a:gd name="connsiteX3" fmla="*/ 70580 w 70579"/>
                  <a:gd name="connsiteY3" fmla="*/ 11811 h 23621"/>
                  <a:gd name="connsiteX4" fmla="*/ 58769 w 70579"/>
                  <a:gd name="connsiteY4" fmla="*/ 0 h 23621"/>
                  <a:gd name="connsiteX5" fmla="*/ 11811 w 70579"/>
                  <a:gd name="connsiteY5" fmla="*/ 0 h 23621"/>
                  <a:gd name="connsiteX6" fmla="*/ 0 w 70579"/>
                  <a:gd name="connsiteY6" fmla="*/ 11811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79" h="23621">
                    <a:moveTo>
                      <a:pt x="0" y="11811"/>
                    </a:moveTo>
                    <a:cubicBezTo>
                      <a:pt x="0" y="18383"/>
                      <a:pt x="5334" y="23622"/>
                      <a:pt x="11811" y="23622"/>
                    </a:cubicBezTo>
                    <a:lnTo>
                      <a:pt x="58769" y="23622"/>
                    </a:lnTo>
                    <a:cubicBezTo>
                      <a:pt x="65341" y="23622"/>
                      <a:pt x="70580" y="18288"/>
                      <a:pt x="70580" y="11811"/>
                    </a:cubicBezTo>
                    <a:cubicBezTo>
                      <a:pt x="70580" y="5334"/>
                      <a:pt x="65246" y="0"/>
                      <a:pt x="58769" y="0"/>
                    </a:cubicBezTo>
                    <a:lnTo>
                      <a:pt x="11811" y="0"/>
                    </a:lnTo>
                    <a:cubicBezTo>
                      <a:pt x="5239" y="0"/>
                      <a:pt x="0" y="5334"/>
                      <a:pt x="0" y="11811"/>
                    </a:cubicBezTo>
                    <a:close/>
                  </a:path>
                </a:pathLst>
              </a:custGeom>
              <a:solidFill>
                <a:srgbClr val="FFFFFF"/>
              </a:solidFill>
              <a:ln w="9525" cap="flat">
                <a:noFill/>
                <a:prstDash val="solid"/>
                <a:miter/>
              </a:ln>
            </p:spPr>
            <p:txBody>
              <a:bodyPr rtlCol="0" anchor="ctr"/>
              <a:lstStyle/>
              <a:p>
                <a:endParaRPr lang="da-DK"/>
              </a:p>
            </p:txBody>
          </p:sp>
          <p:sp>
            <p:nvSpPr>
              <p:cNvPr id="114" name="Freeform: Shape 113">
                <a:extLst>
                  <a:ext uri="{FF2B5EF4-FFF2-40B4-BE49-F238E27FC236}">
                    <a16:creationId xmlns:a16="http://schemas.microsoft.com/office/drawing/2014/main" id="{A4819E39-5689-ACD8-5071-A50BA2D66D41}"/>
                  </a:ext>
                </a:extLst>
              </p:cNvPr>
              <p:cNvSpPr/>
              <p:nvPr/>
            </p:nvSpPr>
            <p:spPr>
              <a:xfrm>
                <a:off x="8556307" y="4552473"/>
                <a:ext cx="70580" cy="23621"/>
              </a:xfrm>
              <a:custGeom>
                <a:avLst/>
                <a:gdLst>
                  <a:gd name="connsiteX0" fmla="*/ 11811 w 70580"/>
                  <a:gd name="connsiteY0" fmla="*/ 23622 h 23621"/>
                  <a:gd name="connsiteX1" fmla="*/ 58769 w 70580"/>
                  <a:gd name="connsiteY1" fmla="*/ 23622 h 23621"/>
                  <a:gd name="connsiteX2" fmla="*/ 70581 w 70580"/>
                  <a:gd name="connsiteY2" fmla="*/ 11811 h 23621"/>
                  <a:gd name="connsiteX3" fmla="*/ 58769 w 70580"/>
                  <a:gd name="connsiteY3" fmla="*/ 0 h 23621"/>
                  <a:gd name="connsiteX4" fmla="*/ 11811 w 70580"/>
                  <a:gd name="connsiteY4" fmla="*/ 0 h 23621"/>
                  <a:gd name="connsiteX5" fmla="*/ 0 w 70580"/>
                  <a:gd name="connsiteY5" fmla="*/ 11811 h 23621"/>
                  <a:gd name="connsiteX6" fmla="*/ 11811 w 70580"/>
                  <a:gd name="connsiteY6"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80" h="23621">
                    <a:moveTo>
                      <a:pt x="11811" y="23622"/>
                    </a:moveTo>
                    <a:lnTo>
                      <a:pt x="58769" y="23622"/>
                    </a:lnTo>
                    <a:cubicBezTo>
                      <a:pt x="65341" y="23622"/>
                      <a:pt x="70581" y="18288"/>
                      <a:pt x="70581" y="11811"/>
                    </a:cubicBezTo>
                    <a:cubicBezTo>
                      <a:pt x="70581" y="5334"/>
                      <a:pt x="65247" y="0"/>
                      <a:pt x="58769" y="0"/>
                    </a:cubicBezTo>
                    <a:lnTo>
                      <a:pt x="11811" y="0"/>
                    </a:lnTo>
                    <a:cubicBezTo>
                      <a:pt x="5239" y="0"/>
                      <a:pt x="0" y="5334"/>
                      <a:pt x="0" y="11811"/>
                    </a:cubicBezTo>
                    <a:cubicBezTo>
                      <a:pt x="0" y="18288"/>
                      <a:pt x="5334" y="23622"/>
                      <a:pt x="11811" y="23622"/>
                    </a:cubicBezTo>
                    <a:close/>
                  </a:path>
                </a:pathLst>
              </a:custGeom>
              <a:solidFill>
                <a:srgbClr val="FFFFFF"/>
              </a:solidFill>
              <a:ln w="9525" cap="flat">
                <a:noFill/>
                <a:prstDash val="solid"/>
                <a:miter/>
              </a:ln>
            </p:spPr>
            <p:txBody>
              <a:bodyPr rtlCol="0" anchor="ctr"/>
              <a:lstStyle/>
              <a:p>
                <a:endParaRPr lang="da-DK"/>
              </a:p>
            </p:txBody>
          </p:sp>
          <p:sp>
            <p:nvSpPr>
              <p:cNvPr id="115" name="Freeform: Shape 114">
                <a:extLst>
                  <a:ext uri="{FF2B5EF4-FFF2-40B4-BE49-F238E27FC236}">
                    <a16:creationId xmlns:a16="http://schemas.microsoft.com/office/drawing/2014/main" id="{10183541-E313-AFAF-6A7F-874FEA35B4C3}"/>
                  </a:ext>
                </a:extLst>
              </p:cNvPr>
              <p:cNvSpPr/>
              <p:nvPr/>
            </p:nvSpPr>
            <p:spPr>
              <a:xfrm>
                <a:off x="8705563" y="4403216"/>
                <a:ext cx="23622" cy="94011"/>
              </a:xfrm>
              <a:custGeom>
                <a:avLst/>
                <a:gdLst>
                  <a:gd name="connsiteX0" fmla="*/ 11811 w 23622"/>
                  <a:gd name="connsiteY0" fmla="*/ 94012 h 94011"/>
                  <a:gd name="connsiteX1" fmla="*/ 23622 w 23622"/>
                  <a:gd name="connsiteY1" fmla="*/ 82201 h 94011"/>
                  <a:gd name="connsiteX2" fmla="*/ 23622 w 23622"/>
                  <a:gd name="connsiteY2" fmla="*/ 11811 h 94011"/>
                  <a:gd name="connsiteX3" fmla="*/ 11811 w 23622"/>
                  <a:gd name="connsiteY3" fmla="*/ 0 h 94011"/>
                  <a:gd name="connsiteX4" fmla="*/ 0 w 23622"/>
                  <a:gd name="connsiteY4" fmla="*/ 11811 h 94011"/>
                  <a:gd name="connsiteX5" fmla="*/ 0 w 23622"/>
                  <a:gd name="connsiteY5" fmla="*/ 82201 h 94011"/>
                  <a:gd name="connsiteX6" fmla="*/ 11811 w 23622"/>
                  <a:gd name="connsiteY6" fmla="*/ 94012 h 9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22" h="94011">
                    <a:moveTo>
                      <a:pt x="11811" y="94012"/>
                    </a:moveTo>
                    <a:cubicBezTo>
                      <a:pt x="18384" y="94012"/>
                      <a:pt x="23622" y="88678"/>
                      <a:pt x="23622" y="82201"/>
                    </a:cubicBezTo>
                    <a:lnTo>
                      <a:pt x="23622" y="11811"/>
                    </a:lnTo>
                    <a:cubicBezTo>
                      <a:pt x="23622" y="5239"/>
                      <a:pt x="18288" y="0"/>
                      <a:pt x="11811" y="0"/>
                    </a:cubicBezTo>
                    <a:cubicBezTo>
                      <a:pt x="5335" y="0"/>
                      <a:pt x="0" y="5334"/>
                      <a:pt x="0" y="11811"/>
                    </a:cubicBezTo>
                    <a:lnTo>
                      <a:pt x="0" y="82201"/>
                    </a:lnTo>
                    <a:cubicBezTo>
                      <a:pt x="0" y="88773"/>
                      <a:pt x="5335" y="94012"/>
                      <a:pt x="11811" y="94012"/>
                    </a:cubicBezTo>
                    <a:close/>
                  </a:path>
                </a:pathLst>
              </a:custGeom>
              <a:solidFill>
                <a:srgbClr val="FFFFFF"/>
              </a:solidFill>
              <a:ln w="9525" cap="flat">
                <a:noFill/>
                <a:prstDash val="solid"/>
                <a:miter/>
              </a:ln>
            </p:spPr>
            <p:txBody>
              <a:bodyPr rtlCol="0" anchor="ctr"/>
              <a:lstStyle/>
              <a:p>
                <a:endParaRPr lang="da-DK"/>
              </a:p>
            </p:txBody>
          </p:sp>
          <p:sp>
            <p:nvSpPr>
              <p:cNvPr id="116" name="Freeform: Shape 115">
                <a:extLst>
                  <a:ext uri="{FF2B5EF4-FFF2-40B4-BE49-F238E27FC236}">
                    <a16:creationId xmlns:a16="http://schemas.microsoft.com/office/drawing/2014/main" id="{93399BB5-3BB4-D761-1D10-6A50A3E1C389}"/>
                  </a:ext>
                </a:extLst>
              </p:cNvPr>
              <p:cNvSpPr/>
              <p:nvPr/>
            </p:nvSpPr>
            <p:spPr>
              <a:xfrm>
                <a:off x="8765952" y="4446936"/>
                <a:ext cx="68770" cy="68770"/>
              </a:xfrm>
              <a:custGeom>
                <a:avLst/>
                <a:gdLst>
                  <a:gd name="connsiteX0" fmla="*/ 11811 w 68770"/>
                  <a:gd name="connsiteY0" fmla="*/ 68770 h 68770"/>
                  <a:gd name="connsiteX1" fmla="*/ 20193 w 68770"/>
                  <a:gd name="connsiteY1" fmla="*/ 65342 h 68770"/>
                  <a:gd name="connsiteX2" fmla="*/ 65341 w 68770"/>
                  <a:gd name="connsiteY2" fmla="*/ 20193 h 68770"/>
                  <a:gd name="connsiteX3" fmla="*/ 65341 w 68770"/>
                  <a:gd name="connsiteY3" fmla="*/ 3429 h 68770"/>
                  <a:gd name="connsiteX4" fmla="*/ 48577 w 68770"/>
                  <a:gd name="connsiteY4" fmla="*/ 3429 h 68770"/>
                  <a:gd name="connsiteX5" fmla="*/ 3429 w 68770"/>
                  <a:gd name="connsiteY5" fmla="*/ 48577 h 68770"/>
                  <a:gd name="connsiteX6" fmla="*/ 3429 w 68770"/>
                  <a:gd name="connsiteY6" fmla="*/ 65342 h 68770"/>
                  <a:gd name="connsiteX7" fmla="*/ 11811 w 68770"/>
                  <a:gd name="connsiteY7" fmla="*/ 68770 h 6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70" h="68770">
                    <a:moveTo>
                      <a:pt x="11811" y="68770"/>
                    </a:moveTo>
                    <a:cubicBezTo>
                      <a:pt x="14859" y="68770"/>
                      <a:pt x="17907" y="67627"/>
                      <a:pt x="20193" y="65342"/>
                    </a:cubicBezTo>
                    <a:lnTo>
                      <a:pt x="65341" y="20193"/>
                    </a:lnTo>
                    <a:cubicBezTo>
                      <a:pt x="69914" y="15621"/>
                      <a:pt x="69914" y="8096"/>
                      <a:pt x="65341" y="3429"/>
                    </a:cubicBezTo>
                    <a:cubicBezTo>
                      <a:pt x="60770" y="-1143"/>
                      <a:pt x="53245" y="-1143"/>
                      <a:pt x="48577" y="3429"/>
                    </a:cubicBezTo>
                    <a:lnTo>
                      <a:pt x="3429" y="48577"/>
                    </a:lnTo>
                    <a:cubicBezTo>
                      <a:pt x="-1143" y="53150"/>
                      <a:pt x="-1143" y="60674"/>
                      <a:pt x="3429" y="65342"/>
                    </a:cubicBezTo>
                    <a:cubicBezTo>
                      <a:pt x="5715" y="67627"/>
                      <a:pt x="8763" y="68770"/>
                      <a:pt x="11811" y="68770"/>
                    </a:cubicBezTo>
                    <a:close/>
                  </a:path>
                </a:pathLst>
              </a:custGeom>
              <a:solidFill>
                <a:srgbClr val="FFFFFF"/>
              </a:solidFill>
              <a:ln w="9525" cap="flat">
                <a:noFill/>
                <a:prstDash val="solid"/>
                <a:miter/>
              </a:ln>
            </p:spPr>
            <p:txBody>
              <a:bodyPr rtlCol="0" anchor="ctr"/>
              <a:lstStyle/>
              <a:p>
                <a:endParaRPr lang="da-DK"/>
              </a:p>
            </p:txBody>
          </p:sp>
          <p:sp>
            <p:nvSpPr>
              <p:cNvPr id="117" name="Freeform: Shape 116">
                <a:extLst>
                  <a:ext uri="{FF2B5EF4-FFF2-40B4-BE49-F238E27FC236}">
                    <a16:creationId xmlns:a16="http://schemas.microsoft.com/office/drawing/2014/main" id="{0FAFCB87-AA49-9DEC-8364-374E01A5060B}"/>
                  </a:ext>
                </a:extLst>
              </p:cNvPr>
              <p:cNvSpPr/>
              <p:nvPr/>
            </p:nvSpPr>
            <p:spPr>
              <a:xfrm>
                <a:off x="8600027" y="4446840"/>
                <a:ext cx="68770" cy="68770"/>
              </a:xfrm>
              <a:custGeom>
                <a:avLst/>
                <a:gdLst>
                  <a:gd name="connsiteX0" fmla="*/ 48577 w 68770"/>
                  <a:gd name="connsiteY0" fmla="*/ 65342 h 68770"/>
                  <a:gd name="connsiteX1" fmla="*/ 56959 w 68770"/>
                  <a:gd name="connsiteY1" fmla="*/ 68770 h 68770"/>
                  <a:gd name="connsiteX2" fmla="*/ 65341 w 68770"/>
                  <a:gd name="connsiteY2" fmla="*/ 65342 h 68770"/>
                  <a:gd name="connsiteX3" fmla="*/ 65341 w 68770"/>
                  <a:gd name="connsiteY3" fmla="*/ 48577 h 68770"/>
                  <a:gd name="connsiteX4" fmla="*/ 20193 w 68770"/>
                  <a:gd name="connsiteY4" fmla="*/ 3429 h 68770"/>
                  <a:gd name="connsiteX5" fmla="*/ 3429 w 68770"/>
                  <a:gd name="connsiteY5" fmla="*/ 3429 h 68770"/>
                  <a:gd name="connsiteX6" fmla="*/ 3429 w 68770"/>
                  <a:gd name="connsiteY6" fmla="*/ 20193 h 68770"/>
                  <a:gd name="connsiteX7" fmla="*/ 48577 w 68770"/>
                  <a:gd name="connsiteY7" fmla="*/ 65342 h 6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70" h="68770">
                    <a:moveTo>
                      <a:pt x="48577" y="65342"/>
                    </a:moveTo>
                    <a:cubicBezTo>
                      <a:pt x="50863" y="67627"/>
                      <a:pt x="53911" y="68770"/>
                      <a:pt x="56959" y="68770"/>
                    </a:cubicBezTo>
                    <a:cubicBezTo>
                      <a:pt x="60007" y="68770"/>
                      <a:pt x="63055" y="67627"/>
                      <a:pt x="65341" y="65342"/>
                    </a:cubicBezTo>
                    <a:cubicBezTo>
                      <a:pt x="69913" y="60769"/>
                      <a:pt x="69913" y="53245"/>
                      <a:pt x="65341" y="48577"/>
                    </a:cubicBezTo>
                    <a:lnTo>
                      <a:pt x="20193" y="3429"/>
                    </a:lnTo>
                    <a:cubicBezTo>
                      <a:pt x="15621" y="-1143"/>
                      <a:pt x="8096" y="-1143"/>
                      <a:pt x="3429" y="3429"/>
                    </a:cubicBezTo>
                    <a:cubicBezTo>
                      <a:pt x="-1143" y="8001"/>
                      <a:pt x="-1143" y="15526"/>
                      <a:pt x="3429" y="20193"/>
                    </a:cubicBezTo>
                    <a:lnTo>
                      <a:pt x="48577" y="65342"/>
                    </a:lnTo>
                    <a:close/>
                  </a:path>
                </a:pathLst>
              </a:custGeom>
              <a:solidFill>
                <a:srgbClr val="FFFFFF"/>
              </a:solidFill>
              <a:ln w="9525" cap="flat">
                <a:noFill/>
                <a:prstDash val="solid"/>
                <a:miter/>
              </a:ln>
            </p:spPr>
            <p:txBody>
              <a:bodyPr rtlCol="0" anchor="ctr"/>
              <a:lstStyle/>
              <a:p>
                <a:endParaRPr lang="da-DK"/>
              </a:p>
            </p:txBody>
          </p:sp>
          <p:sp>
            <p:nvSpPr>
              <p:cNvPr id="118" name="Freeform: Shape 117">
                <a:extLst>
                  <a:ext uri="{FF2B5EF4-FFF2-40B4-BE49-F238E27FC236}">
                    <a16:creationId xmlns:a16="http://schemas.microsoft.com/office/drawing/2014/main" id="{4BDCC7A3-2E6D-1684-5C98-BB54F024BB9B}"/>
                  </a:ext>
                </a:extLst>
              </p:cNvPr>
              <p:cNvSpPr/>
              <p:nvPr/>
            </p:nvSpPr>
            <p:spPr>
              <a:xfrm>
                <a:off x="8265414" y="4690395"/>
                <a:ext cx="245744" cy="245745"/>
              </a:xfrm>
              <a:custGeom>
                <a:avLst/>
                <a:gdLst>
                  <a:gd name="connsiteX0" fmla="*/ 154877 w 245744"/>
                  <a:gd name="connsiteY0" fmla="*/ 0 h 245745"/>
                  <a:gd name="connsiteX1" fmla="*/ 90868 w 245744"/>
                  <a:gd name="connsiteY1" fmla="*/ 0 h 245745"/>
                  <a:gd name="connsiteX2" fmla="*/ 71628 w 245744"/>
                  <a:gd name="connsiteY2" fmla="*/ 19241 h 245745"/>
                  <a:gd name="connsiteX3" fmla="*/ 71628 w 245744"/>
                  <a:gd name="connsiteY3" fmla="*/ 71628 h 245745"/>
                  <a:gd name="connsiteX4" fmla="*/ 19241 w 245744"/>
                  <a:gd name="connsiteY4" fmla="*/ 71628 h 245745"/>
                  <a:gd name="connsiteX5" fmla="*/ 0 w 245744"/>
                  <a:gd name="connsiteY5" fmla="*/ 90869 h 245745"/>
                  <a:gd name="connsiteX6" fmla="*/ 0 w 245744"/>
                  <a:gd name="connsiteY6" fmla="*/ 154877 h 245745"/>
                  <a:gd name="connsiteX7" fmla="*/ 19241 w 245744"/>
                  <a:gd name="connsiteY7" fmla="*/ 174117 h 245745"/>
                  <a:gd name="connsiteX8" fmla="*/ 71628 w 245744"/>
                  <a:gd name="connsiteY8" fmla="*/ 174117 h 245745"/>
                  <a:gd name="connsiteX9" fmla="*/ 71628 w 245744"/>
                  <a:gd name="connsiteY9" fmla="*/ 226504 h 245745"/>
                  <a:gd name="connsiteX10" fmla="*/ 90868 w 245744"/>
                  <a:gd name="connsiteY10" fmla="*/ 245745 h 245745"/>
                  <a:gd name="connsiteX11" fmla="*/ 154877 w 245744"/>
                  <a:gd name="connsiteY11" fmla="*/ 245745 h 245745"/>
                  <a:gd name="connsiteX12" fmla="*/ 174117 w 245744"/>
                  <a:gd name="connsiteY12" fmla="*/ 226504 h 245745"/>
                  <a:gd name="connsiteX13" fmla="*/ 174117 w 245744"/>
                  <a:gd name="connsiteY13" fmla="*/ 174117 h 245745"/>
                  <a:gd name="connsiteX14" fmla="*/ 226504 w 245744"/>
                  <a:gd name="connsiteY14" fmla="*/ 174117 h 245745"/>
                  <a:gd name="connsiteX15" fmla="*/ 245745 w 245744"/>
                  <a:gd name="connsiteY15" fmla="*/ 154877 h 245745"/>
                  <a:gd name="connsiteX16" fmla="*/ 245745 w 245744"/>
                  <a:gd name="connsiteY16" fmla="*/ 90869 h 245745"/>
                  <a:gd name="connsiteX17" fmla="*/ 226504 w 245744"/>
                  <a:gd name="connsiteY17" fmla="*/ 71628 h 245745"/>
                  <a:gd name="connsiteX18" fmla="*/ 174117 w 245744"/>
                  <a:gd name="connsiteY18" fmla="*/ 71628 h 245745"/>
                  <a:gd name="connsiteX19" fmla="*/ 174117 w 245744"/>
                  <a:gd name="connsiteY19" fmla="*/ 19241 h 245745"/>
                  <a:gd name="connsiteX20" fmla="*/ 154877 w 245744"/>
                  <a:gd name="connsiteY20" fmla="*/ 0 h 245745"/>
                  <a:gd name="connsiteX21" fmla="*/ 222028 w 245744"/>
                  <a:gd name="connsiteY21" fmla="*/ 95250 h 245745"/>
                  <a:gd name="connsiteX22" fmla="*/ 222028 w 245744"/>
                  <a:gd name="connsiteY22" fmla="*/ 150400 h 245745"/>
                  <a:gd name="connsiteX23" fmla="*/ 162210 w 245744"/>
                  <a:gd name="connsiteY23" fmla="*/ 150400 h 245745"/>
                  <a:gd name="connsiteX24" fmla="*/ 150400 w 245744"/>
                  <a:gd name="connsiteY24" fmla="*/ 162211 h 245745"/>
                  <a:gd name="connsiteX25" fmla="*/ 150400 w 245744"/>
                  <a:gd name="connsiteY25" fmla="*/ 222028 h 245745"/>
                  <a:gd name="connsiteX26" fmla="*/ 95250 w 245744"/>
                  <a:gd name="connsiteY26" fmla="*/ 222028 h 245745"/>
                  <a:gd name="connsiteX27" fmla="*/ 95250 w 245744"/>
                  <a:gd name="connsiteY27" fmla="*/ 162211 h 245745"/>
                  <a:gd name="connsiteX28" fmla="*/ 83439 w 245744"/>
                  <a:gd name="connsiteY28" fmla="*/ 150400 h 245745"/>
                  <a:gd name="connsiteX29" fmla="*/ 23622 w 245744"/>
                  <a:gd name="connsiteY29" fmla="*/ 150400 h 245745"/>
                  <a:gd name="connsiteX30" fmla="*/ 23622 w 245744"/>
                  <a:gd name="connsiteY30" fmla="*/ 95250 h 245745"/>
                  <a:gd name="connsiteX31" fmla="*/ 83439 w 245744"/>
                  <a:gd name="connsiteY31" fmla="*/ 95250 h 245745"/>
                  <a:gd name="connsiteX32" fmla="*/ 95250 w 245744"/>
                  <a:gd name="connsiteY32" fmla="*/ 83439 h 245745"/>
                  <a:gd name="connsiteX33" fmla="*/ 95250 w 245744"/>
                  <a:gd name="connsiteY33" fmla="*/ 23622 h 245745"/>
                  <a:gd name="connsiteX34" fmla="*/ 150400 w 245744"/>
                  <a:gd name="connsiteY34" fmla="*/ 23622 h 245745"/>
                  <a:gd name="connsiteX35" fmla="*/ 150400 w 245744"/>
                  <a:gd name="connsiteY35" fmla="*/ 83439 h 245745"/>
                  <a:gd name="connsiteX36" fmla="*/ 162210 w 245744"/>
                  <a:gd name="connsiteY36" fmla="*/ 95250 h 245745"/>
                  <a:gd name="connsiteX37" fmla="*/ 222028 w 245744"/>
                  <a:gd name="connsiteY37" fmla="*/ 95250 h 24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5744" h="245745">
                    <a:moveTo>
                      <a:pt x="154877" y="0"/>
                    </a:moveTo>
                    <a:lnTo>
                      <a:pt x="90868" y="0"/>
                    </a:lnTo>
                    <a:cubicBezTo>
                      <a:pt x="80296" y="0"/>
                      <a:pt x="71628" y="8668"/>
                      <a:pt x="71628" y="19241"/>
                    </a:cubicBezTo>
                    <a:lnTo>
                      <a:pt x="71628" y="71628"/>
                    </a:lnTo>
                    <a:lnTo>
                      <a:pt x="19241" y="71628"/>
                    </a:lnTo>
                    <a:cubicBezTo>
                      <a:pt x="8667" y="71628"/>
                      <a:pt x="0" y="80296"/>
                      <a:pt x="0" y="90869"/>
                    </a:cubicBezTo>
                    <a:lnTo>
                      <a:pt x="0" y="154877"/>
                    </a:lnTo>
                    <a:cubicBezTo>
                      <a:pt x="0" y="165449"/>
                      <a:pt x="8667" y="174117"/>
                      <a:pt x="19241" y="174117"/>
                    </a:cubicBezTo>
                    <a:lnTo>
                      <a:pt x="71628" y="174117"/>
                    </a:lnTo>
                    <a:lnTo>
                      <a:pt x="71628" y="226504"/>
                    </a:lnTo>
                    <a:cubicBezTo>
                      <a:pt x="71628" y="237077"/>
                      <a:pt x="80296" y="245745"/>
                      <a:pt x="90868" y="245745"/>
                    </a:cubicBezTo>
                    <a:lnTo>
                      <a:pt x="154877" y="245745"/>
                    </a:lnTo>
                    <a:cubicBezTo>
                      <a:pt x="165449" y="245745"/>
                      <a:pt x="174117" y="237077"/>
                      <a:pt x="174117" y="226504"/>
                    </a:cubicBezTo>
                    <a:lnTo>
                      <a:pt x="174117" y="174117"/>
                    </a:lnTo>
                    <a:lnTo>
                      <a:pt x="226504" y="174117"/>
                    </a:lnTo>
                    <a:cubicBezTo>
                      <a:pt x="237077" y="174117"/>
                      <a:pt x="245745" y="165449"/>
                      <a:pt x="245745" y="154877"/>
                    </a:cubicBezTo>
                    <a:lnTo>
                      <a:pt x="245745" y="90869"/>
                    </a:lnTo>
                    <a:cubicBezTo>
                      <a:pt x="245745" y="80296"/>
                      <a:pt x="237077" y="71628"/>
                      <a:pt x="226504" y="71628"/>
                    </a:cubicBezTo>
                    <a:lnTo>
                      <a:pt x="174117" y="71628"/>
                    </a:lnTo>
                    <a:lnTo>
                      <a:pt x="174117" y="19241"/>
                    </a:lnTo>
                    <a:cubicBezTo>
                      <a:pt x="174117" y="8668"/>
                      <a:pt x="165449" y="0"/>
                      <a:pt x="154877" y="0"/>
                    </a:cubicBezTo>
                    <a:close/>
                    <a:moveTo>
                      <a:pt x="222028" y="95250"/>
                    </a:moveTo>
                    <a:lnTo>
                      <a:pt x="222028" y="150400"/>
                    </a:lnTo>
                    <a:lnTo>
                      <a:pt x="162210" y="150400"/>
                    </a:lnTo>
                    <a:cubicBezTo>
                      <a:pt x="155638" y="150400"/>
                      <a:pt x="150400" y="155734"/>
                      <a:pt x="150400" y="162211"/>
                    </a:cubicBezTo>
                    <a:lnTo>
                      <a:pt x="150400" y="222028"/>
                    </a:lnTo>
                    <a:lnTo>
                      <a:pt x="95250" y="222028"/>
                    </a:lnTo>
                    <a:lnTo>
                      <a:pt x="95250" y="162211"/>
                    </a:lnTo>
                    <a:cubicBezTo>
                      <a:pt x="95250" y="155638"/>
                      <a:pt x="89916" y="150400"/>
                      <a:pt x="83439" y="150400"/>
                    </a:cubicBezTo>
                    <a:lnTo>
                      <a:pt x="23622" y="150400"/>
                    </a:lnTo>
                    <a:lnTo>
                      <a:pt x="23622" y="95250"/>
                    </a:lnTo>
                    <a:lnTo>
                      <a:pt x="83439" y="95250"/>
                    </a:lnTo>
                    <a:cubicBezTo>
                      <a:pt x="90011" y="95250"/>
                      <a:pt x="95250" y="89916"/>
                      <a:pt x="95250" y="83439"/>
                    </a:cubicBezTo>
                    <a:lnTo>
                      <a:pt x="95250" y="23622"/>
                    </a:lnTo>
                    <a:lnTo>
                      <a:pt x="150400" y="23622"/>
                    </a:lnTo>
                    <a:lnTo>
                      <a:pt x="150400" y="83439"/>
                    </a:lnTo>
                    <a:cubicBezTo>
                      <a:pt x="150400" y="90011"/>
                      <a:pt x="155734" y="95250"/>
                      <a:pt x="162210" y="95250"/>
                    </a:cubicBezTo>
                    <a:lnTo>
                      <a:pt x="222028" y="95250"/>
                    </a:lnTo>
                    <a:close/>
                  </a:path>
                </a:pathLst>
              </a:custGeom>
              <a:solidFill>
                <a:srgbClr val="FFFFFF"/>
              </a:solidFill>
              <a:ln w="9525" cap="flat">
                <a:noFill/>
                <a:prstDash val="solid"/>
                <a:miter/>
              </a:ln>
            </p:spPr>
            <p:txBody>
              <a:bodyPr rtlCol="0" anchor="ctr"/>
              <a:lstStyle/>
              <a:p>
                <a:endParaRPr lang="da-DK"/>
              </a:p>
            </p:txBody>
          </p:sp>
        </p:grpSp>
        <p:sp>
          <p:nvSpPr>
            <p:cNvPr id="119" name="Freeform: Shape 118">
              <a:extLst>
                <a:ext uri="{FF2B5EF4-FFF2-40B4-BE49-F238E27FC236}">
                  <a16:creationId xmlns:a16="http://schemas.microsoft.com/office/drawing/2014/main" id="{EF9FCAB0-7D60-A392-5893-852180780666}"/>
                </a:ext>
              </a:extLst>
            </p:cNvPr>
            <p:cNvSpPr/>
            <p:nvPr/>
          </p:nvSpPr>
          <p:spPr>
            <a:xfrm>
              <a:off x="8009191" y="5059679"/>
              <a:ext cx="935450" cy="1075658"/>
            </a:xfrm>
            <a:custGeom>
              <a:avLst/>
              <a:gdLst>
                <a:gd name="connsiteX0" fmla="*/ 923640 w 935450"/>
                <a:gd name="connsiteY0" fmla="*/ 460438 h 1075658"/>
                <a:gd name="connsiteX1" fmla="*/ 911923 w 935450"/>
                <a:gd name="connsiteY1" fmla="*/ 472154 h 1075658"/>
                <a:gd name="connsiteX2" fmla="*/ 911923 w 935450"/>
                <a:gd name="connsiteY2" fmla="*/ 664750 h 1075658"/>
                <a:gd name="connsiteX3" fmla="*/ 868109 w 935450"/>
                <a:gd name="connsiteY3" fmla="*/ 682847 h 1075658"/>
                <a:gd name="connsiteX4" fmla="*/ 867156 w 935450"/>
                <a:gd name="connsiteY4" fmla="*/ 625983 h 1075658"/>
                <a:gd name="connsiteX5" fmla="*/ 768763 w 935450"/>
                <a:gd name="connsiteY5" fmla="*/ 579311 h 1075658"/>
                <a:gd name="connsiteX6" fmla="*/ 737140 w 935450"/>
                <a:gd name="connsiteY6" fmla="*/ 591502 h 1075658"/>
                <a:gd name="connsiteX7" fmla="*/ 691992 w 935450"/>
                <a:gd name="connsiteY7" fmla="*/ 642652 h 1075658"/>
                <a:gd name="connsiteX8" fmla="*/ 633032 w 935450"/>
                <a:gd name="connsiteY8" fmla="*/ 621030 h 1075658"/>
                <a:gd name="connsiteX9" fmla="*/ 593313 w 935450"/>
                <a:gd name="connsiteY9" fmla="*/ 621030 h 1075658"/>
                <a:gd name="connsiteX10" fmla="*/ 519684 w 935450"/>
                <a:gd name="connsiteY10" fmla="*/ 623125 h 1075658"/>
                <a:gd name="connsiteX11" fmla="*/ 519684 w 935450"/>
                <a:gd name="connsiteY11" fmla="*/ 521112 h 1075658"/>
                <a:gd name="connsiteX12" fmla="*/ 528066 w 935450"/>
                <a:gd name="connsiteY12" fmla="*/ 512254 h 1075658"/>
                <a:gd name="connsiteX13" fmla="*/ 559689 w 935450"/>
                <a:gd name="connsiteY13" fmla="*/ 510350 h 1075658"/>
                <a:gd name="connsiteX14" fmla="*/ 589979 w 935450"/>
                <a:gd name="connsiteY14" fmla="*/ 478155 h 1075658"/>
                <a:gd name="connsiteX15" fmla="*/ 589979 w 935450"/>
                <a:gd name="connsiteY15" fmla="*/ 389858 h 1075658"/>
                <a:gd name="connsiteX16" fmla="*/ 607123 w 935450"/>
                <a:gd name="connsiteY16" fmla="*/ 383191 h 1075658"/>
                <a:gd name="connsiteX17" fmla="*/ 612457 w 935450"/>
                <a:gd name="connsiteY17" fmla="*/ 380429 h 1075658"/>
                <a:gd name="connsiteX18" fmla="*/ 623507 w 935450"/>
                <a:gd name="connsiteY18" fmla="*/ 383572 h 1075658"/>
                <a:gd name="connsiteX19" fmla="*/ 649510 w 935450"/>
                <a:gd name="connsiteY19" fmla="*/ 390525 h 1075658"/>
                <a:gd name="connsiteX20" fmla="*/ 660368 w 935450"/>
                <a:gd name="connsiteY20" fmla="*/ 386715 h 1075658"/>
                <a:gd name="connsiteX21" fmla="*/ 665131 w 935450"/>
                <a:gd name="connsiteY21" fmla="*/ 375094 h 1075658"/>
                <a:gd name="connsiteX22" fmla="*/ 663226 w 935450"/>
                <a:gd name="connsiteY22" fmla="*/ 276892 h 1075658"/>
                <a:gd name="connsiteX23" fmla="*/ 663226 w 935450"/>
                <a:gd name="connsiteY23" fmla="*/ 276701 h 1075658"/>
                <a:gd name="connsiteX24" fmla="*/ 663226 w 935450"/>
                <a:gd name="connsiteY24" fmla="*/ 276511 h 1075658"/>
                <a:gd name="connsiteX25" fmla="*/ 664845 w 935450"/>
                <a:gd name="connsiteY25" fmla="*/ 237172 h 1075658"/>
                <a:gd name="connsiteX26" fmla="*/ 672942 w 935450"/>
                <a:gd name="connsiteY26" fmla="*/ 218504 h 1075658"/>
                <a:gd name="connsiteX27" fmla="*/ 662369 w 935450"/>
                <a:gd name="connsiteY27" fmla="*/ 200120 h 1075658"/>
                <a:gd name="connsiteX28" fmla="*/ 589979 w 935450"/>
                <a:gd name="connsiteY28" fmla="*/ 185642 h 1075658"/>
                <a:gd name="connsiteX29" fmla="*/ 589979 w 935450"/>
                <a:gd name="connsiteY29" fmla="*/ 0 h 1075658"/>
                <a:gd name="connsiteX30" fmla="*/ 566642 w 935450"/>
                <a:gd name="connsiteY30" fmla="*/ 0 h 1075658"/>
                <a:gd name="connsiteX31" fmla="*/ 566642 w 935450"/>
                <a:gd name="connsiteY31" fmla="*/ 185642 h 1075658"/>
                <a:gd name="connsiteX32" fmla="*/ 493490 w 935450"/>
                <a:gd name="connsiteY32" fmla="*/ 200501 h 1075658"/>
                <a:gd name="connsiteX33" fmla="*/ 483680 w 935450"/>
                <a:gd name="connsiteY33" fmla="*/ 218599 h 1075658"/>
                <a:gd name="connsiteX34" fmla="*/ 491585 w 935450"/>
                <a:gd name="connsiteY34" fmla="*/ 237077 h 1075658"/>
                <a:gd name="connsiteX35" fmla="*/ 491585 w 935450"/>
                <a:gd name="connsiteY35" fmla="*/ 375285 h 1075658"/>
                <a:gd name="connsiteX36" fmla="*/ 496348 w 935450"/>
                <a:gd name="connsiteY36" fmla="*/ 386715 h 1075658"/>
                <a:gd name="connsiteX37" fmla="*/ 507206 w 935450"/>
                <a:gd name="connsiteY37" fmla="*/ 390525 h 1075658"/>
                <a:gd name="connsiteX38" fmla="*/ 533210 w 935450"/>
                <a:gd name="connsiteY38" fmla="*/ 383572 h 1075658"/>
                <a:gd name="connsiteX39" fmla="*/ 544163 w 935450"/>
                <a:gd name="connsiteY39" fmla="*/ 380333 h 1075658"/>
                <a:gd name="connsiteX40" fmla="*/ 549497 w 935450"/>
                <a:gd name="connsiteY40" fmla="*/ 383096 h 1075658"/>
                <a:gd name="connsiteX41" fmla="*/ 566642 w 935450"/>
                <a:gd name="connsiteY41" fmla="*/ 389668 h 1075658"/>
                <a:gd name="connsiteX42" fmla="*/ 566642 w 935450"/>
                <a:gd name="connsiteY42" fmla="*/ 477964 h 1075658"/>
                <a:gd name="connsiteX43" fmla="*/ 558260 w 935450"/>
                <a:gd name="connsiteY43" fmla="*/ 486823 h 1075658"/>
                <a:gd name="connsiteX44" fmla="*/ 526638 w 935450"/>
                <a:gd name="connsiteY44" fmla="*/ 488728 h 1075658"/>
                <a:gd name="connsiteX45" fmla="*/ 496348 w 935450"/>
                <a:gd name="connsiteY45" fmla="*/ 520922 h 1075658"/>
                <a:gd name="connsiteX46" fmla="*/ 496348 w 935450"/>
                <a:gd name="connsiteY46" fmla="*/ 624268 h 1075658"/>
                <a:gd name="connsiteX47" fmla="*/ 78105 w 935450"/>
                <a:gd name="connsiteY47" fmla="*/ 668560 h 1075658"/>
                <a:gd name="connsiteX48" fmla="*/ 23432 w 935450"/>
                <a:gd name="connsiteY48" fmla="*/ 697039 h 1075658"/>
                <a:gd name="connsiteX49" fmla="*/ 23432 w 935450"/>
                <a:gd name="connsiteY49" fmla="*/ 471964 h 1075658"/>
                <a:gd name="connsiteX50" fmla="*/ 11716 w 935450"/>
                <a:gd name="connsiteY50" fmla="*/ 460248 h 1075658"/>
                <a:gd name="connsiteX51" fmla="*/ 0 w 935450"/>
                <a:gd name="connsiteY51" fmla="*/ 471964 h 1075658"/>
                <a:gd name="connsiteX52" fmla="*/ 0 w 935450"/>
                <a:gd name="connsiteY52" fmla="*/ 1063943 h 1075658"/>
                <a:gd name="connsiteX53" fmla="*/ 11716 w 935450"/>
                <a:gd name="connsiteY53" fmla="*/ 1075658 h 1075658"/>
                <a:gd name="connsiteX54" fmla="*/ 23432 w 935450"/>
                <a:gd name="connsiteY54" fmla="*/ 1063943 h 1075658"/>
                <a:gd name="connsiteX55" fmla="*/ 23432 w 935450"/>
                <a:gd name="connsiteY55" fmla="*/ 900303 h 1075658"/>
                <a:gd name="connsiteX56" fmla="*/ 912019 w 935450"/>
                <a:gd name="connsiteY56" fmla="*/ 900303 h 1075658"/>
                <a:gd name="connsiteX57" fmla="*/ 912019 w 935450"/>
                <a:gd name="connsiteY57" fmla="*/ 1063943 h 1075658"/>
                <a:gd name="connsiteX58" fmla="*/ 923735 w 935450"/>
                <a:gd name="connsiteY58" fmla="*/ 1075658 h 1075658"/>
                <a:gd name="connsiteX59" fmla="*/ 935450 w 935450"/>
                <a:gd name="connsiteY59" fmla="*/ 1063943 h 1075658"/>
                <a:gd name="connsiteX60" fmla="*/ 935450 w 935450"/>
                <a:gd name="connsiteY60" fmla="*/ 471964 h 1075658"/>
                <a:gd name="connsiteX61" fmla="*/ 923735 w 935450"/>
                <a:gd name="connsiteY61" fmla="*/ 460248 h 1075658"/>
                <a:gd name="connsiteX62" fmla="*/ 663130 w 935450"/>
                <a:gd name="connsiteY62" fmla="*/ 238220 h 1075658"/>
                <a:gd name="connsiteX63" fmla="*/ 662845 w 935450"/>
                <a:gd name="connsiteY63" fmla="*/ 238506 h 1075658"/>
                <a:gd name="connsiteX64" fmla="*/ 657606 w 935450"/>
                <a:gd name="connsiteY64" fmla="*/ 228029 h 1075658"/>
                <a:gd name="connsiteX65" fmla="*/ 663130 w 935450"/>
                <a:gd name="connsiteY65" fmla="*/ 238315 h 1075658"/>
                <a:gd name="connsiteX66" fmla="*/ 507778 w 935450"/>
                <a:gd name="connsiteY66" fmla="*/ 219932 h 1075658"/>
                <a:gd name="connsiteX67" fmla="*/ 578263 w 935450"/>
                <a:gd name="connsiteY67" fmla="*/ 208597 h 1075658"/>
                <a:gd name="connsiteX68" fmla="*/ 648748 w 935450"/>
                <a:gd name="connsiteY68" fmla="*/ 219837 h 1075658"/>
                <a:gd name="connsiteX69" fmla="*/ 641699 w 935450"/>
                <a:gd name="connsiteY69" fmla="*/ 234601 h 1075658"/>
                <a:gd name="connsiteX70" fmla="*/ 640271 w 935450"/>
                <a:gd name="connsiteY70" fmla="*/ 265081 h 1075658"/>
                <a:gd name="connsiteX71" fmla="*/ 516255 w 935450"/>
                <a:gd name="connsiteY71" fmla="*/ 265081 h 1075658"/>
                <a:gd name="connsiteX72" fmla="*/ 514826 w 935450"/>
                <a:gd name="connsiteY72" fmla="*/ 236601 h 1075658"/>
                <a:gd name="connsiteX73" fmla="*/ 507873 w 935450"/>
                <a:gd name="connsiteY73" fmla="*/ 219932 h 1075658"/>
                <a:gd name="connsiteX74" fmla="*/ 562166 w 935450"/>
                <a:gd name="connsiteY74" fmla="*/ 363569 h 1075658"/>
                <a:gd name="connsiteX75" fmla="*/ 550926 w 935450"/>
                <a:gd name="connsiteY75" fmla="*/ 358140 h 1075658"/>
                <a:gd name="connsiteX76" fmla="*/ 543497 w 935450"/>
                <a:gd name="connsiteY76" fmla="*/ 356997 h 1075658"/>
                <a:gd name="connsiteX77" fmla="*/ 524447 w 935450"/>
                <a:gd name="connsiteY77" fmla="*/ 361950 h 1075658"/>
                <a:gd name="connsiteX78" fmla="*/ 515588 w 935450"/>
                <a:gd name="connsiteY78" fmla="*/ 365284 h 1075658"/>
                <a:gd name="connsiteX79" fmla="*/ 517113 w 935450"/>
                <a:gd name="connsiteY79" fmla="*/ 288512 h 1075658"/>
                <a:gd name="connsiteX80" fmla="*/ 639509 w 935450"/>
                <a:gd name="connsiteY80" fmla="*/ 288512 h 1075658"/>
                <a:gd name="connsiteX81" fmla="*/ 641032 w 935450"/>
                <a:gd name="connsiteY81" fmla="*/ 365284 h 1075658"/>
                <a:gd name="connsiteX82" fmla="*/ 632174 w 935450"/>
                <a:gd name="connsiteY82" fmla="*/ 362045 h 1075658"/>
                <a:gd name="connsiteX83" fmla="*/ 605600 w 935450"/>
                <a:gd name="connsiteY83" fmla="*/ 358140 h 1075658"/>
                <a:gd name="connsiteX84" fmla="*/ 594360 w 935450"/>
                <a:gd name="connsiteY84" fmla="*/ 363569 h 1075658"/>
                <a:gd name="connsiteX85" fmla="*/ 578263 w 935450"/>
                <a:gd name="connsiteY85" fmla="*/ 367284 h 1075658"/>
                <a:gd name="connsiteX86" fmla="*/ 562166 w 935450"/>
                <a:gd name="connsiteY86" fmla="*/ 363569 h 1075658"/>
                <a:gd name="connsiteX87" fmla="*/ 745617 w 935450"/>
                <a:gd name="connsiteY87" fmla="*/ 613315 h 1075658"/>
                <a:gd name="connsiteX88" fmla="*/ 777240 w 935450"/>
                <a:gd name="connsiteY88" fmla="*/ 601123 h 1075658"/>
                <a:gd name="connsiteX89" fmla="*/ 795624 w 935450"/>
                <a:gd name="connsiteY89" fmla="*/ 597598 h 1075658"/>
                <a:gd name="connsiteX90" fmla="*/ 845439 w 935450"/>
                <a:gd name="connsiteY90" fmla="*/ 634365 h 1075658"/>
                <a:gd name="connsiteX91" fmla="*/ 845439 w 935450"/>
                <a:gd name="connsiteY91" fmla="*/ 677703 h 1075658"/>
                <a:gd name="connsiteX92" fmla="*/ 826104 w 935450"/>
                <a:gd name="connsiteY92" fmla="*/ 700183 h 1075658"/>
                <a:gd name="connsiteX93" fmla="*/ 791051 w 935450"/>
                <a:gd name="connsiteY93" fmla="*/ 714660 h 1075658"/>
                <a:gd name="connsiteX94" fmla="*/ 785527 w 935450"/>
                <a:gd name="connsiteY94" fmla="*/ 716756 h 1075658"/>
                <a:gd name="connsiteX95" fmla="*/ 746379 w 935450"/>
                <a:gd name="connsiteY95" fmla="*/ 715709 h 1075658"/>
                <a:gd name="connsiteX96" fmla="*/ 717328 w 935450"/>
                <a:gd name="connsiteY96" fmla="*/ 683514 h 1075658"/>
                <a:gd name="connsiteX97" fmla="*/ 745617 w 935450"/>
                <a:gd name="connsiteY97" fmla="*/ 613124 h 1075658"/>
                <a:gd name="connsiteX98" fmla="*/ 710755 w 935450"/>
                <a:gd name="connsiteY98" fmla="*/ 742188 h 1075658"/>
                <a:gd name="connsiteX99" fmla="*/ 715613 w 935450"/>
                <a:gd name="connsiteY99" fmla="*/ 722376 h 1075658"/>
                <a:gd name="connsiteX100" fmla="*/ 736664 w 935450"/>
                <a:gd name="connsiteY100" fmla="*/ 737140 h 1075658"/>
                <a:gd name="connsiteX101" fmla="*/ 746093 w 935450"/>
                <a:gd name="connsiteY101" fmla="*/ 740283 h 1075658"/>
                <a:gd name="connsiteX102" fmla="*/ 745903 w 935450"/>
                <a:gd name="connsiteY102" fmla="*/ 740759 h 1075658"/>
                <a:gd name="connsiteX103" fmla="*/ 745046 w 935450"/>
                <a:gd name="connsiteY103" fmla="*/ 759714 h 1075658"/>
                <a:gd name="connsiteX104" fmla="*/ 698088 w 935450"/>
                <a:gd name="connsiteY104" fmla="*/ 759714 h 1075658"/>
                <a:gd name="connsiteX105" fmla="*/ 710851 w 935450"/>
                <a:gd name="connsiteY105" fmla="*/ 742188 h 1075658"/>
                <a:gd name="connsiteX106" fmla="*/ 605028 w 935450"/>
                <a:gd name="connsiteY106" fmla="*/ 644366 h 1075658"/>
                <a:gd name="connsiteX107" fmla="*/ 632936 w 935450"/>
                <a:gd name="connsiteY107" fmla="*/ 644366 h 1075658"/>
                <a:gd name="connsiteX108" fmla="*/ 682752 w 935450"/>
                <a:gd name="connsiteY108" fmla="*/ 666750 h 1075658"/>
                <a:gd name="connsiteX109" fmla="*/ 630746 w 935450"/>
                <a:gd name="connsiteY109" fmla="*/ 657130 h 1075658"/>
                <a:gd name="connsiteX110" fmla="*/ 629793 w 935450"/>
                <a:gd name="connsiteY110" fmla="*/ 657225 h 1075658"/>
                <a:gd name="connsiteX111" fmla="*/ 605028 w 935450"/>
                <a:gd name="connsiteY111" fmla="*/ 661225 h 1075658"/>
                <a:gd name="connsiteX112" fmla="*/ 605028 w 935450"/>
                <a:gd name="connsiteY112" fmla="*/ 644271 h 1075658"/>
                <a:gd name="connsiteX113" fmla="*/ 519684 w 935450"/>
                <a:gd name="connsiteY113" fmla="*/ 646462 h 1075658"/>
                <a:gd name="connsiteX114" fmla="*/ 581692 w 935450"/>
                <a:gd name="connsiteY114" fmla="*/ 644461 h 1075658"/>
                <a:gd name="connsiteX115" fmla="*/ 581692 w 935450"/>
                <a:gd name="connsiteY115" fmla="*/ 665036 h 1075658"/>
                <a:gd name="connsiteX116" fmla="*/ 519684 w 935450"/>
                <a:gd name="connsiteY116" fmla="*/ 674941 h 1075658"/>
                <a:gd name="connsiteX117" fmla="*/ 519684 w 935450"/>
                <a:gd name="connsiteY117" fmla="*/ 646462 h 1075658"/>
                <a:gd name="connsiteX118" fmla="*/ 581597 w 935450"/>
                <a:gd name="connsiteY118" fmla="*/ 877062 h 1075658"/>
                <a:gd name="connsiteX119" fmla="*/ 23336 w 935450"/>
                <a:gd name="connsiteY119" fmla="*/ 877062 h 1075658"/>
                <a:gd name="connsiteX120" fmla="*/ 23336 w 935450"/>
                <a:gd name="connsiteY120" fmla="*/ 746760 h 1075658"/>
                <a:gd name="connsiteX121" fmla="*/ 80867 w 935450"/>
                <a:gd name="connsiteY121" fmla="*/ 691896 h 1075658"/>
                <a:gd name="connsiteX122" fmla="*/ 496253 w 935450"/>
                <a:gd name="connsiteY122" fmla="*/ 647795 h 1075658"/>
                <a:gd name="connsiteX123" fmla="*/ 496253 w 935450"/>
                <a:gd name="connsiteY123" fmla="*/ 678752 h 1075658"/>
                <a:gd name="connsiteX124" fmla="*/ 338804 w 935450"/>
                <a:gd name="connsiteY124" fmla="*/ 703993 h 1075658"/>
                <a:gd name="connsiteX125" fmla="*/ 335947 w 935450"/>
                <a:gd name="connsiteY125" fmla="*/ 704850 h 1075658"/>
                <a:gd name="connsiteX126" fmla="*/ 313277 w 935450"/>
                <a:gd name="connsiteY126" fmla="*/ 745807 h 1075658"/>
                <a:gd name="connsiteX127" fmla="*/ 342138 w 935450"/>
                <a:gd name="connsiteY127" fmla="*/ 782669 h 1075658"/>
                <a:gd name="connsiteX128" fmla="*/ 345091 w 935450"/>
                <a:gd name="connsiteY128" fmla="*/ 783050 h 1075658"/>
                <a:gd name="connsiteX129" fmla="*/ 581597 w 935450"/>
                <a:gd name="connsiteY129" fmla="*/ 783050 h 1075658"/>
                <a:gd name="connsiteX130" fmla="*/ 581597 w 935450"/>
                <a:gd name="connsiteY130" fmla="*/ 877062 h 1075658"/>
                <a:gd name="connsiteX131" fmla="*/ 346996 w 935450"/>
                <a:gd name="connsiteY131" fmla="*/ 759714 h 1075658"/>
                <a:gd name="connsiteX132" fmla="*/ 336518 w 935450"/>
                <a:gd name="connsiteY132" fmla="*/ 743998 h 1075658"/>
                <a:gd name="connsiteX133" fmla="*/ 344329 w 935450"/>
                <a:gd name="connsiteY133" fmla="*/ 726757 h 1075658"/>
                <a:gd name="connsiteX134" fmla="*/ 632936 w 935450"/>
                <a:gd name="connsiteY134" fmla="*/ 680561 h 1075658"/>
                <a:gd name="connsiteX135" fmla="*/ 692658 w 935450"/>
                <a:gd name="connsiteY135" fmla="*/ 715613 h 1075658"/>
                <a:gd name="connsiteX136" fmla="*/ 692658 w 935450"/>
                <a:gd name="connsiteY136" fmla="*/ 715613 h 1075658"/>
                <a:gd name="connsiteX137" fmla="*/ 632936 w 935450"/>
                <a:gd name="connsiteY137" fmla="*/ 759619 h 1075658"/>
                <a:gd name="connsiteX138" fmla="*/ 593217 w 935450"/>
                <a:gd name="connsiteY138" fmla="*/ 759619 h 1075658"/>
                <a:gd name="connsiteX139" fmla="*/ 346901 w 935450"/>
                <a:gd name="connsiteY139" fmla="*/ 759619 h 1075658"/>
                <a:gd name="connsiteX140" fmla="*/ 911923 w 935450"/>
                <a:gd name="connsiteY140" fmla="*/ 877062 h 1075658"/>
                <a:gd name="connsiteX141" fmla="*/ 604933 w 935450"/>
                <a:gd name="connsiteY141" fmla="*/ 877062 h 1075658"/>
                <a:gd name="connsiteX142" fmla="*/ 604933 w 935450"/>
                <a:gd name="connsiteY142" fmla="*/ 783050 h 1075658"/>
                <a:gd name="connsiteX143" fmla="*/ 911923 w 935450"/>
                <a:gd name="connsiteY143" fmla="*/ 783050 h 1075658"/>
                <a:gd name="connsiteX144" fmla="*/ 911923 w 935450"/>
                <a:gd name="connsiteY144" fmla="*/ 877062 h 1075658"/>
                <a:gd name="connsiteX145" fmla="*/ 911923 w 935450"/>
                <a:gd name="connsiteY145" fmla="*/ 759714 h 1075658"/>
                <a:gd name="connsiteX146" fmla="*/ 768382 w 935450"/>
                <a:gd name="connsiteY146" fmla="*/ 759714 h 1075658"/>
                <a:gd name="connsiteX147" fmla="*/ 768858 w 935450"/>
                <a:gd name="connsiteY147" fmla="*/ 749236 h 1075658"/>
                <a:gd name="connsiteX148" fmla="*/ 799243 w 935450"/>
                <a:gd name="connsiteY148" fmla="*/ 736663 h 1075658"/>
                <a:gd name="connsiteX149" fmla="*/ 809625 w 935450"/>
                <a:gd name="connsiteY149" fmla="*/ 732663 h 1075658"/>
                <a:gd name="connsiteX150" fmla="*/ 809625 w 935450"/>
                <a:gd name="connsiteY150" fmla="*/ 732663 h 1075658"/>
                <a:gd name="connsiteX151" fmla="*/ 825342 w 935450"/>
                <a:gd name="connsiteY151" fmla="*/ 726567 h 1075658"/>
                <a:gd name="connsiteX152" fmla="*/ 834295 w 935450"/>
                <a:gd name="connsiteY152" fmla="*/ 722090 h 1075658"/>
                <a:gd name="connsiteX153" fmla="*/ 911829 w 935450"/>
                <a:gd name="connsiteY153" fmla="*/ 689991 h 1075658"/>
                <a:gd name="connsiteX154" fmla="*/ 911829 w 935450"/>
                <a:gd name="connsiteY154" fmla="*/ 759714 h 107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935450" h="1075658">
                  <a:moveTo>
                    <a:pt x="923640" y="460438"/>
                  </a:moveTo>
                  <a:cubicBezTo>
                    <a:pt x="917163" y="460438"/>
                    <a:pt x="911923" y="465677"/>
                    <a:pt x="911923" y="472154"/>
                  </a:cubicBezTo>
                  <a:lnTo>
                    <a:pt x="911923" y="664750"/>
                  </a:lnTo>
                  <a:lnTo>
                    <a:pt x="868109" y="682847"/>
                  </a:lnTo>
                  <a:cubicBezTo>
                    <a:pt x="874586" y="665036"/>
                    <a:pt x="874490" y="645128"/>
                    <a:pt x="867156" y="625983"/>
                  </a:cubicBezTo>
                  <a:cubicBezTo>
                    <a:pt x="851059" y="584073"/>
                    <a:pt x="808768" y="563880"/>
                    <a:pt x="768763" y="579311"/>
                  </a:cubicBezTo>
                  <a:lnTo>
                    <a:pt x="737140" y="591502"/>
                  </a:lnTo>
                  <a:cubicBezTo>
                    <a:pt x="713327" y="600647"/>
                    <a:pt x="697516" y="619887"/>
                    <a:pt x="691992" y="642652"/>
                  </a:cubicBezTo>
                  <a:cubicBezTo>
                    <a:pt x="678180" y="629984"/>
                    <a:pt x="658939" y="621411"/>
                    <a:pt x="633032" y="621030"/>
                  </a:cubicBezTo>
                  <a:lnTo>
                    <a:pt x="593313" y="621030"/>
                  </a:lnTo>
                  <a:cubicBezTo>
                    <a:pt x="570929" y="621030"/>
                    <a:pt x="546068" y="621792"/>
                    <a:pt x="519684" y="623125"/>
                  </a:cubicBezTo>
                  <a:lnTo>
                    <a:pt x="519684" y="521112"/>
                  </a:lnTo>
                  <a:cubicBezTo>
                    <a:pt x="519684" y="516445"/>
                    <a:pt x="523399" y="512540"/>
                    <a:pt x="528066" y="512254"/>
                  </a:cubicBezTo>
                  <a:lnTo>
                    <a:pt x="559689" y="510350"/>
                  </a:lnTo>
                  <a:cubicBezTo>
                    <a:pt x="576644" y="509301"/>
                    <a:pt x="589979" y="495205"/>
                    <a:pt x="589979" y="478155"/>
                  </a:cubicBezTo>
                  <a:lnTo>
                    <a:pt x="589979" y="389858"/>
                  </a:lnTo>
                  <a:cubicBezTo>
                    <a:pt x="597884" y="388620"/>
                    <a:pt x="602647" y="386143"/>
                    <a:pt x="607123" y="383191"/>
                  </a:cubicBezTo>
                  <a:cubicBezTo>
                    <a:pt x="609029" y="381952"/>
                    <a:pt x="610362" y="381095"/>
                    <a:pt x="612457" y="380429"/>
                  </a:cubicBezTo>
                  <a:cubicBezTo>
                    <a:pt x="614077" y="379952"/>
                    <a:pt x="619125" y="381857"/>
                    <a:pt x="623507" y="383572"/>
                  </a:cubicBezTo>
                  <a:cubicBezTo>
                    <a:pt x="630364" y="386334"/>
                    <a:pt x="638842" y="389763"/>
                    <a:pt x="649510" y="390525"/>
                  </a:cubicBezTo>
                  <a:cubicBezTo>
                    <a:pt x="653320" y="390715"/>
                    <a:pt x="657511" y="389382"/>
                    <a:pt x="660368" y="386715"/>
                  </a:cubicBezTo>
                  <a:cubicBezTo>
                    <a:pt x="663702" y="383667"/>
                    <a:pt x="665416" y="379381"/>
                    <a:pt x="665131" y="375094"/>
                  </a:cubicBezTo>
                  <a:cubicBezTo>
                    <a:pt x="662559" y="336709"/>
                    <a:pt x="662178" y="309658"/>
                    <a:pt x="663226" y="276892"/>
                  </a:cubicBezTo>
                  <a:cubicBezTo>
                    <a:pt x="663226" y="276892"/>
                    <a:pt x="663226" y="276796"/>
                    <a:pt x="663226" y="276701"/>
                  </a:cubicBezTo>
                  <a:cubicBezTo>
                    <a:pt x="663226" y="276701"/>
                    <a:pt x="663226" y="276606"/>
                    <a:pt x="663226" y="276511"/>
                  </a:cubicBezTo>
                  <a:cubicBezTo>
                    <a:pt x="663607" y="264414"/>
                    <a:pt x="664179" y="251650"/>
                    <a:pt x="664845" y="237172"/>
                  </a:cubicBezTo>
                  <a:cubicBezTo>
                    <a:pt x="670846" y="232791"/>
                    <a:pt x="672942" y="224599"/>
                    <a:pt x="672942" y="218504"/>
                  </a:cubicBezTo>
                  <a:cubicBezTo>
                    <a:pt x="672942" y="210407"/>
                    <a:pt x="669322" y="203835"/>
                    <a:pt x="662369" y="200120"/>
                  </a:cubicBezTo>
                  <a:cubicBezTo>
                    <a:pt x="661131" y="199549"/>
                    <a:pt x="633317" y="187642"/>
                    <a:pt x="589979" y="185642"/>
                  </a:cubicBezTo>
                  <a:lnTo>
                    <a:pt x="589979" y="0"/>
                  </a:lnTo>
                  <a:lnTo>
                    <a:pt x="566642" y="0"/>
                  </a:lnTo>
                  <a:lnTo>
                    <a:pt x="566642" y="185642"/>
                  </a:lnTo>
                  <a:cubicBezTo>
                    <a:pt x="523304" y="187642"/>
                    <a:pt x="495491" y="199644"/>
                    <a:pt x="493490" y="200501"/>
                  </a:cubicBezTo>
                  <a:cubicBezTo>
                    <a:pt x="487299" y="203835"/>
                    <a:pt x="483680" y="210407"/>
                    <a:pt x="483680" y="218599"/>
                  </a:cubicBezTo>
                  <a:cubicBezTo>
                    <a:pt x="483680" y="224599"/>
                    <a:pt x="485775" y="232600"/>
                    <a:pt x="491585" y="237077"/>
                  </a:cubicBezTo>
                  <a:cubicBezTo>
                    <a:pt x="494443" y="290703"/>
                    <a:pt x="495015" y="321945"/>
                    <a:pt x="491585" y="375285"/>
                  </a:cubicBezTo>
                  <a:cubicBezTo>
                    <a:pt x="491395" y="379476"/>
                    <a:pt x="493014" y="383667"/>
                    <a:pt x="496348" y="386715"/>
                  </a:cubicBezTo>
                  <a:cubicBezTo>
                    <a:pt x="499301" y="389477"/>
                    <a:pt x="503491" y="390811"/>
                    <a:pt x="507206" y="390525"/>
                  </a:cubicBezTo>
                  <a:cubicBezTo>
                    <a:pt x="517779" y="389763"/>
                    <a:pt x="526352" y="386429"/>
                    <a:pt x="533210" y="383572"/>
                  </a:cubicBezTo>
                  <a:cubicBezTo>
                    <a:pt x="537591" y="381857"/>
                    <a:pt x="542544" y="379762"/>
                    <a:pt x="544163" y="380333"/>
                  </a:cubicBezTo>
                  <a:cubicBezTo>
                    <a:pt x="546259" y="381000"/>
                    <a:pt x="547592" y="381762"/>
                    <a:pt x="549497" y="383096"/>
                  </a:cubicBezTo>
                  <a:cubicBezTo>
                    <a:pt x="553974" y="385953"/>
                    <a:pt x="558737" y="388430"/>
                    <a:pt x="566642" y="389668"/>
                  </a:cubicBezTo>
                  <a:lnTo>
                    <a:pt x="566642" y="477964"/>
                  </a:lnTo>
                  <a:cubicBezTo>
                    <a:pt x="566642" y="482632"/>
                    <a:pt x="562928" y="486537"/>
                    <a:pt x="558260" y="486823"/>
                  </a:cubicBezTo>
                  <a:lnTo>
                    <a:pt x="526638" y="488728"/>
                  </a:lnTo>
                  <a:cubicBezTo>
                    <a:pt x="509588" y="489775"/>
                    <a:pt x="496348" y="503872"/>
                    <a:pt x="496348" y="520922"/>
                  </a:cubicBezTo>
                  <a:lnTo>
                    <a:pt x="496348" y="624268"/>
                  </a:lnTo>
                  <a:cubicBezTo>
                    <a:pt x="481013" y="625221"/>
                    <a:pt x="80010" y="668274"/>
                    <a:pt x="78105" y="668560"/>
                  </a:cubicBezTo>
                  <a:cubicBezTo>
                    <a:pt x="59436" y="670465"/>
                    <a:pt x="38862" y="681514"/>
                    <a:pt x="23432" y="697039"/>
                  </a:cubicBezTo>
                  <a:lnTo>
                    <a:pt x="23432" y="471964"/>
                  </a:lnTo>
                  <a:cubicBezTo>
                    <a:pt x="23432" y="465487"/>
                    <a:pt x="18193" y="460248"/>
                    <a:pt x="11716" y="460248"/>
                  </a:cubicBezTo>
                  <a:cubicBezTo>
                    <a:pt x="5239" y="460248"/>
                    <a:pt x="0" y="465487"/>
                    <a:pt x="0" y="471964"/>
                  </a:cubicBezTo>
                  <a:lnTo>
                    <a:pt x="0" y="1063943"/>
                  </a:lnTo>
                  <a:cubicBezTo>
                    <a:pt x="0" y="1070420"/>
                    <a:pt x="5239" y="1075658"/>
                    <a:pt x="11716" y="1075658"/>
                  </a:cubicBezTo>
                  <a:cubicBezTo>
                    <a:pt x="18193" y="1075658"/>
                    <a:pt x="23432" y="1070420"/>
                    <a:pt x="23432" y="1063943"/>
                  </a:cubicBezTo>
                  <a:lnTo>
                    <a:pt x="23432" y="900303"/>
                  </a:lnTo>
                  <a:lnTo>
                    <a:pt x="912019" y="900303"/>
                  </a:lnTo>
                  <a:lnTo>
                    <a:pt x="912019" y="1063943"/>
                  </a:lnTo>
                  <a:cubicBezTo>
                    <a:pt x="912019" y="1070420"/>
                    <a:pt x="917257" y="1075658"/>
                    <a:pt x="923735" y="1075658"/>
                  </a:cubicBezTo>
                  <a:cubicBezTo>
                    <a:pt x="930212" y="1075658"/>
                    <a:pt x="935450" y="1070420"/>
                    <a:pt x="935450" y="1063943"/>
                  </a:cubicBezTo>
                  <a:lnTo>
                    <a:pt x="935450" y="471964"/>
                  </a:lnTo>
                  <a:cubicBezTo>
                    <a:pt x="935450" y="465487"/>
                    <a:pt x="930212" y="460248"/>
                    <a:pt x="923735" y="460248"/>
                  </a:cubicBezTo>
                  <a:close/>
                  <a:moveTo>
                    <a:pt x="663130" y="238220"/>
                  </a:moveTo>
                  <a:cubicBezTo>
                    <a:pt x="663130" y="238220"/>
                    <a:pt x="662940" y="238411"/>
                    <a:pt x="662845" y="238506"/>
                  </a:cubicBezTo>
                  <a:lnTo>
                    <a:pt x="657606" y="228029"/>
                  </a:lnTo>
                  <a:lnTo>
                    <a:pt x="663130" y="238315"/>
                  </a:lnTo>
                  <a:close/>
                  <a:moveTo>
                    <a:pt x="507778" y="219932"/>
                  </a:moveTo>
                  <a:cubicBezTo>
                    <a:pt x="517303" y="216503"/>
                    <a:pt x="543020" y="208597"/>
                    <a:pt x="578263" y="208597"/>
                  </a:cubicBezTo>
                  <a:cubicBezTo>
                    <a:pt x="613506" y="208597"/>
                    <a:pt x="639889" y="216694"/>
                    <a:pt x="648748" y="219837"/>
                  </a:cubicBezTo>
                  <a:cubicBezTo>
                    <a:pt x="643319" y="224028"/>
                    <a:pt x="640938" y="229362"/>
                    <a:pt x="641699" y="234601"/>
                  </a:cubicBezTo>
                  <a:cubicBezTo>
                    <a:pt x="641128" y="245554"/>
                    <a:pt x="640652" y="255556"/>
                    <a:pt x="640271" y="265081"/>
                  </a:cubicBezTo>
                  <a:lnTo>
                    <a:pt x="516255" y="265081"/>
                  </a:lnTo>
                  <a:cubicBezTo>
                    <a:pt x="515874" y="256127"/>
                    <a:pt x="515398" y="246793"/>
                    <a:pt x="514826" y="236601"/>
                  </a:cubicBezTo>
                  <a:cubicBezTo>
                    <a:pt x="515588" y="229838"/>
                    <a:pt x="513302" y="224218"/>
                    <a:pt x="507873" y="219932"/>
                  </a:cubicBezTo>
                  <a:close/>
                  <a:moveTo>
                    <a:pt x="562166" y="363569"/>
                  </a:moveTo>
                  <a:cubicBezTo>
                    <a:pt x="559498" y="361855"/>
                    <a:pt x="556165" y="359759"/>
                    <a:pt x="550926" y="358140"/>
                  </a:cubicBezTo>
                  <a:cubicBezTo>
                    <a:pt x="548354" y="357378"/>
                    <a:pt x="545878" y="356997"/>
                    <a:pt x="543497" y="356997"/>
                  </a:cubicBezTo>
                  <a:cubicBezTo>
                    <a:pt x="536829" y="356997"/>
                    <a:pt x="530543" y="359473"/>
                    <a:pt x="524447" y="361950"/>
                  </a:cubicBezTo>
                  <a:cubicBezTo>
                    <a:pt x="521589" y="363093"/>
                    <a:pt x="518636" y="364236"/>
                    <a:pt x="515588" y="365284"/>
                  </a:cubicBezTo>
                  <a:cubicBezTo>
                    <a:pt x="517303" y="336042"/>
                    <a:pt x="517684" y="313087"/>
                    <a:pt x="517113" y="288512"/>
                  </a:cubicBezTo>
                  <a:lnTo>
                    <a:pt x="639509" y="288512"/>
                  </a:lnTo>
                  <a:cubicBezTo>
                    <a:pt x="638937" y="313277"/>
                    <a:pt x="639318" y="336232"/>
                    <a:pt x="641032" y="365284"/>
                  </a:cubicBezTo>
                  <a:cubicBezTo>
                    <a:pt x="637985" y="364331"/>
                    <a:pt x="635127" y="363188"/>
                    <a:pt x="632174" y="362045"/>
                  </a:cubicBezTo>
                  <a:cubicBezTo>
                    <a:pt x="623888" y="358711"/>
                    <a:pt x="615315" y="355187"/>
                    <a:pt x="605600" y="358140"/>
                  </a:cubicBezTo>
                  <a:cubicBezTo>
                    <a:pt x="600361" y="359759"/>
                    <a:pt x="597027" y="361855"/>
                    <a:pt x="594360" y="363569"/>
                  </a:cubicBezTo>
                  <a:cubicBezTo>
                    <a:pt x="591026" y="365760"/>
                    <a:pt x="588550" y="367284"/>
                    <a:pt x="578263" y="367284"/>
                  </a:cubicBezTo>
                  <a:cubicBezTo>
                    <a:pt x="567976" y="367284"/>
                    <a:pt x="565499" y="365665"/>
                    <a:pt x="562166" y="363569"/>
                  </a:cubicBezTo>
                  <a:close/>
                  <a:moveTo>
                    <a:pt x="745617" y="613315"/>
                  </a:moveTo>
                  <a:lnTo>
                    <a:pt x="777240" y="601123"/>
                  </a:lnTo>
                  <a:cubicBezTo>
                    <a:pt x="783336" y="598741"/>
                    <a:pt x="789527" y="597598"/>
                    <a:pt x="795624" y="597598"/>
                  </a:cubicBezTo>
                  <a:cubicBezTo>
                    <a:pt x="816864" y="597598"/>
                    <a:pt x="836581" y="611314"/>
                    <a:pt x="845439" y="634365"/>
                  </a:cubicBezTo>
                  <a:cubicBezTo>
                    <a:pt x="851154" y="649224"/>
                    <a:pt x="851154" y="664559"/>
                    <a:pt x="845439" y="677703"/>
                  </a:cubicBezTo>
                  <a:cubicBezTo>
                    <a:pt x="841343" y="687134"/>
                    <a:pt x="834676" y="694849"/>
                    <a:pt x="826104" y="700183"/>
                  </a:cubicBezTo>
                  <a:lnTo>
                    <a:pt x="791051" y="714660"/>
                  </a:lnTo>
                  <a:lnTo>
                    <a:pt x="785527" y="716756"/>
                  </a:lnTo>
                  <a:cubicBezTo>
                    <a:pt x="772668" y="721709"/>
                    <a:pt x="758857" y="721328"/>
                    <a:pt x="746379" y="715709"/>
                  </a:cubicBezTo>
                  <a:cubicBezTo>
                    <a:pt x="733330" y="709803"/>
                    <a:pt x="723043" y="698373"/>
                    <a:pt x="717328" y="683514"/>
                  </a:cubicBezTo>
                  <a:cubicBezTo>
                    <a:pt x="705993" y="653986"/>
                    <a:pt x="718090" y="623697"/>
                    <a:pt x="745617" y="613124"/>
                  </a:cubicBezTo>
                  <a:close/>
                  <a:moveTo>
                    <a:pt x="710755" y="742188"/>
                  </a:moveTo>
                  <a:cubicBezTo>
                    <a:pt x="713804" y="735806"/>
                    <a:pt x="715137" y="729139"/>
                    <a:pt x="715613" y="722376"/>
                  </a:cubicBezTo>
                  <a:cubicBezTo>
                    <a:pt x="721805" y="728377"/>
                    <a:pt x="728758" y="733615"/>
                    <a:pt x="736664" y="737140"/>
                  </a:cubicBezTo>
                  <a:cubicBezTo>
                    <a:pt x="739712" y="738568"/>
                    <a:pt x="742855" y="739330"/>
                    <a:pt x="746093" y="740283"/>
                  </a:cubicBezTo>
                  <a:cubicBezTo>
                    <a:pt x="746093" y="740473"/>
                    <a:pt x="745903" y="740569"/>
                    <a:pt x="745903" y="740759"/>
                  </a:cubicBezTo>
                  <a:lnTo>
                    <a:pt x="745046" y="759714"/>
                  </a:lnTo>
                  <a:lnTo>
                    <a:pt x="698088" y="759714"/>
                  </a:lnTo>
                  <a:cubicBezTo>
                    <a:pt x="703326" y="754570"/>
                    <a:pt x="707707" y="748760"/>
                    <a:pt x="710851" y="742188"/>
                  </a:cubicBezTo>
                  <a:close/>
                  <a:moveTo>
                    <a:pt x="605028" y="644366"/>
                  </a:moveTo>
                  <a:lnTo>
                    <a:pt x="632936" y="644366"/>
                  </a:lnTo>
                  <a:cubicBezTo>
                    <a:pt x="656654" y="644652"/>
                    <a:pt x="672846" y="653891"/>
                    <a:pt x="682752" y="666750"/>
                  </a:cubicBezTo>
                  <a:cubicBezTo>
                    <a:pt x="668464" y="659320"/>
                    <a:pt x="651034" y="655606"/>
                    <a:pt x="630746" y="657130"/>
                  </a:cubicBezTo>
                  <a:cubicBezTo>
                    <a:pt x="630460" y="657130"/>
                    <a:pt x="630079" y="657130"/>
                    <a:pt x="629793" y="657225"/>
                  </a:cubicBezTo>
                  <a:lnTo>
                    <a:pt x="605028" y="661225"/>
                  </a:lnTo>
                  <a:lnTo>
                    <a:pt x="605028" y="644271"/>
                  </a:lnTo>
                  <a:close/>
                  <a:moveTo>
                    <a:pt x="519684" y="646462"/>
                  </a:moveTo>
                  <a:cubicBezTo>
                    <a:pt x="541687" y="645319"/>
                    <a:pt x="562451" y="644652"/>
                    <a:pt x="581692" y="644461"/>
                  </a:cubicBezTo>
                  <a:lnTo>
                    <a:pt x="581692" y="665036"/>
                  </a:lnTo>
                  <a:lnTo>
                    <a:pt x="519684" y="674941"/>
                  </a:lnTo>
                  <a:lnTo>
                    <a:pt x="519684" y="646462"/>
                  </a:lnTo>
                  <a:close/>
                  <a:moveTo>
                    <a:pt x="581597" y="877062"/>
                  </a:moveTo>
                  <a:lnTo>
                    <a:pt x="23336" y="877062"/>
                  </a:lnTo>
                  <a:lnTo>
                    <a:pt x="23336" y="746760"/>
                  </a:lnTo>
                  <a:cubicBezTo>
                    <a:pt x="23336" y="720947"/>
                    <a:pt x="55245" y="694658"/>
                    <a:pt x="80867" y="691896"/>
                  </a:cubicBezTo>
                  <a:cubicBezTo>
                    <a:pt x="83630" y="691515"/>
                    <a:pt x="317278" y="658559"/>
                    <a:pt x="496253" y="647795"/>
                  </a:cubicBezTo>
                  <a:lnTo>
                    <a:pt x="496253" y="678752"/>
                  </a:lnTo>
                  <a:lnTo>
                    <a:pt x="338804" y="703993"/>
                  </a:lnTo>
                  <a:cubicBezTo>
                    <a:pt x="337757" y="704183"/>
                    <a:pt x="336804" y="704469"/>
                    <a:pt x="335947" y="704850"/>
                  </a:cubicBezTo>
                  <a:cubicBezTo>
                    <a:pt x="326613" y="708946"/>
                    <a:pt x="311468" y="722281"/>
                    <a:pt x="313277" y="745807"/>
                  </a:cubicBezTo>
                  <a:cubicBezTo>
                    <a:pt x="315087" y="769429"/>
                    <a:pt x="332232" y="780097"/>
                    <a:pt x="342138" y="782669"/>
                  </a:cubicBezTo>
                  <a:cubicBezTo>
                    <a:pt x="343091" y="782955"/>
                    <a:pt x="344138" y="783050"/>
                    <a:pt x="345091" y="783050"/>
                  </a:cubicBezTo>
                  <a:lnTo>
                    <a:pt x="581597" y="783050"/>
                  </a:lnTo>
                  <a:cubicBezTo>
                    <a:pt x="581597" y="783050"/>
                    <a:pt x="581597" y="877062"/>
                    <a:pt x="581597" y="877062"/>
                  </a:cubicBezTo>
                  <a:close/>
                  <a:moveTo>
                    <a:pt x="346996" y="759714"/>
                  </a:moveTo>
                  <a:cubicBezTo>
                    <a:pt x="344329" y="758571"/>
                    <a:pt x="337376" y="754666"/>
                    <a:pt x="336518" y="743998"/>
                  </a:cubicBezTo>
                  <a:cubicBezTo>
                    <a:pt x="335661" y="733425"/>
                    <a:pt x="341662" y="728472"/>
                    <a:pt x="344329" y="726757"/>
                  </a:cubicBezTo>
                  <a:lnTo>
                    <a:pt x="632936" y="680561"/>
                  </a:lnTo>
                  <a:cubicBezTo>
                    <a:pt x="671799" y="677513"/>
                    <a:pt x="691134" y="696659"/>
                    <a:pt x="692658" y="715613"/>
                  </a:cubicBezTo>
                  <a:cubicBezTo>
                    <a:pt x="692658" y="715613"/>
                    <a:pt x="692658" y="715613"/>
                    <a:pt x="692658" y="715613"/>
                  </a:cubicBezTo>
                  <a:cubicBezTo>
                    <a:pt x="687420" y="738854"/>
                    <a:pt x="668464" y="759143"/>
                    <a:pt x="632936" y="759619"/>
                  </a:cubicBezTo>
                  <a:lnTo>
                    <a:pt x="593217" y="759619"/>
                  </a:lnTo>
                  <a:cubicBezTo>
                    <a:pt x="593217" y="759619"/>
                    <a:pt x="346901" y="759619"/>
                    <a:pt x="346901" y="759619"/>
                  </a:cubicBezTo>
                  <a:close/>
                  <a:moveTo>
                    <a:pt x="911923" y="877062"/>
                  </a:moveTo>
                  <a:lnTo>
                    <a:pt x="604933" y="877062"/>
                  </a:lnTo>
                  <a:lnTo>
                    <a:pt x="604933" y="783050"/>
                  </a:lnTo>
                  <a:lnTo>
                    <a:pt x="911923" y="783050"/>
                  </a:lnTo>
                  <a:lnTo>
                    <a:pt x="911923" y="877062"/>
                  </a:lnTo>
                  <a:close/>
                  <a:moveTo>
                    <a:pt x="911923" y="759714"/>
                  </a:moveTo>
                  <a:lnTo>
                    <a:pt x="768382" y="759714"/>
                  </a:lnTo>
                  <a:lnTo>
                    <a:pt x="768858" y="749236"/>
                  </a:lnTo>
                  <a:lnTo>
                    <a:pt x="799243" y="736663"/>
                  </a:lnTo>
                  <a:lnTo>
                    <a:pt x="809625" y="732663"/>
                  </a:lnTo>
                  <a:lnTo>
                    <a:pt x="809625" y="732663"/>
                  </a:lnTo>
                  <a:cubicBezTo>
                    <a:pt x="809625" y="732663"/>
                    <a:pt x="825342" y="726567"/>
                    <a:pt x="825342" y="726567"/>
                  </a:cubicBezTo>
                  <a:cubicBezTo>
                    <a:pt x="828485" y="725328"/>
                    <a:pt x="831342" y="723709"/>
                    <a:pt x="834295" y="722090"/>
                  </a:cubicBezTo>
                  <a:lnTo>
                    <a:pt x="911829" y="689991"/>
                  </a:lnTo>
                  <a:lnTo>
                    <a:pt x="911829" y="759714"/>
                  </a:lnTo>
                  <a:close/>
                </a:path>
              </a:pathLst>
            </a:custGeom>
            <a:solidFill>
              <a:srgbClr val="FFFFFF"/>
            </a:solidFill>
            <a:ln w="9525" cap="flat">
              <a:noFill/>
              <a:prstDash val="solid"/>
              <a:miter/>
            </a:ln>
          </p:spPr>
          <p:txBody>
            <a:bodyPr rtlCol="0" anchor="ctr"/>
            <a:lstStyle/>
            <a:p>
              <a:endParaRPr lang="da-DK"/>
            </a:p>
          </p:txBody>
        </p:sp>
        <p:grpSp>
          <p:nvGrpSpPr>
            <p:cNvPr id="120" name="Graphic 3">
              <a:extLst>
                <a:ext uri="{FF2B5EF4-FFF2-40B4-BE49-F238E27FC236}">
                  <a16:creationId xmlns:a16="http://schemas.microsoft.com/office/drawing/2014/main" id="{B5604B27-8447-3B21-B4B4-44A8E5482CF5}"/>
                </a:ext>
              </a:extLst>
            </p:cNvPr>
            <p:cNvGrpSpPr/>
            <p:nvPr/>
          </p:nvGrpSpPr>
          <p:grpSpPr>
            <a:xfrm>
              <a:off x="7862720" y="1667064"/>
              <a:ext cx="808362" cy="975837"/>
              <a:chOff x="7862720" y="1667064"/>
              <a:chExt cx="808362" cy="975837"/>
            </a:xfrm>
            <a:solidFill>
              <a:srgbClr val="FFFFFF"/>
            </a:solidFill>
          </p:grpSpPr>
          <p:sp>
            <p:nvSpPr>
              <p:cNvPr id="121" name="Freeform: Shape 120">
                <a:extLst>
                  <a:ext uri="{FF2B5EF4-FFF2-40B4-BE49-F238E27FC236}">
                    <a16:creationId xmlns:a16="http://schemas.microsoft.com/office/drawing/2014/main" id="{090B93EA-7313-DA48-E2CA-D70C888B4445}"/>
                  </a:ext>
                </a:extLst>
              </p:cNvPr>
              <p:cNvSpPr/>
              <p:nvPr/>
            </p:nvSpPr>
            <p:spPr>
              <a:xfrm>
                <a:off x="7862720" y="1967793"/>
                <a:ext cx="586843" cy="437935"/>
              </a:xfrm>
              <a:custGeom>
                <a:avLst/>
                <a:gdLst>
                  <a:gd name="connsiteX0" fmla="*/ 559665 w 586843"/>
                  <a:gd name="connsiteY0" fmla="*/ 4167 h 437935"/>
                  <a:gd name="connsiteX1" fmla="*/ 552807 w 586843"/>
                  <a:gd name="connsiteY1" fmla="*/ 16645 h 437935"/>
                  <a:gd name="connsiteX2" fmla="*/ 564714 w 586843"/>
                  <a:gd name="connsiteY2" fmla="*/ 78272 h 437935"/>
                  <a:gd name="connsiteX3" fmla="*/ 489371 w 586843"/>
                  <a:gd name="connsiteY3" fmla="*/ 2929 h 437935"/>
                  <a:gd name="connsiteX4" fmla="*/ 475083 w 586843"/>
                  <a:gd name="connsiteY4" fmla="*/ 2929 h 437935"/>
                  <a:gd name="connsiteX5" fmla="*/ 475083 w 586843"/>
                  <a:gd name="connsiteY5" fmla="*/ 17216 h 437935"/>
                  <a:gd name="connsiteX6" fmla="*/ 564904 w 586843"/>
                  <a:gd name="connsiteY6" fmla="*/ 107037 h 437935"/>
                  <a:gd name="connsiteX7" fmla="*/ 566428 w 586843"/>
                  <a:gd name="connsiteY7" fmla="*/ 108085 h 437935"/>
                  <a:gd name="connsiteX8" fmla="*/ 536900 w 586843"/>
                  <a:gd name="connsiteY8" fmla="*/ 222004 h 437935"/>
                  <a:gd name="connsiteX9" fmla="*/ 349258 w 586843"/>
                  <a:gd name="connsiteY9" fmla="*/ 34361 h 437935"/>
                  <a:gd name="connsiteX10" fmla="*/ 334971 w 586843"/>
                  <a:gd name="connsiteY10" fmla="*/ 34361 h 437935"/>
                  <a:gd name="connsiteX11" fmla="*/ 334971 w 586843"/>
                  <a:gd name="connsiteY11" fmla="*/ 48649 h 437935"/>
                  <a:gd name="connsiteX12" fmla="*/ 522613 w 586843"/>
                  <a:gd name="connsiteY12" fmla="*/ 236291 h 437935"/>
                  <a:gd name="connsiteX13" fmla="*/ 406789 w 586843"/>
                  <a:gd name="connsiteY13" fmla="*/ 263342 h 437935"/>
                  <a:gd name="connsiteX14" fmla="*/ 317921 w 586843"/>
                  <a:gd name="connsiteY14" fmla="*/ 174379 h 437935"/>
                  <a:gd name="connsiteX15" fmla="*/ 303633 w 586843"/>
                  <a:gd name="connsiteY15" fmla="*/ 174379 h 437935"/>
                  <a:gd name="connsiteX16" fmla="*/ 303633 w 586843"/>
                  <a:gd name="connsiteY16" fmla="*/ 188666 h 437935"/>
                  <a:gd name="connsiteX17" fmla="*/ 373642 w 586843"/>
                  <a:gd name="connsiteY17" fmla="*/ 258675 h 437935"/>
                  <a:gd name="connsiteX18" fmla="*/ 270486 w 586843"/>
                  <a:gd name="connsiteY18" fmla="*/ 231148 h 437935"/>
                  <a:gd name="connsiteX19" fmla="*/ 5215 w 586843"/>
                  <a:gd name="connsiteY19" fmla="*/ 224480 h 437935"/>
                  <a:gd name="connsiteX20" fmla="*/ 3882 w 586843"/>
                  <a:gd name="connsiteY20" fmla="*/ 226004 h 437935"/>
                  <a:gd name="connsiteX21" fmla="*/ 2929 w 586843"/>
                  <a:gd name="connsiteY21" fmla="*/ 226671 h 437935"/>
                  <a:gd name="connsiteX22" fmla="*/ 2929 w 586843"/>
                  <a:gd name="connsiteY22" fmla="*/ 240959 h 437935"/>
                  <a:gd name="connsiteX23" fmla="*/ 196953 w 586843"/>
                  <a:gd name="connsiteY23" fmla="*/ 434983 h 437935"/>
                  <a:gd name="connsiteX24" fmla="*/ 204097 w 586843"/>
                  <a:gd name="connsiteY24" fmla="*/ 437936 h 437935"/>
                  <a:gd name="connsiteX25" fmla="*/ 211240 w 586843"/>
                  <a:gd name="connsiteY25" fmla="*/ 434983 h 437935"/>
                  <a:gd name="connsiteX26" fmla="*/ 211240 w 586843"/>
                  <a:gd name="connsiteY26" fmla="*/ 420695 h 437935"/>
                  <a:gd name="connsiteX27" fmla="*/ 25884 w 586843"/>
                  <a:gd name="connsiteY27" fmla="*/ 235339 h 437935"/>
                  <a:gd name="connsiteX28" fmla="*/ 155234 w 586843"/>
                  <a:gd name="connsiteY28" fmla="*/ 221813 h 437935"/>
                  <a:gd name="connsiteX29" fmla="*/ 216574 w 586843"/>
                  <a:gd name="connsiteY29" fmla="*/ 283154 h 437935"/>
                  <a:gd name="connsiteX30" fmla="*/ 223718 w 586843"/>
                  <a:gd name="connsiteY30" fmla="*/ 286107 h 437935"/>
                  <a:gd name="connsiteX31" fmla="*/ 230862 w 586843"/>
                  <a:gd name="connsiteY31" fmla="*/ 283154 h 437935"/>
                  <a:gd name="connsiteX32" fmla="*/ 230862 w 586843"/>
                  <a:gd name="connsiteY32" fmla="*/ 268867 h 437935"/>
                  <a:gd name="connsiteX33" fmla="*/ 191238 w 586843"/>
                  <a:gd name="connsiteY33" fmla="*/ 229243 h 437935"/>
                  <a:gd name="connsiteX34" fmla="*/ 264295 w 586843"/>
                  <a:gd name="connsiteY34" fmla="*/ 250388 h 437935"/>
                  <a:gd name="connsiteX35" fmla="*/ 432221 w 586843"/>
                  <a:gd name="connsiteY35" fmla="*/ 284869 h 437935"/>
                  <a:gd name="connsiteX36" fmla="*/ 544615 w 586843"/>
                  <a:gd name="connsiteY36" fmla="*/ 243911 h 437935"/>
                  <a:gd name="connsiteX37" fmla="*/ 572143 w 586843"/>
                  <a:gd name="connsiteY37" fmla="*/ 11025 h 437935"/>
                  <a:gd name="connsiteX38" fmla="*/ 559665 w 586843"/>
                  <a:gd name="connsiteY38" fmla="*/ 4167 h 43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6843" h="437935">
                    <a:moveTo>
                      <a:pt x="559665" y="4167"/>
                    </a:moveTo>
                    <a:cubicBezTo>
                      <a:pt x="554331" y="5786"/>
                      <a:pt x="551283" y="11311"/>
                      <a:pt x="552807" y="16645"/>
                    </a:cubicBezTo>
                    <a:cubicBezTo>
                      <a:pt x="558522" y="35981"/>
                      <a:pt x="562523" y="57031"/>
                      <a:pt x="564714" y="78272"/>
                    </a:cubicBezTo>
                    <a:lnTo>
                      <a:pt x="489371" y="2929"/>
                    </a:lnTo>
                    <a:cubicBezTo>
                      <a:pt x="485466" y="-976"/>
                      <a:pt x="479084" y="-976"/>
                      <a:pt x="475083" y="2929"/>
                    </a:cubicBezTo>
                    <a:cubicBezTo>
                      <a:pt x="471178" y="6834"/>
                      <a:pt x="471178" y="13216"/>
                      <a:pt x="475083" y="17216"/>
                    </a:cubicBezTo>
                    <a:lnTo>
                      <a:pt x="564904" y="107037"/>
                    </a:lnTo>
                    <a:cubicBezTo>
                      <a:pt x="564904" y="107037"/>
                      <a:pt x="565952" y="107704"/>
                      <a:pt x="566428" y="108085"/>
                    </a:cubicBezTo>
                    <a:cubicBezTo>
                      <a:pt x="567095" y="152471"/>
                      <a:pt x="558332" y="194858"/>
                      <a:pt x="536900" y="222004"/>
                    </a:cubicBezTo>
                    <a:lnTo>
                      <a:pt x="349258" y="34361"/>
                    </a:lnTo>
                    <a:cubicBezTo>
                      <a:pt x="345353" y="30456"/>
                      <a:pt x="338971" y="30456"/>
                      <a:pt x="334971" y="34361"/>
                    </a:cubicBezTo>
                    <a:cubicBezTo>
                      <a:pt x="331065" y="38267"/>
                      <a:pt x="331065" y="44648"/>
                      <a:pt x="334971" y="48649"/>
                    </a:cubicBezTo>
                    <a:lnTo>
                      <a:pt x="522613" y="236291"/>
                    </a:lnTo>
                    <a:cubicBezTo>
                      <a:pt x="492514" y="261247"/>
                      <a:pt x="452128" y="267533"/>
                      <a:pt x="406789" y="263342"/>
                    </a:cubicBezTo>
                    <a:lnTo>
                      <a:pt x="317921" y="174379"/>
                    </a:lnTo>
                    <a:cubicBezTo>
                      <a:pt x="314016" y="170474"/>
                      <a:pt x="307634" y="170474"/>
                      <a:pt x="303633" y="174379"/>
                    </a:cubicBezTo>
                    <a:cubicBezTo>
                      <a:pt x="299728" y="178284"/>
                      <a:pt x="299728" y="184666"/>
                      <a:pt x="303633" y="188666"/>
                    </a:cubicBezTo>
                    <a:lnTo>
                      <a:pt x="373642" y="258675"/>
                    </a:lnTo>
                    <a:cubicBezTo>
                      <a:pt x="340399" y="252579"/>
                      <a:pt x="305443" y="242578"/>
                      <a:pt x="270486" y="231148"/>
                    </a:cubicBezTo>
                    <a:cubicBezTo>
                      <a:pt x="172474" y="199239"/>
                      <a:pt x="72652" y="176284"/>
                      <a:pt x="5215" y="224480"/>
                    </a:cubicBezTo>
                    <a:cubicBezTo>
                      <a:pt x="4643" y="224861"/>
                      <a:pt x="4358" y="225528"/>
                      <a:pt x="3882" y="226004"/>
                    </a:cubicBezTo>
                    <a:cubicBezTo>
                      <a:pt x="3596" y="226290"/>
                      <a:pt x="3215" y="226385"/>
                      <a:pt x="2929" y="226671"/>
                    </a:cubicBezTo>
                    <a:cubicBezTo>
                      <a:pt x="-976" y="230576"/>
                      <a:pt x="-976" y="236958"/>
                      <a:pt x="2929" y="240959"/>
                    </a:cubicBezTo>
                    <a:lnTo>
                      <a:pt x="196953" y="434983"/>
                    </a:lnTo>
                    <a:cubicBezTo>
                      <a:pt x="198953" y="436983"/>
                      <a:pt x="201525" y="437936"/>
                      <a:pt x="204097" y="437936"/>
                    </a:cubicBezTo>
                    <a:cubicBezTo>
                      <a:pt x="206669" y="437936"/>
                      <a:pt x="209241" y="436983"/>
                      <a:pt x="211240" y="434983"/>
                    </a:cubicBezTo>
                    <a:cubicBezTo>
                      <a:pt x="215146" y="431078"/>
                      <a:pt x="215146" y="424696"/>
                      <a:pt x="211240" y="420695"/>
                    </a:cubicBezTo>
                    <a:lnTo>
                      <a:pt x="25884" y="235339"/>
                    </a:lnTo>
                    <a:cubicBezTo>
                      <a:pt x="61032" y="214860"/>
                      <a:pt x="106085" y="213527"/>
                      <a:pt x="155234" y="221813"/>
                    </a:cubicBezTo>
                    <a:lnTo>
                      <a:pt x="216574" y="283154"/>
                    </a:lnTo>
                    <a:cubicBezTo>
                      <a:pt x="218575" y="285155"/>
                      <a:pt x="221147" y="286107"/>
                      <a:pt x="223718" y="286107"/>
                    </a:cubicBezTo>
                    <a:cubicBezTo>
                      <a:pt x="226290" y="286107"/>
                      <a:pt x="228862" y="285155"/>
                      <a:pt x="230862" y="283154"/>
                    </a:cubicBezTo>
                    <a:cubicBezTo>
                      <a:pt x="234768" y="279249"/>
                      <a:pt x="234768" y="272867"/>
                      <a:pt x="230862" y="268867"/>
                    </a:cubicBezTo>
                    <a:lnTo>
                      <a:pt x="191238" y="229243"/>
                    </a:lnTo>
                    <a:cubicBezTo>
                      <a:pt x="215241" y="235053"/>
                      <a:pt x="239815" y="242387"/>
                      <a:pt x="264295" y="250388"/>
                    </a:cubicBezTo>
                    <a:cubicBezTo>
                      <a:pt x="322302" y="269343"/>
                      <a:pt x="380595" y="284869"/>
                      <a:pt x="432221" y="284869"/>
                    </a:cubicBezTo>
                    <a:cubicBezTo>
                      <a:pt x="475941" y="284869"/>
                      <a:pt x="514803" y="273725"/>
                      <a:pt x="544615" y="243911"/>
                    </a:cubicBezTo>
                    <a:cubicBezTo>
                      <a:pt x="595575" y="192953"/>
                      <a:pt x="594622" y="87416"/>
                      <a:pt x="572143" y="11025"/>
                    </a:cubicBezTo>
                    <a:cubicBezTo>
                      <a:pt x="570619" y="5691"/>
                      <a:pt x="564904" y="2643"/>
                      <a:pt x="559665" y="4167"/>
                    </a:cubicBezTo>
                    <a:close/>
                  </a:path>
                </a:pathLst>
              </a:custGeom>
              <a:solidFill>
                <a:srgbClr val="FFFFFF"/>
              </a:solidFill>
              <a:ln w="9525" cap="flat">
                <a:noFill/>
                <a:prstDash val="solid"/>
                <a:miter/>
              </a:ln>
            </p:spPr>
            <p:txBody>
              <a:bodyPr rtlCol="0" anchor="ctr"/>
              <a:lstStyle/>
              <a:p>
                <a:endParaRPr lang="da-DK"/>
              </a:p>
            </p:txBody>
          </p:sp>
          <p:sp>
            <p:nvSpPr>
              <p:cNvPr id="122" name="Freeform: Shape 121">
                <a:extLst>
                  <a:ext uri="{FF2B5EF4-FFF2-40B4-BE49-F238E27FC236}">
                    <a16:creationId xmlns:a16="http://schemas.microsoft.com/office/drawing/2014/main" id="{FE5DBD5A-914C-5D77-D5F9-D47ED59D7359}"/>
                  </a:ext>
                </a:extLst>
              </p:cNvPr>
              <p:cNvSpPr/>
              <p:nvPr/>
            </p:nvSpPr>
            <p:spPr>
              <a:xfrm>
                <a:off x="7995594" y="2238588"/>
                <a:ext cx="180470" cy="404312"/>
              </a:xfrm>
              <a:custGeom>
                <a:avLst/>
                <a:gdLst>
                  <a:gd name="connsiteX0" fmla="*/ 160663 w 180470"/>
                  <a:gd name="connsiteY0" fmla="*/ 23408 h 404312"/>
                  <a:gd name="connsiteX1" fmla="*/ 147518 w 180470"/>
                  <a:gd name="connsiteY1" fmla="*/ 17883 h 404312"/>
                  <a:gd name="connsiteX2" fmla="*/ 141994 w 180470"/>
                  <a:gd name="connsiteY2" fmla="*/ 31028 h 404312"/>
                  <a:gd name="connsiteX3" fmla="*/ 159234 w 180470"/>
                  <a:gd name="connsiteY3" fmla="*/ 144947 h 404312"/>
                  <a:gd name="connsiteX4" fmla="*/ 17216 w 180470"/>
                  <a:gd name="connsiteY4" fmla="*/ 2929 h 404312"/>
                  <a:gd name="connsiteX5" fmla="*/ 2929 w 180470"/>
                  <a:gd name="connsiteY5" fmla="*/ 2929 h 404312"/>
                  <a:gd name="connsiteX6" fmla="*/ 2929 w 180470"/>
                  <a:gd name="connsiteY6" fmla="*/ 17216 h 404312"/>
                  <a:gd name="connsiteX7" fmla="*/ 155138 w 180470"/>
                  <a:gd name="connsiteY7" fmla="*/ 169426 h 404312"/>
                  <a:gd name="connsiteX8" fmla="*/ 135803 w 180470"/>
                  <a:gd name="connsiteY8" fmla="*/ 217432 h 404312"/>
                  <a:gd name="connsiteX9" fmla="*/ 133707 w 180470"/>
                  <a:gd name="connsiteY9" fmla="*/ 220194 h 404312"/>
                  <a:gd name="connsiteX10" fmla="*/ 119896 w 180470"/>
                  <a:gd name="connsiteY10" fmla="*/ 240673 h 404312"/>
                  <a:gd name="connsiteX11" fmla="*/ 81415 w 180470"/>
                  <a:gd name="connsiteY11" fmla="*/ 320207 h 404312"/>
                  <a:gd name="connsiteX12" fmla="*/ 66460 w 180470"/>
                  <a:gd name="connsiteY12" fmla="*/ 392692 h 404312"/>
                  <a:gd name="connsiteX13" fmla="*/ 75128 w 180470"/>
                  <a:gd name="connsiteY13" fmla="*/ 404217 h 404312"/>
                  <a:gd name="connsiteX14" fmla="*/ 76557 w 180470"/>
                  <a:gd name="connsiteY14" fmla="*/ 404312 h 404312"/>
                  <a:gd name="connsiteX15" fmla="*/ 86654 w 180470"/>
                  <a:gd name="connsiteY15" fmla="*/ 395549 h 404312"/>
                  <a:gd name="connsiteX16" fmla="*/ 100751 w 180470"/>
                  <a:gd name="connsiteY16" fmla="*/ 326588 h 404312"/>
                  <a:gd name="connsiteX17" fmla="*/ 137422 w 180470"/>
                  <a:gd name="connsiteY17" fmla="*/ 251055 h 404312"/>
                  <a:gd name="connsiteX18" fmla="*/ 150090 w 180470"/>
                  <a:gd name="connsiteY18" fmla="*/ 232291 h 404312"/>
                  <a:gd name="connsiteX19" fmla="*/ 150566 w 180470"/>
                  <a:gd name="connsiteY19" fmla="*/ 231434 h 404312"/>
                  <a:gd name="connsiteX20" fmla="*/ 160473 w 180470"/>
                  <a:gd name="connsiteY20" fmla="*/ 23408 h 40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470" h="404312">
                    <a:moveTo>
                      <a:pt x="160663" y="23408"/>
                    </a:moveTo>
                    <a:cubicBezTo>
                      <a:pt x="158568" y="18264"/>
                      <a:pt x="152662" y="15788"/>
                      <a:pt x="147518" y="17883"/>
                    </a:cubicBezTo>
                    <a:cubicBezTo>
                      <a:pt x="142375" y="19979"/>
                      <a:pt x="139898" y="25884"/>
                      <a:pt x="141994" y="31028"/>
                    </a:cubicBezTo>
                    <a:cubicBezTo>
                      <a:pt x="158663" y="71509"/>
                      <a:pt x="162663" y="111038"/>
                      <a:pt x="159234" y="144947"/>
                    </a:cubicBezTo>
                    <a:lnTo>
                      <a:pt x="17216" y="2929"/>
                    </a:lnTo>
                    <a:cubicBezTo>
                      <a:pt x="13311" y="-976"/>
                      <a:pt x="6929" y="-976"/>
                      <a:pt x="2929" y="2929"/>
                    </a:cubicBezTo>
                    <a:cubicBezTo>
                      <a:pt x="-976" y="6834"/>
                      <a:pt x="-976" y="13216"/>
                      <a:pt x="2929" y="17216"/>
                    </a:cubicBezTo>
                    <a:lnTo>
                      <a:pt x="155138" y="169426"/>
                    </a:lnTo>
                    <a:cubicBezTo>
                      <a:pt x="150566" y="189333"/>
                      <a:pt x="144851" y="204954"/>
                      <a:pt x="135803" y="217432"/>
                    </a:cubicBezTo>
                    <a:cubicBezTo>
                      <a:pt x="134660" y="219051"/>
                      <a:pt x="133898" y="219908"/>
                      <a:pt x="133707" y="220194"/>
                    </a:cubicBezTo>
                    <a:cubicBezTo>
                      <a:pt x="128183" y="227719"/>
                      <a:pt x="123610" y="234387"/>
                      <a:pt x="119896" y="240673"/>
                    </a:cubicBezTo>
                    <a:cubicBezTo>
                      <a:pt x="106561" y="263057"/>
                      <a:pt x="91511" y="289917"/>
                      <a:pt x="81415" y="320207"/>
                    </a:cubicBezTo>
                    <a:cubicBezTo>
                      <a:pt x="73414" y="344019"/>
                      <a:pt x="69890" y="368784"/>
                      <a:pt x="66460" y="392692"/>
                    </a:cubicBezTo>
                    <a:cubicBezTo>
                      <a:pt x="65699" y="398312"/>
                      <a:pt x="69508" y="403455"/>
                      <a:pt x="75128" y="404217"/>
                    </a:cubicBezTo>
                    <a:cubicBezTo>
                      <a:pt x="75605" y="404217"/>
                      <a:pt x="76081" y="404312"/>
                      <a:pt x="76557" y="404312"/>
                    </a:cubicBezTo>
                    <a:cubicBezTo>
                      <a:pt x="81510" y="404312"/>
                      <a:pt x="85892" y="400693"/>
                      <a:pt x="86654" y="395549"/>
                    </a:cubicBezTo>
                    <a:cubicBezTo>
                      <a:pt x="89987" y="372499"/>
                      <a:pt x="93416" y="348591"/>
                      <a:pt x="100751" y="326588"/>
                    </a:cubicBezTo>
                    <a:cubicBezTo>
                      <a:pt x="110276" y="298109"/>
                      <a:pt x="124659" y="272391"/>
                      <a:pt x="137422" y="251055"/>
                    </a:cubicBezTo>
                    <a:cubicBezTo>
                      <a:pt x="140851" y="245340"/>
                      <a:pt x="144947" y="239244"/>
                      <a:pt x="150090" y="232291"/>
                    </a:cubicBezTo>
                    <a:cubicBezTo>
                      <a:pt x="150281" y="232005"/>
                      <a:pt x="150471" y="231720"/>
                      <a:pt x="150566" y="231434"/>
                    </a:cubicBezTo>
                    <a:cubicBezTo>
                      <a:pt x="179808" y="190476"/>
                      <a:pt x="195334" y="107990"/>
                      <a:pt x="160473" y="23408"/>
                    </a:cubicBezTo>
                    <a:close/>
                  </a:path>
                </a:pathLst>
              </a:custGeom>
              <a:solidFill>
                <a:srgbClr val="FFFFFF"/>
              </a:solidFill>
              <a:ln w="9525" cap="flat">
                <a:noFill/>
                <a:prstDash val="solid"/>
                <a:miter/>
              </a:ln>
            </p:spPr>
            <p:txBody>
              <a:bodyPr rtlCol="0" anchor="ctr"/>
              <a:lstStyle/>
              <a:p>
                <a:endParaRPr lang="da-DK"/>
              </a:p>
            </p:txBody>
          </p:sp>
          <p:sp>
            <p:nvSpPr>
              <p:cNvPr id="123" name="Freeform: Shape 122">
                <a:extLst>
                  <a:ext uri="{FF2B5EF4-FFF2-40B4-BE49-F238E27FC236}">
                    <a16:creationId xmlns:a16="http://schemas.microsoft.com/office/drawing/2014/main" id="{37F13E78-979E-6D7D-C861-7A3A934066EB}"/>
                  </a:ext>
                </a:extLst>
              </p:cNvPr>
              <p:cNvSpPr/>
              <p:nvPr/>
            </p:nvSpPr>
            <p:spPr>
              <a:xfrm>
                <a:off x="8087751" y="1737002"/>
                <a:ext cx="583332" cy="434506"/>
              </a:xfrm>
              <a:custGeom>
                <a:avLst/>
                <a:gdLst>
                  <a:gd name="connsiteX0" fmla="*/ 583332 w 583332"/>
                  <a:gd name="connsiteY0" fmla="*/ 203240 h 434506"/>
                  <a:gd name="connsiteX1" fmla="*/ 582856 w 583332"/>
                  <a:gd name="connsiteY1" fmla="*/ 201049 h 434506"/>
                  <a:gd name="connsiteX2" fmla="*/ 582189 w 583332"/>
                  <a:gd name="connsiteY2" fmla="*/ 199525 h 434506"/>
                  <a:gd name="connsiteX3" fmla="*/ 581618 w 583332"/>
                  <a:gd name="connsiteY3" fmla="*/ 198287 h 434506"/>
                  <a:gd name="connsiteX4" fmla="*/ 580856 w 583332"/>
                  <a:gd name="connsiteY4" fmla="*/ 197620 h 434506"/>
                  <a:gd name="connsiteX5" fmla="*/ 580380 w 583332"/>
                  <a:gd name="connsiteY5" fmla="*/ 196953 h 434506"/>
                  <a:gd name="connsiteX6" fmla="*/ 386355 w 583332"/>
                  <a:gd name="connsiteY6" fmla="*/ 2929 h 434506"/>
                  <a:gd name="connsiteX7" fmla="*/ 372068 w 583332"/>
                  <a:gd name="connsiteY7" fmla="*/ 2929 h 434506"/>
                  <a:gd name="connsiteX8" fmla="*/ 372068 w 583332"/>
                  <a:gd name="connsiteY8" fmla="*/ 17216 h 434506"/>
                  <a:gd name="connsiteX9" fmla="*/ 557139 w 583332"/>
                  <a:gd name="connsiteY9" fmla="*/ 202287 h 434506"/>
                  <a:gd name="connsiteX10" fmla="*/ 425122 w 583332"/>
                  <a:gd name="connsiteY10" fmla="*/ 213146 h 434506"/>
                  <a:gd name="connsiteX11" fmla="*/ 366734 w 583332"/>
                  <a:gd name="connsiteY11" fmla="*/ 154757 h 434506"/>
                  <a:gd name="connsiteX12" fmla="*/ 352446 w 583332"/>
                  <a:gd name="connsiteY12" fmla="*/ 154757 h 434506"/>
                  <a:gd name="connsiteX13" fmla="*/ 352446 w 583332"/>
                  <a:gd name="connsiteY13" fmla="*/ 169045 h 434506"/>
                  <a:gd name="connsiteX14" fmla="*/ 388451 w 583332"/>
                  <a:gd name="connsiteY14" fmla="*/ 205049 h 434506"/>
                  <a:gd name="connsiteX15" fmla="*/ 321966 w 583332"/>
                  <a:gd name="connsiteY15" fmla="*/ 185428 h 434506"/>
                  <a:gd name="connsiteX16" fmla="*/ 39836 w 583332"/>
                  <a:gd name="connsiteY16" fmla="*/ 192953 h 434506"/>
                  <a:gd name="connsiteX17" fmla="*/ 7832 w 583332"/>
                  <a:gd name="connsiteY17" fmla="*/ 413647 h 434506"/>
                  <a:gd name="connsiteX18" fmla="*/ 17738 w 583332"/>
                  <a:gd name="connsiteY18" fmla="*/ 421838 h 434506"/>
                  <a:gd name="connsiteX19" fmla="*/ 19643 w 583332"/>
                  <a:gd name="connsiteY19" fmla="*/ 421648 h 434506"/>
                  <a:gd name="connsiteX20" fmla="*/ 27644 w 583332"/>
                  <a:gd name="connsiteY20" fmla="*/ 409837 h 434506"/>
                  <a:gd name="connsiteX21" fmla="*/ 24120 w 583332"/>
                  <a:gd name="connsiteY21" fmla="*/ 279344 h 434506"/>
                  <a:gd name="connsiteX22" fmla="*/ 176329 w 583332"/>
                  <a:gd name="connsiteY22" fmla="*/ 431554 h 434506"/>
                  <a:gd name="connsiteX23" fmla="*/ 183473 w 583332"/>
                  <a:gd name="connsiteY23" fmla="*/ 434507 h 434506"/>
                  <a:gd name="connsiteX24" fmla="*/ 190617 w 583332"/>
                  <a:gd name="connsiteY24" fmla="*/ 431554 h 434506"/>
                  <a:gd name="connsiteX25" fmla="*/ 190617 w 583332"/>
                  <a:gd name="connsiteY25" fmla="*/ 417266 h 434506"/>
                  <a:gd name="connsiteX26" fmla="*/ 29168 w 583332"/>
                  <a:gd name="connsiteY26" fmla="*/ 255818 h 434506"/>
                  <a:gd name="connsiteX27" fmla="*/ 54029 w 583332"/>
                  <a:gd name="connsiteY27" fmla="*/ 207145 h 434506"/>
                  <a:gd name="connsiteX28" fmla="*/ 96891 w 583332"/>
                  <a:gd name="connsiteY28" fmla="*/ 180475 h 434506"/>
                  <a:gd name="connsiteX29" fmla="*/ 97463 w 583332"/>
                  <a:gd name="connsiteY29" fmla="*/ 181332 h 434506"/>
                  <a:gd name="connsiteX30" fmla="*/ 261959 w 583332"/>
                  <a:gd name="connsiteY30" fmla="*/ 345829 h 434506"/>
                  <a:gd name="connsiteX31" fmla="*/ 269103 w 583332"/>
                  <a:gd name="connsiteY31" fmla="*/ 348782 h 434506"/>
                  <a:gd name="connsiteX32" fmla="*/ 276246 w 583332"/>
                  <a:gd name="connsiteY32" fmla="*/ 345829 h 434506"/>
                  <a:gd name="connsiteX33" fmla="*/ 276246 w 583332"/>
                  <a:gd name="connsiteY33" fmla="*/ 331541 h 434506"/>
                  <a:gd name="connsiteX34" fmla="*/ 118989 w 583332"/>
                  <a:gd name="connsiteY34" fmla="*/ 174284 h 434506"/>
                  <a:gd name="connsiteX35" fmla="*/ 315585 w 583332"/>
                  <a:gd name="connsiteY35" fmla="*/ 204478 h 434506"/>
                  <a:gd name="connsiteX36" fmla="*/ 578951 w 583332"/>
                  <a:gd name="connsiteY36" fmla="*/ 212193 h 434506"/>
                  <a:gd name="connsiteX37" fmla="*/ 579713 w 583332"/>
                  <a:gd name="connsiteY37" fmla="*/ 211431 h 434506"/>
                  <a:gd name="connsiteX38" fmla="*/ 580285 w 583332"/>
                  <a:gd name="connsiteY38" fmla="*/ 211050 h 434506"/>
                  <a:gd name="connsiteX39" fmla="*/ 580761 w 583332"/>
                  <a:gd name="connsiteY39" fmla="*/ 210288 h 434506"/>
                  <a:gd name="connsiteX40" fmla="*/ 582189 w 583332"/>
                  <a:gd name="connsiteY40" fmla="*/ 208193 h 434506"/>
                  <a:gd name="connsiteX41" fmla="*/ 582666 w 583332"/>
                  <a:gd name="connsiteY41" fmla="*/ 206859 h 434506"/>
                  <a:gd name="connsiteX42" fmla="*/ 583142 w 583332"/>
                  <a:gd name="connsiteY42" fmla="*/ 204478 h 434506"/>
                  <a:gd name="connsiteX43" fmla="*/ 583142 w 583332"/>
                  <a:gd name="connsiteY43" fmla="*/ 202954 h 4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83332" h="434506">
                    <a:moveTo>
                      <a:pt x="583332" y="203240"/>
                    </a:moveTo>
                    <a:cubicBezTo>
                      <a:pt x="583332" y="202478"/>
                      <a:pt x="583142" y="201716"/>
                      <a:pt x="582856" y="201049"/>
                    </a:cubicBezTo>
                    <a:cubicBezTo>
                      <a:pt x="582666" y="200477"/>
                      <a:pt x="582475" y="200001"/>
                      <a:pt x="582189" y="199525"/>
                    </a:cubicBezTo>
                    <a:cubicBezTo>
                      <a:pt x="581999" y="199144"/>
                      <a:pt x="581904" y="198668"/>
                      <a:pt x="581618" y="198287"/>
                    </a:cubicBezTo>
                    <a:cubicBezTo>
                      <a:pt x="581428" y="198001"/>
                      <a:pt x="581142" y="197906"/>
                      <a:pt x="580856" y="197620"/>
                    </a:cubicBezTo>
                    <a:cubicBezTo>
                      <a:pt x="580666" y="197429"/>
                      <a:pt x="580570" y="197144"/>
                      <a:pt x="580380" y="196953"/>
                    </a:cubicBezTo>
                    <a:lnTo>
                      <a:pt x="386355" y="2929"/>
                    </a:lnTo>
                    <a:cubicBezTo>
                      <a:pt x="382450" y="-976"/>
                      <a:pt x="376069" y="-976"/>
                      <a:pt x="372068" y="2929"/>
                    </a:cubicBezTo>
                    <a:cubicBezTo>
                      <a:pt x="368163" y="6834"/>
                      <a:pt x="368163" y="13216"/>
                      <a:pt x="372068" y="17216"/>
                    </a:cubicBezTo>
                    <a:lnTo>
                      <a:pt x="557139" y="202287"/>
                    </a:lnTo>
                    <a:cubicBezTo>
                      <a:pt x="521420" y="222099"/>
                      <a:pt x="475224" y="222385"/>
                      <a:pt x="425122" y="213146"/>
                    </a:cubicBezTo>
                    <a:lnTo>
                      <a:pt x="366734" y="154757"/>
                    </a:lnTo>
                    <a:cubicBezTo>
                      <a:pt x="362829" y="150852"/>
                      <a:pt x="356447" y="150852"/>
                      <a:pt x="352446" y="154757"/>
                    </a:cubicBezTo>
                    <a:cubicBezTo>
                      <a:pt x="348541" y="158663"/>
                      <a:pt x="348541" y="165044"/>
                      <a:pt x="352446" y="169045"/>
                    </a:cubicBezTo>
                    <a:lnTo>
                      <a:pt x="388451" y="205049"/>
                    </a:lnTo>
                    <a:cubicBezTo>
                      <a:pt x="366544" y="199525"/>
                      <a:pt x="344255" y="192762"/>
                      <a:pt x="321966" y="185428"/>
                    </a:cubicBezTo>
                    <a:cubicBezTo>
                      <a:pt x="214429" y="150376"/>
                      <a:pt x="105844" y="126944"/>
                      <a:pt x="39836" y="192953"/>
                    </a:cubicBezTo>
                    <a:cubicBezTo>
                      <a:pt x="-3217" y="236006"/>
                      <a:pt x="-6932" y="337542"/>
                      <a:pt x="7832" y="413647"/>
                    </a:cubicBezTo>
                    <a:cubicBezTo>
                      <a:pt x="8785" y="418505"/>
                      <a:pt x="12975" y="421838"/>
                      <a:pt x="17738" y="421838"/>
                    </a:cubicBezTo>
                    <a:cubicBezTo>
                      <a:pt x="18405" y="421838"/>
                      <a:pt x="19071" y="421838"/>
                      <a:pt x="19643" y="421648"/>
                    </a:cubicBezTo>
                    <a:cubicBezTo>
                      <a:pt x="25168" y="420600"/>
                      <a:pt x="28692" y="415266"/>
                      <a:pt x="27644" y="409837"/>
                    </a:cubicBezTo>
                    <a:cubicBezTo>
                      <a:pt x="18595" y="363450"/>
                      <a:pt x="17833" y="317159"/>
                      <a:pt x="24120" y="279344"/>
                    </a:cubicBezTo>
                    <a:lnTo>
                      <a:pt x="176329" y="431554"/>
                    </a:lnTo>
                    <a:cubicBezTo>
                      <a:pt x="178330" y="433554"/>
                      <a:pt x="180901" y="434507"/>
                      <a:pt x="183473" y="434507"/>
                    </a:cubicBezTo>
                    <a:cubicBezTo>
                      <a:pt x="186045" y="434507"/>
                      <a:pt x="188616" y="433554"/>
                      <a:pt x="190617" y="431554"/>
                    </a:cubicBezTo>
                    <a:cubicBezTo>
                      <a:pt x="194522" y="427649"/>
                      <a:pt x="194522" y="421267"/>
                      <a:pt x="190617" y="417266"/>
                    </a:cubicBezTo>
                    <a:lnTo>
                      <a:pt x="29168" y="255818"/>
                    </a:lnTo>
                    <a:cubicBezTo>
                      <a:pt x="34979" y="234863"/>
                      <a:pt x="43265" y="217908"/>
                      <a:pt x="54029" y="207145"/>
                    </a:cubicBezTo>
                    <a:cubicBezTo>
                      <a:pt x="66411" y="194762"/>
                      <a:pt x="80889" y="186190"/>
                      <a:pt x="96891" y="180475"/>
                    </a:cubicBezTo>
                    <a:cubicBezTo>
                      <a:pt x="97081" y="180761"/>
                      <a:pt x="97177" y="181046"/>
                      <a:pt x="97463" y="181332"/>
                    </a:cubicBezTo>
                    <a:lnTo>
                      <a:pt x="261959" y="345829"/>
                    </a:lnTo>
                    <a:cubicBezTo>
                      <a:pt x="263959" y="347829"/>
                      <a:pt x="266531" y="348782"/>
                      <a:pt x="269103" y="348782"/>
                    </a:cubicBezTo>
                    <a:cubicBezTo>
                      <a:pt x="271675" y="348782"/>
                      <a:pt x="274247" y="347829"/>
                      <a:pt x="276246" y="345829"/>
                    </a:cubicBezTo>
                    <a:cubicBezTo>
                      <a:pt x="280152" y="341924"/>
                      <a:pt x="280152" y="335542"/>
                      <a:pt x="276246" y="331541"/>
                    </a:cubicBezTo>
                    <a:lnTo>
                      <a:pt x="118989" y="174284"/>
                    </a:lnTo>
                    <a:cubicBezTo>
                      <a:pt x="174996" y="163806"/>
                      <a:pt x="245386" y="181618"/>
                      <a:pt x="315585" y="204478"/>
                    </a:cubicBezTo>
                    <a:cubicBezTo>
                      <a:pt x="413025" y="236291"/>
                      <a:pt x="512372" y="259342"/>
                      <a:pt x="578951" y="212193"/>
                    </a:cubicBezTo>
                    <a:cubicBezTo>
                      <a:pt x="579237" y="212003"/>
                      <a:pt x="579427" y="211622"/>
                      <a:pt x="579713" y="211431"/>
                    </a:cubicBezTo>
                    <a:cubicBezTo>
                      <a:pt x="579904" y="211241"/>
                      <a:pt x="580094" y="211241"/>
                      <a:pt x="580285" y="211050"/>
                    </a:cubicBezTo>
                    <a:cubicBezTo>
                      <a:pt x="580475" y="210860"/>
                      <a:pt x="580570" y="210574"/>
                      <a:pt x="580761" y="210288"/>
                    </a:cubicBezTo>
                    <a:cubicBezTo>
                      <a:pt x="581333" y="209621"/>
                      <a:pt x="581809" y="208955"/>
                      <a:pt x="582189" y="208193"/>
                    </a:cubicBezTo>
                    <a:cubicBezTo>
                      <a:pt x="582380" y="207716"/>
                      <a:pt x="582571" y="207335"/>
                      <a:pt x="582666" y="206859"/>
                    </a:cubicBezTo>
                    <a:cubicBezTo>
                      <a:pt x="582952" y="206097"/>
                      <a:pt x="583047" y="205335"/>
                      <a:pt x="583142" y="204478"/>
                    </a:cubicBezTo>
                    <a:cubicBezTo>
                      <a:pt x="583142" y="204002"/>
                      <a:pt x="583142" y="203525"/>
                      <a:pt x="583142" y="202954"/>
                    </a:cubicBezTo>
                    <a:close/>
                  </a:path>
                </a:pathLst>
              </a:custGeom>
              <a:solidFill>
                <a:srgbClr val="FFFFFF"/>
              </a:solidFill>
              <a:ln w="9525" cap="flat">
                <a:noFill/>
                <a:prstDash val="solid"/>
                <a:miter/>
              </a:ln>
            </p:spPr>
            <p:txBody>
              <a:bodyPr rtlCol="0" anchor="ctr"/>
              <a:lstStyle/>
              <a:p>
                <a:endParaRPr lang="da-DK"/>
              </a:p>
            </p:txBody>
          </p:sp>
          <p:sp>
            <p:nvSpPr>
              <p:cNvPr id="124" name="Freeform: Shape 123">
                <a:extLst>
                  <a:ext uri="{FF2B5EF4-FFF2-40B4-BE49-F238E27FC236}">
                    <a16:creationId xmlns:a16="http://schemas.microsoft.com/office/drawing/2014/main" id="{D1C6FA23-41D8-1D41-0F86-67136740994C}"/>
                  </a:ext>
                </a:extLst>
              </p:cNvPr>
              <p:cNvSpPr/>
              <p:nvPr/>
            </p:nvSpPr>
            <p:spPr>
              <a:xfrm>
                <a:off x="8356916" y="1667064"/>
                <a:ext cx="181555" cy="236887"/>
              </a:xfrm>
              <a:custGeom>
                <a:avLst/>
                <a:gdLst>
                  <a:gd name="connsiteX0" fmla="*/ 24036 w 181555"/>
                  <a:gd name="connsiteY0" fmla="*/ 216504 h 236887"/>
                  <a:gd name="connsiteX1" fmla="*/ 26989 w 181555"/>
                  <a:gd name="connsiteY1" fmla="*/ 216028 h 236887"/>
                  <a:gd name="connsiteX2" fmla="*/ 33751 w 181555"/>
                  <a:gd name="connsiteY2" fmla="*/ 203455 h 236887"/>
                  <a:gd name="connsiteX3" fmla="*/ 22035 w 181555"/>
                  <a:gd name="connsiteY3" fmla="*/ 91631 h 236887"/>
                  <a:gd name="connsiteX4" fmla="*/ 164339 w 181555"/>
                  <a:gd name="connsiteY4" fmla="*/ 233935 h 236887"/>
                  <a:gd name="connsiteX5" fmla="*/ 171483 w 181555"/>
                  <a:gd name="connsiteY5" fmla="*/ 236888 h 236887"/>
                  <a:gd name="connsiteX6" fmla="*/ 178626 w 181555"/>
                  <a:gd name="connsiteY6" fmla="*/ 233935 h 236887"/>
                  <a:gd name="connsiteX7" fmla="*/ 178626 w 181555"/>
                  <a:gd name="connsiteY7" fmla="*/ 219647 h 236887"/>
                  <a:gd name="connsiteX8" fmla="*/ 26322 w 181555"/>
                  <a:gd name="connsiteY8" fmla="*/ 67343 h 236887"/>
                  <a:gd name="connsiteX9" fmla="*/ 47944 w 181555"/>
                  <a:gd name="connsiteY9" fmla="*/ 16765 h 236887"/>
                  <a:gd name="connsiteX10" fmla="*/ 48325 w 181555"/>
                  <a:gd name="connsiteY10" fmla="*/ 16384 h 236887"/>
                  <a:gd name="connsiteX11" fmla="*/ 46705 w 181555"/>
                  <a:gd name="connsiteY11" fmla="*/ 2192 h 236887"/>
                  <a:gd name="connsiteX12" fmla="*/ 38990 w 181555"/>
                  <a:gd name="connsiteY12" fmla="*/ 96 h 236887"/>
                  <a:gd name="connsiteX13" fmla="*/ 32132 w 181555"/>
                  <a:gd name="connsiteY13" fmla="*/ 4192 h 236887"/>
                  <a:gd name="connsiteX14" fmla="*/ 14416 w 181555"/>
                  <a:gd name="connsiteY14" fmla="*/ 209360 h 236887"/>
                  <a:gd name="connsiteX15" fmla="*/ 24036 w 181555"/>
                  <a:gd name="connsiteY15" fmla="*/ 216504 h 23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55" h="236887">
                    <a:moveTo>
                      <a:pt x="24036" y="216504"/>
                    </a:moveTo>
                    <a:cubicBezTo>
                      <a:pt x="24988" y="216504"/>
                      <a:pt x="25941" y="216409"/>
                      <a:pt x="26989" y="216028"/>
                    </a:cubicBezTo>
                    <a:cubicBezTo>
                      <a:pt x="32323" y="214409"/>
                      <a:pt x="35371" y="208789"/>
                      <a:pt x="33751" y="203455"/>
                    </a:cubicBezTo>
                    <a:cubicBezTo>
                      <a:pt x="20893" y="160973"/>
                      <a:pt x="18321" y="123159"/>
                      <a:pt x="22035" y="91631"/>
                    </a:cubicBezTo>
                    <a:lnTo>
                      <a:pt x="164339" y="233935"/>
                    </a:lnTo>
                    <a:cubicBezTo>
                      <a:pt x="166339" y="235935"/>
                      <a:pt x="168911" y="236888"/>
                      <a:pt x="171483" y="236888"/>
                    </a:cubicBezTo>
                    <a:cubicBezTo>
                      <a:pt x="174055" y="236888"/>
                      <a:pt x="176626" y="235935"/>
                      <a:pt x="178626" y="233935"/>
                    </a:cubicBezTo>
                    <a:cubicBezTo>
                      <a:pt x="182532" y="230030"/>
                      <a:pt x="182532" y="223648"/>
                      <a:pt x="178626" y="219647"/>
                    </a:cubicBezTo>
                    <a:lnTo>
                      <a:pt x="26322" y="67343"/>
                    </a:lnTo>
                    <a:cubicBezTo>
                      <a:pt x="31370" y="46483"/>
                      <a:pt x="39085" y="29433"/>
                      <a:pt x="47944" y="16765"/>
                    </a:cubicBezTo>
                    <a:cubicBezTo>
                      <a:pt x="48039" y="16670"/>
                      <a:pt x="48134" y="16479"/>
                      <a:pt x="48325" y="16384"/>
                    </a:cubicBezTo>
                    <a:cubicBezTo>
                      <a:pt x="51849" y="12002"/>
                      <a:pt x="51087" y="5621"/>
                      <a:pt x="46705" y="2192"/>
                    </a:cubicBezTo>
                    <a:cubicBezTo>
                      <a:pt x="44514" y="477"/>
                      <a:pt x="41752" y="-285"/>
                      <a:pt x="38990" y="96"/>
                    </a:cubicBezTo>
                    <a:cubicBezTo>
                      <a:pt x="36228" y="477"/>
                      <a:pt x="33751" y="1906"/>
                      <a:pt x="32132" y="4192"/>
                    </a:cubicBezTo>
                    <a:cubicBezTo>
                      <a:pt x="18987" y="22575"/>
                      <a:pt x="-21303" y="91727"/>
                      <a:pt x="14416" y="209360"/>
                    </a:cubicBezTo>
                    <a:cubicBezTo>
                      <a:pt x="15749" y="213742"/>
                      <a:pt x="19750" y="216504"/>
                      <a:pt x="24036" y="216504"/>
                    </a:cubicBezTo>
                    <a:close/>
                  </a:path>
                </a:pathLst>
              </a:custGeom>
              <a:solidFill>
                <a:srgbClr val="FFFFFF"/>
              </a:solidFill>
              <a:ln w="9525" cap="flat">
                <a:noFill/>
                <a:prstDash val="solid"/>
                <a:miter/>
              </a:ln>
            </p:spPr>
            <p:txBody>
              <a:bodyPr rtlCol="0" anchor="ctr"/>
              <a:lstStyle/>
              <a:p>
                <a:endParaRPr lang="da-DK"/>
              </a:p>
            </p:txBody>
          </p:sp>
        </p:grpSp>
        <p:sp>
          <p:nvSpPr>
            <p:cNvPr id="125" name="Freeform: Shape 124">
              <a:extLst>
                <a:ext uri="{FF2B5EF4-FFF2-40B4-BE49-F238E27FC236}">
                  <a16:creationId xmlns:a16="http://schemas.microsoft.com/office/drawing/2014/main" id="{BD190C31-ED65-37D8-9B0B-F8C23523A919}"/>
                </a:ext>
              </a:extLst>
            </p:cNvPr>
            <p:cNvSpPr/>
            <p:nvPr/>
          </p:nvSpPr>
          <p:spPr>
            <a:xfrm>
              <a:off x="4122515" y="3146678"/>
              <a:ext cx="104775" cy="104775"/>
            </a:xfrm>
            <a:custGeom>
              <a:avLst/>
              <a:gdLst>
                <a:gd name="connsiteX0" fmla="*/ 104775 w 104775"/>
                <a:gd name="connsiteY0" fmla="*/ 52387 h 104775"/>
                <a:gd name="connsiteX1" fmla="*/ 52387 w 104775"/>
                <a:gd name="connsiteY1" fmla="*/ 104775 h 104775"/>
                <a:gd name="connsiteX2" fmla="*/ 0 w 104775"/>
                <a:gd name="connsiteY2" fmla="*/ 52387 h 104775"/>
                <a:gd name="connsiteX3" fmla="*/ 52387 w 104775"/>
                <a:gd name="connsiteY3" fmla="*/ 0 h 104775"/>
                <a:gd name="connsiteX4" fmla="*/ 104775 w 104775"/>
                <a:gd name="connsiteY4" fmla="*/ 52387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noFill/>
            <a:ln w="16764" cap="rnd">
              <a:solidFill>
                <a:srgbClr val="FFFFFF"/>
              </a:solidFill>
              <a:prstDash val="solid"/>
              <a:round/>
            </a:ln>
          </p:spPr>
          <p:txBody>
            <a:bodyPr rtlCol="0" anchor="ctr"/>
            <a:lstStyle/>
            <a:p>
              <a:endParaRPr lang="da-DK"/>
            </a:p>
          </p:txBody>
        </p:sp>
        <p:sp>
          <p:nvSpPr>
            <p:cNvPr id="126" name="Freeform: Shape 125">
              <a:extLst>
                <a:ext uri="{FF2B5EF4-FFF2-40B4-BE49-F238E27FC236}">
                  <a16:creationId xmlns:a16="http://schemas.microsoft.com/office/drawing/2014/main" id="{5F97ED8E-97D9-8035-EE4D-97C39F30FD9D}"/>
                </a:ext>
              </a:extLst>
            </p:cNvPr>
            <p:cNvSpPr/>
            <p:nvPr/>
          </p:nvSpPr>
          <p:spPr>
            <a:xfrm>
              <a:off x="4199667" y="4310062"/>
              <a:ext cx="897918" cy="1422844"/>
            </a:xfrm>
            <a:custGeom>
              <a:avLst/>
              <a:gdLst>
                <a:gd name="connsiteX0" fmla="*/ 892873 w 897918"/>
                <a:gd name="connsiteY0" fmla="*/ 1210533 h 1422844"/>
                <a:gd name="connsiteX1" fmla="*/ 872776 w 897918"/>
                <a:gd name="connsiteY1" fmla="*/ 1212056 h 1422844"/>
                <a:gd name="connsiteX2" fmla="*/ 743236 w 897918"/>
                <a:gd name="connsiteY2" fmla="*/ 1320546 h 1422844"/>
                <a:gd name="connsiteX3" fmla="*/ 636270 w 897918"/>
                <a:gd name="connsiteY3" fmla="*/ 1373791 h 1422844"/>
                <a:gd name="connsiteX4" fmla="*/ 526352 w 897918"/>
                <a:gd name="connsiteY4" fmla="*/ 1394460 h 1422844"/>
                <a:gd name="connsiteX5" fmla="*/ 309848 w 897918"/>
                <a:gd name="connsiteY5" fmla="*/ 1275683 h 1422844"/>
                <a:gd name="connsiteX6" fmla="*/ 253555 w 897918"/>
                <a:gd name="connsiteY6" fmla="*/ 978408 h 1422844"/>
                <a:gd name="connsiteX7" fmla="*/ 253841 w 897918"/>
                <a:gd name="connsiteY7" fmla="*/ 867251 h 1422844"/>
                <a:gd name="connsiteX8" fmla="*/ 285750 w 897918"/>
                <a:gd name="connsiteY8" fmla="*/ 867251 h 1422844"/>
                <a:gd name="connsiteX9" fmla="*/ 326231 w 897918"/>
                <a:gd name="connsiteY9" fmla="*/ 826770 h 1422844"/>
                <a:gd name="connsiteX10" fmla="*/ 326231 w 897918"/>
                <a:gd name="connsiteY10" fmla="*/ 794480 h 1422844"/>
                <a:gd name="connsiteX11" fmla="*/ 396907 w 897918"/>
                <a:gd name="connsiteY11" fmla="*/ 794480 h 1422844"/>
                <a:gd name="connsiteX12" fmla="*/ 475869 w 897918"/>
                <a:gd name="connsiteY12" fmla="*/ 715518 h 1422844"/>
                <a:gd name="connsiteX13" fmla="*/ 475869 w 897918"/>
                <a:gd name="connsiteY13" fmla="*/ 203263 h 1422844"/>
                <a:gd name="connsiteX14" fmla="*/ 396907 w 897918"/>
                <a:gd name="connsiteY14" fmla="*/ 124301 h 1422844"/>
                <a:gd name="connsiteX15" fmla="*/ 250317 w 897918"/>
                <a:gd name="connsiteY15" fmla="*/ 124301 h 1422844"/>
                <a:gd name="connsiteX16" fmla="*/ 250317 w 897918"/>
                <a:gd name="connsiteY16" fmla="*/ 12382 h 1422844"/>
                <a:gd name="connsiteX17" fmla="*/ 237934 w 897918"/>
                <a:gd name="connsiteY17" fmla="*/ 0 h 1422844"/>
                <a:gd name="connsiteX18" fmla="*/ 225552 w 897918"/>
                <a:gd name="connsiteY18" fmla="*/ 12382 h 1422844"/>
                <a:gd name="connsiteX19" fmla="*/ 225552 w 897918"/>
                <a:gd name="connsiteY19" fmla="*/ 124301 h 1422844"/>
                <a:gd name="connsiteX20" fmla="*/ 78962 w 897918"/>
                <a:gd name="connsiteY20" fmla="*/ 124301 h 1422844"/>
                <a:gd name="connsiteX21" fmla="*/ 0 w 897918"/>
                <a:gd name="connsiteY21" fmla="*/ 203263 h 1422844"/>
                <a:gd name="connsiteX22" fmla="*/ 0 w 897918"/>
                <a:gd name="connsiteY22" fmla="*/ 715518 h 1422844"/>
                <a:gd name="connsiteX23" fmla="*/ 78962 w 897918"/>
                <a:gd name="connsiteY23" fmla="*/ 794480 h 1422844"/>
                <a:gd name="connsiteX24" fmla="*/ 149638 w 897918"/>
                <a:gd name="connsiteY24" fmla="*/ 794480 h 1422844"/>
                <a:gd name="connsiteX25" fmla="*/ 149638 w 897918"/>
                <a:gd name="connsiteY25" fmla="*/ 826770 h 1422844"/>
                <a:gd name="connsiteX26" fmla="*/ 190119 w 897918"/>
                <a:gd name="connsiteY26" fmla="*/ 867251 h 1422844"/>
                <a:gd name="connsiteX27" fmla="*/ 225552 w 897918"/>
                <a:gd name="connsiteY27" fmla="*/ 867251 h 1422844"/>
                <a:gd name="connsiteX28" fmla="*/ 225552 w 897918"/>
                <a:gd name="connsiteY28" fmla="*/ 974598 h 1422844"/>
                <a:gd name="connsiteX29" fmla="*/ 225076 w 897918"/>
                <a:gd name="connsiteY29" fmla="*/ 978027 h 1422844"/>
                <a:gd name="connsiteX30" fmla="*/ 285940 w 897918"/>
                <a:gd name="connsiteY30" fmla="*/ 1291114 h 1422844"/>
                <a:gd name="connsiteX31" fmla="*/ 526066 w 897918"/>
                <a:gd name="connsiteY31" fmla="*/ 1422845 h 1422844"/>
                <a:gd name="connsiteX32" fmla="*/ 528923 w 897918"/>
                <a:gd name="connsiteY32" fmla="*/ 1422845 h 1422844"/>
                <a:gd name="connsiteX33" fmla="*/ 645986 w 897918"/>
                <a:gd name="connsiteY33" fmla="*/ 1400556 h 1422844"/>
                <a:gd name="connsiteX34" fmla="*/ 758762 w 897918"/>
                <a:gd name="connsiteY34" fmla="*/ 1344454 h 1422844"/>
                <a:gd name="connsiteX35" fmla="*/ 894493 w 897918"/>
                <a:gd name="connsiteY35" fmla="*/ 1230535 h 1422844"/>
                <a:gd name="connsiteX36" fmla="*/ 892969 w 897918"/>
                <a:gd name="connsiteY36" fmla="*/ 1210437 h 1422844"/>
                <a:gd name="connsiteX37" fmla="*/ 24860 w 897918"/>
                <a:gd name="connsiteY37" fmla="*/ 203263 h 1422844"/>
                <a:gd name="connsiteX38" fmla="*/ 79058 w 897918"/>
                <a:gd name="connsiteY38" fmla="*/ 149066 h 1422844"/>
                <a:gd name="connsiteX39" fmla="*/ 397002 w 897918"/>
                <a:gd name="connsiteY39" fmla="*/ 149066 h 1422844"/>
                <a:gd name="connsiteX40" fmla="*/ 451199 w 897918"/>
                <a:gd name="connsiteY40" fmla="*/ 203263 h 1422844"/>
                <a:gd name="connsiteX41" fmla="*/ 451199 w 897918"/>
                <a:gd name="connsiteY41" fmla="*/ 242983 h 1422844"/>
                <a:gd name="connsiteX42" fmla="*/ 346234 w 897918"/>
                <a:gd name="connsiteY42" fmla="*/ 242983 h 1422844"/>
                <a:gd name="connsiteX43" fmla="*/ 333851 w 897918"/>
                <a:gd name="connsiteY43" fmla="*/ 255365 h 1422844"/>
                <a:gd name="connsiteX44" fmla="*/ 346234 w 897918"/>
                <a:gd name="connsiteY44" fmla="*/ 267748 h 1422844"/>
                <a:gd name="connsiteX45" fmla="*/ 451199 w 897918"/>
                <a:gd name="connsiteY45" fmla="*/ 267748 h 1422844"/>
                <a:gd name="connsiteX46" fmla="*/ 451199 w 897918"/>
                <a:gd name="connsiteY46" fmla="*/ 325279 h 1422844"/>
                <a:gd name="connsiteX47" fmla="*/ 24860 w 897918"/>
                <a:gd name="connsiteY47" fmla="*/ 325279 h 1422844"/>
                <a:gd name="connsiteX48" fmla="*/ 24860 w 897918"/>
                <a:gd name="connsiteY48" fmla="*/ 203263 h 1422844"/>
                <a:gd name="connsiteX49" fmla="*/ 78962 w 897918"/>
                <a:gd name="connsiteY49" fmla="*/ 769715 h 1422844"/>
                <a:gd name="connsiteX50" fmla="*/ 24765 w 897918"/>
                <a:gd name="connsiteY50" fmla="*/ 715518 h 1422844"/>
                <a:gd name="connsiteX51" fmla="*/ 24765 w 897918"/>
                <a:gd name="connsiteY51" fmla="*/ 349948 h 1422844"/>
                <a:gd name="connsiteX52" fmla="*/ 451104 w 897918"/>
                <a:gd name="connsiteY52" fmla="*/ 349948 h 1422844"/>
                <a:gd name="connsiteX53" fmla="*/ 451104 w 897918"/>
                <a:gd name="connsiteY53" fmla="*/ 407480 h 1422844"/>
                <a:gd name="connsiteX54" fmla="*/ 346138 w 897918"/>
                <a:gd name="connsiteY54" fmla="*/ 407480 h 1422844"/>
                <a:gd name="connsiteX55" fmla="*/ 333756 w 897918"/>
                <a:gd name="connsiteY55" fmla="*/ 419862 h 1422844"/>
                <a:gd name="connsiteX56" fmla="*/ 346138 w 897918"/>
                <a:gd name="connsiteY56" fmla="*/ 432245 h 1422844"/>
                <a:gd name="connsiteX57" fmla="*/ 451104 w 897918"/>
                <a:gd name="connsiteY57" fmla="*/ 432245 h 1422844"/>
                <a:gd name="connsiteX58" fmla="*/ 451104 w 897918"/>
                <a:gd name="connsiteY58" fmla="*/ 489776 h 1422844"/>
                <a:gd name="connsiteX59" fmla="*/ 346138 w 897918"/>
                <a:gd name="connsiteY59" fmla="*/ 489776 h 1422844"/>
                <a:gd name="connsiteX60" fmla="*/ 333756 w 897918"/>
                <a:gd name="connsiteY60" fmla="*/ 502158 h 1422844"/>
                <a:gd name="connsiteX61" fmla="*/ 346138 w 897918"/>
                <a:gd name="connsiteY61" fmla="*/ 514540 h 1422844"/>
                <a:gd name="connsiteX62" fmla="*/ 451104 w 897918"/>
                <a:gd name="connsiteY62" fmla="*/ 514540 h 1422844"/>
                <a:gd name="connsiteX63" fmla="*/ 451104 w 897918"/>
                <a:gd name="connsiteY63" fmla="*/ 572072 h 1422844"/>
                <a:gd name="connsiteX64" fmla="*/ 346138 w 897918"/>
                <a:gd name="connsiteY64" fmla="*/ 572072 h 1422844"/>
                <a:gd name="connsiteX65" fmla="*/ 333756 w 897918"/>
                <a:gd name="connsiteY65" fmla="*/ 584454 h 1422844"/>
                <a:gd name="connsiteX66" fmla="*/ 346138 w 897918"/>
                <a:gd name="connsiteY66" fmla="*/ 596837 h 1422844"/>
                <a:gd name="connsiteX67" fmla="*/ 451104 w 897918"/>
                <a:gd name="connsiteY67" fmla="*/ 596837 h 1422844"/>
                <a:gd name="connsiteX68" fmla="*/ 451104 w 897918"/>
                <a:gd name="connsiteY68" fmla="*/ 654368 h 1422844"/>
                <a:gd name="connsiteX69" fmla="*/ 346138 w 897918"/>
                <a:gd name="connsiteY69" fmla="*/ 654368 h 1422844"/>
                <a:gd name="connsiteX70" fmla="*/ 333756 w 897918"/>
                <a:gd name="connsiteY70" fmla="*/ 666750 h 1422844"/>
                <a:gd name="connsiteX71" fmla="*/ 346138 w 897918"/>
                <a:gd name="connsiteY71" fmla="*/ 679132 h 1422844"/>
                <a:gd name="connsiteX72" fmla="*/ 451104 w 897918"/>
                <a:gd name="connsiteY72" fmla="*/ 679132 h 1422844"/>
                <a:gd name="connsiteX73" fmla="*/ 451104 w 897918"/>
                <a:gd name="connsiteY73" fmla="*/ 715709 h 1422844"/>
                <a:gd name="connsiteX74" fmla="*/ 396907 w 897918"/>
                <a:gd name="connsiteY74" fmla="*/ 769906 h 1422844"/>
                <a:gd name="connsiteX75" fmla="*/ 78962 w 897918"/>
                <a:gd name="connsiteY75" fmla="*/ 769906 h 1422844"/>
                <a:gd name="connsiteX76" fmla="*/ 190214 w 897918"/>
                <a:gd name="connsiteY76" fmla="*/ 842486 h 1422844"/>
                <a:gd name="connsiteX77" fmla="*/ 174498 w 897918"/>
                <a:gd name="connsiteY77" fmla="*/ 826770 h 1422844"/>
                <a:gd name="connsiteX78" fmla="*/ 174498 w 897918"/>
                <a:gd name="connsiteY78" fmla="*/ 794480 h 1422844"/>
                <a:gd name="connsiteX79" fmla="*/ 301562 w 897918"/>
                <a:gd name="connsiteY79" fmla="*/ 794480 h 1422844"/>
                <a:gd name="connsiteX80" fmla="*/ 301562 w 897918"/>
                <a:gd name="connsiteY80" fmla="*/ 826770 h 1422844"/>
                <a:gd name="connsiteX81" fmla="*/ 285845 w 897918"/>
                <a:gd name="connsiteY81" fmla="*/ 842486 h 1422844"/>
                <a:gd name="connsiteX82" fmla="*/ 190214 w 897918"/>
                <a:gd name="connsiteY82" fmla="*/ 842486 h 142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97918" h="1422844">
                  <a:moveTo>
                    <a:pt x="892873" y="1210533"/>
                  </a:moveTo>
                  <a:cubicBezTo>
                    <a:pt x="886873" y="1205389"/>
                    <a:pt x="877919" y="1206151"/>
                    <a:pt x="872776" y="1212056"/>
                  </a:cubicBezTo>
                  <a:cubicBezTo>
                    <a:pt x="839819" y="1250442"/>
                    <a:pt x="784003" y="1294257"/>
                    <a:pt x="743236" y="1320546"/>
                  </a:cubicBezTo>
                  <a:cubicBezTo>
                    <a:pt x="710279" y="1341787"/>
                    <a:pt x="672274" y="1360741"/>
                    <a:pt x="636270" y="1373791"/>
                  </a:cubicBezTo>
                  <a:cubicBezTo>
                    <a:pt x="596455" y="1388173"/>
                    <a:pt x="561594" y="1394746"/>
                    <a:pt x="526352" y="1394460"/>
                  </a:cubicBezTo>
                  <a:cubicBezTo>
                    <a:pt x="441198" y="1393698"/>
                    <a:pt x="356235" y="1347025"/>
                    <a:pt x="309848" y="1275683"/>
                  </a:cubicBezTo>
                  <a:cubicBezTo>
                    <a:pt x="255842" y="1192720"/>
                    <a:pt x="252413" y="1087755"/>
                    <a:pt x="253555" y="978408"/>
                  </a:cubicBezTo>
                  <a:cubicBezTo>
                    <a:pt x="253555" y="974979"/>
                    <a:pt x="253841" y="867251"/>
                    <a:pt x="253841" y="867251"/>
                  </a:cubicBezTo>
                  <a:lnTo>
                    <a:pt x="285750" y="867251"/>
                  </a:lnTo>
                  <a:cubicBezTo>
                    <a:pt x="308038" y="867251"/>
                    <a:pt x="326231" y="849059"/>
                    <a:pt x="326231" y="826770"/>
                  </a:cubicBezTo>
                  <a:lnTo>
                    <a:pt x="326231" y="794480"/>
                  </a:lnTo>
                  <a:lnTo>
                    <a:pt x="396907" y="794480"/>
                  </a:lnTo>
                  <a:cubicBezTo>
                    <a:pt x="440436" y="794480"/>
                    <a:pt x="475869" y="759047"/>
                    <a:pt x="475869" y="715518"/>
                  </a:cubicBezTo>
                  <a:lnTo>
                    <a:pt x="475869" y="203263"/>
                  </a:lnTo>
                  <a:cubicBezTo>
                    <a:pt x="475869" y="159734"/>
                    <a:pt x="440436" y="124301"/>
                    <a:pt x="396907" y="124301"/>
                  </a:cubicBezTo>
                  <a:lnTo>
                    <a:pt x="250317" y="124301"/>
                  </a:lnTo>
                  <a:lnTo>
                    <a:pt x="250317" y="12382"/>
                  </a:lnTo>
                  <a:cubicBezTo>
                    <a:pt x="250317" y="5524"/>
                    <a:pt x="244792" y="0"/>
                    <a:pt x="237934" y="0"/>
                  </a:cubicBezTo>
                  <a:cubicBezTo>
                    <a:pt x="231076" y="0"/>
                    <a:pt x="225552" y="5524"/>
                    <a:pt x="225552" y="12382"/>
                  </a:cubicBezTo>
                  <a:lnTo>
                    <a:pt x="225552" y="124301"/>
                  </a:lnTo>
                  <a:lnTo>
                    <a:pt x="78962" y="124301"/>
                  </a:lnTo>
                  <a:cubicBezTo>
                    <a:pt x="35433" y="124301"/>
                    <a:pt x="0" y="159734"/>
                    <a:pt x="0" y="203263"/>
                  </a:cubicBezTo>
                  <a:lnTo>
                    <a:pt x="0" y="715518"/>
                  </a:lnTo>
                  <a:cubicBezTo>
                    <a:pt x="0" y="759047"/>
                    <a:pt x="35433" y="794480"/>
                    <a:pt x="78962" y="794480"/>
                  </a:cubicBezTo>
                  <a:lnTo>
                    <a:pt x="149638" y="794480"/>
                  </a:lnTo>
                  <a:lnTo>
                    <a:pt x="149638" y="826770"/>
                  </a:lnTo>
                  <a:cubicBezTo>
                    <a:pt x="149638" y="849059"/>
                    <a:pt x="167830" y="867251"/>
                    <a:pt x="190119" y="867251"/>
                  </a:cubicBezTo>
                  <a:lnTo>
                    <a:pt x="225552" y="867251"/>
                  </a:lnTo>
                  <a:lnTo>
                    <a:pt x="225552" y="974598"/>
                  </a:lnTo>
                  <a:cubicBezTo>
                    <a:pt x="225266" y="975741"/>
                    <a:pt x="225076" y="976884"/>
                    <a:pt x="225076" y="978027"/>
                  </a:cubicBezTo>
                  <a:cubicBezTo>
                    <a:pt x="223838" y="1091851"/>
                    <a:pt x="227647" y="1201484"/>
                    <a:pt x="285940" y="1291114"/>
                  </a:cubicBezTo>
                  <a:cubicBezTo>
                    <a:pt x="338233" y="1371505"/>
                    <a:pt x="430244" y="1421892"/>
                    <a:pt x="526066" y="1422845"/>
                  </a:cubicBezTo>
                  <a:cubicBezTo>
                    <a:pt x="527018" y="1422845"/>
                    <a:pt x="527971" y="1422845"/>
                    <a:pt x="528923" y="1422845"/>
                  </a:cubicBezTo>
                  <a:cubicBezTo>
                    <a:pt x="566642" y="1422845"/>
                    <a:pt x="603885" y="1415701"/>
                    <a:pt x="645986" y="1400556"/>
                  </a:cubicBezTo>
                  <a:cubicBezTo>
                    <a:pt x="683990" y="1386840"/>
                    <a:pt x="724090" y="1366838"/>
                    <a:pt x="758762" y="1344454"/>
                  </a:cubicBezTo>
                  <a:cubicBezTo>
                    <a:pt x="801243" y="1317022"/>
                    <a:pt x="859727" y="1271111"/>
                    <a:pt x="894493" y="1230535"/>
                  </a:cubicBezTo>
                  <a:cubicBezTo>
                    <a:pt x="899636" y="1224534"/>
                    <a:pt x="898874" y="1215581"/>
                    <a:pt x="892969" y="1210437"/>
                  </a:cubicBezTo>
                  <a:close/>
                  <a:moveTo>
                    <a:pt x="24860" y="203263"/>
                  </a:moveTo>
                  <a:cubicBezTo>
                    <a:pt x="24860" y="173450"/>
                    <a:pt x="49149" y="149066"/>
                    <a:pt x="79058" y="149066"/>
                  </a:cubicBezTo>
                  <a:lnTo>
                    <a:pt x="397002" y="149066"/>
                  </a:lnTo>
                  <a:cubicBezTo>
                    <a:pt x="426815" y="149066"/>
                    <a:pt x="451199" y="173355"/>
                    <a:pt x="451199" y="203263"/>
                  </a:cubicBezTo>
                  <a:lnTo>
                    <a:pt x="451199" y="242983"/>
                  </a:lnTo>
                  <a:lnTo>
                    <a:pt x="346234" y="242983"/>
                  </a:lnTo>
                  <a:cubicBezTo>
                    <a:pt x="339376" y="242983"/>
                    <a:pt x="333851" y="248507"/>
                    <a:pt x="333851" y="255365"/>
                  </a:cubicBezTo>
                  <a:cubicBezTo>
                    <a:pt x="333851" y="262223"/>
                    <a:pt x="339376" y="267748"/>
                    <a:pt x="346234" y="267748"/>
                  </a:cubicBezTo>
                  <a:lnTo>
                    <a:pt x="451199" y="267748"/>
                  </a:lnTo>
                  <a:lnTo>
                    <a:pt x="451199" y="325279"/>
                  </a:lnTo>
                  <a:lnTo>
                    <a:pt x="24860" y="325279"/>
                  </a:lnTo>
                  <a:lnTo>
                    <a:pt x="24860" y="203263"/>
                  </a:lnTo>
                  <a:close/>
                  <a:moveTo>
                    <a:pt x="78962" y="769715"/>
                  </a:moveTo>
                  <a:cubicBezTo>
                    <a:pt x="49149" y="769715"/>
                    <a:pt x="24765" y="745427"/>
                    <a:pt x="24765" y="715518"/>
                  </a:cubicBezTo>
                  <a:lnTo>
                    <a:pt x="24765" y="349948"/>
                  </a:lnTo>
                  <a:lnTo>
                    <a:pt x="451104" y="349948"/>
                  </a:lnTo>
                  <a:lnTo>
                    <a:pt x="451104" y="407480"/>
                  </a:lnTo>
                  <a:lnTo>
                    <a:pt x="346138" y="407480"/>
                  </a:lnTo>
                  <a:cubicBezTo>
                    <a:pt x="339280" y="407480"/>
                    <a:pt x="333756" y="413004"/>
                    <a:pt x="333756" y="419862"/>
                  </a:cubicBezTo>
                  <a:cubicBezTo>
                    <a:pt x="333756" y="426720"/>
                    <a:pt x="339280" y="432245"/>
                    <a:pt x="346138" y="432245"/>
                  </a:cubicBezTo>
                  <a:lnTo>
                    <a:pt x="451104" y="432245"/>
                  </a:lnTo>
                  <a:lnTo>
                    <a:pt x="451104" y="489776"/>
                  </a:lnTo>
                  <a:lnTo>
                    <a:pt x="346138" y="489776"/>
                  </a:lnTo>
                  <a:cubicBezTo>
                    <a:pt x="339280" y="489776"/>
                    <a:pt x="333756" y="495300"/>
                    <a:pt x="333756" y="502158"/>
                  </a:cubicBezTo>
                  <a:cubicBezTo>
                    <a:pt x="333756" y="509016"/>
                    <a:pt x="339280" y="514540"/>
                    <a:pt x="346138" y="514540"/>
                  </a:cubicBezTo>
                  <a:lnTo>
                    <a:pt x="451104" y="514540"/>
                  </a:lnTo>
                  <a:lnTo>
                    <a:pt x="451104" y="572072"/>
                  </a:lnTo>
                  <a:lnTo>
                    <a:pt x="346138" y="572072"/>
                  </a:lnTo>
                  <a:cubicBezTo>
                    <a:pt x="339280" y="572072"/>
                    <a:pt x="333756" y="577596"/>
                    <a:pt x="333756" y="584454"/>
                  </a:cubicBezTo>
                  <a:cubicBezTo>
                    <a:pt x="333756" y="591312"/>
                    <a:pt x="339280" y="596837"/>
                    <a:pt x="346138" y="596837"/>
                  </a:cubicBezTo>
                  <a:lnTo>
                    <a:pt x="451104" y="596837"/>
                  </a:lnTo>
                  <a:lnTo>
                    <a:pt x="451104" y="654368"/>
                  </a:lnTo>
                  <a:lnTo>
                    <a:pt x="346138" y="654368"/>
                  </a:lnTo>
                  <a:cubicBezTo>
                    <a:pt x="339280" y="654368"/>
                    <a:pt x="333756" y="659892"/>
                    <a:pt x="333756" y="666750"/>
                  </a:cubicBezTo>
                  <a:cubicBezTo>
                    <a:pt x="333756" y="673608"/>
                    <a:pt x="339280" y="679132"/>
                    <a:pt x="346138" y="679132"/>
                  </a:cubicBezTo>
                  <a:lnTo>
                    <a:pt x="451104" y="679132"/>
                  </a:lnTo>
                  <a:lnTo>
                    <a:pt x="451104" y="715709"/>
                  </a:lnTo>
                  <a:cubicBezTo>
                    <a:pt x="451104" y="745617"/>
                    <a:pt x="426815" y="769906"/>
                    <a:pt x="396907" y="769906"/>
                  </a:cubicBezTo>
                  <a:lnTo>
                    <a:pt x="78962" y="769906"/>
                  </a:lnTo>
                  <a:close/>
                  <a:moveTo>
                    <a:pt x="190214" y="842486"/>
                  </a:moveTo>
                  <a:cubicBezTo>
                    <a:pt x="181546" y="842486"/>
                    <a:pt x="174498" y="835438"/>
                    <a:pt x="174498" y="826770"/>
                  </a:cubicBezTo>
                  <a:lnTo>
                    <a:pt x="174498" y="794480"/>
                  </a:lnTo>
                  <a:lnTo>
                    <a:pt x="301562" y="794480"/>
                  </a:lnTo>
                  <a:lnTo>
                    <a:pt x="301562" y="826770"/>
                  </a:lnTo>
                  <a:cubicBezTo>
                    <a:pt x="301562" y="835438"/>
                    <a:pt x="294513" y="842486"/>
                    <a:pt x="285845" y="842486"/>
                  </a:cubicBezTo>
                  <a:lnTo>
                    <a:pt x="190214" y="842486"/>
                  </a:lnTo>
                  <a:close/>
                </a:path>
              </a:pathLst>
            </a:custGeom>
            <a:solidFill>
              <a:srgbClr val="FFFFFF"/>
            </a:solidFill>
            <a:ln w="9525" cap="flat">
              <a:noFill/>
              <a:prstDash val="solid"/>
              <a:miter/>
            </a:ln>
          </p:spPr>
          <p:txBody>
            <a:bodyPr rtlCol="0" anchor="ctr"/>
            <a:lstStyle/>
            <a:p>
              <a:endParaRPr lang="da-DK"/>
            </a:p>
          </p:txBody>
        </p:sp>
        <p:grpSp>
          <p:nvGrpSpPr>
            <p:cNvPr id="127" name="Graphic 3">
              <a:extLst>
                <a:ext uri="{FF2B5EF4-FFF2-40B4-BE49-F238E27FC236}">
                  <a16:creationId xmlns:a16="http://schemas.microsoft.com/office/drawing/2014/main" id="{DEB592E9-0B97-299C-192E-015F3236F752}"/>
                </a:ext>
              </a:extLst>
            </p:cNvPr>
            <p:cNvGrpSpPr/>
            <p:nvPr/>
          </p:nvGrpSpPr>
          <p:grpSpPr>
            <a:xfrm>
              <a:off x="4650861" y="4637412"/>
              <a:ext cx="870367" cy="958238"/>
              <a:chOff x="4650861" y="4637412"/>
              <a:chExt cx="870367" cy="958238"/>
            </a:xfrm>
            <a:solidFill>
              <a:srgbClr val="FFFFFF"/>
            </a:solidFill>
          </p:grpSpPr>
          <p:sp>
            <p:nvSpPr>
              <p:cNvPr id="128" name="Freeform: Shape 127">
                <a:extLst>
                  <a:ext uri="{FF2B5EF4-FFF2-40B4-BE49-F238E27FC236}">
                    <a16:creationId xmlns:a16="http://schemas.microsoft.com/office/drawing/2014/main" id="{D0FD3F06-FB31-FA3F-8963-4657FCFA26B2}"/>
                  </a:ext>
                </a:extLst>
              </p:cNvPr>
              <p:cNvSpPr/>
              <p:nvPr/>
            </p:nvSpPr>
            <p:spPr>
              <a:xfrm>
                <a:off x="4650861" y="4637412"/>
                <a:ext cx="707927" cy="950905"/>
              </a:xfrm>
              <a:custGeom>
                <a:avLst/>
                <a:gdLst>
                  <a:gd name="connsiteX0" fmla="*/ 87730 w 707927"/>
                  <a:gd name="connsiteY0" fmla="*/ 946238 h 950905"/>
                  <a:gd name="connsiteX1" fmla="*/ 112686 w 707927"/>
                  <a:gd name="connsiteY1" fmla="*/ 936046 h 950905"/>
                  <a:gd name="connsiteX2" fmla="*/ 92207 w 707927"/>
                  <a:gd name="connsiteY2" fmla="*/ 918330 h 950905"/>
                  <a:gd name="connsiteX3" fmla="*/ 90302 w 707927"/>
                  <a:gd name="connsiteY3" fmla="*/ 621435 h 950905"/>
                  <a:gd name="connsiteX4" fmla="*/ 227272 w 707927"/>
                  <a:gd name="connsiteY4" fmla="*/ 482656 h 950905"/>
                  <a:gd name="connsiteX5" fmla="*/ 566647 w 707927"/>
                  <a:gd name="connsiteY5" fmla="*/ 480465 h 950905"/>
                  <a:gd name="connsiteX6" fmla="*/ 703617 w 707927"/>
                  <a:gd name="connsiteY6" fmla="*/ 341686 h 950905"/>
                  <a:gd name="connsiteX7" fmla="*/ 703522 w 707927"/>
                  <a:gd name="connsiteY7" fmla="*/ 320445 h 950905"/>
                  <a:gd name="connsiteX8" fmla="*/ 607414 w 707927"/>
                  <a:gd name="connsiteY8" fmla="*/ 225576 h 950905"/>
                  <a:gd name="connsiteX9" fmla="*/ 617987 w 707927"/>
                  <a:gd name="connsiteY9" fmla="*/ 214908 h 950905"/>
                  <a:gd name="connsiteX10" fmla="*/ 596651 w 707927"/>
                  <a:gd name="connsiteY10" fmla="*/ 193858 h 950905"/>
                  <a:gd name="connsiteX11" fmla="*/ 554551 w 707927"/>
                  <a:gd name="connsiteY11" fmla="*/ 236530 h 950905"/>
                  <a:gd name="connsiteX12" fmla="*/ 575887 w 707927"/>
                  <a:gd name="connsiteY12" fmla="*/ 257580 h 950905"/>
                  <a:gd name="connsiteX13" fmla="*/ 586460 w 707927"/>
                  <a:gd name="connsiteY13" fmla="*/ 246912 h 950905"/>
                  <a:gd name="connsiteX14" fmla="*/ 671899 w 707927"/>
                  <a:gd name="connsiteY14" fmla="*/ 331209 h 950905"/>
                  <a:gd name="connsiteX15" fmla="*/ 545502 w 707927"/>
                  <a:gd name="connsiteY15" fmla="*/ 459320 h 950905"/>
                  <a:gd name="connsiteX16" fmla="*/ 248608 w 707927"/>
                  <a:gd name="connsiteY16" fmla="*/ 461225 h 950905"/>
                  <a:gd name="connsiteX17" fmla="*/ 246703 w 707927"/>
                  <a:gd name="connsiteY17" fmla="*/ 164330 h 950905"/>
                  <a:gd name="connsiteX18" fmla="*/ 373100 w 707927"/>
                  <a:gd name="connsiteY18" fmla="*/ 36219 h 950905"/>
                  <a:gd name="connsiteX19" fmla="*/ 458539 w 707927"/>
                  <a:gd name="connsiteY19" fmla="*/ 120515 h 950905"/>
                  <a:gd name="connsiteX20" fmla="*/ 447966 w 707927"/>
                  <a:gd name="connsiteY20" fmla="*/ 131184 h 950905"/>
                  <a:gd name="connsiteX21" fmla="*/ 469302 w 707927"/>
                  <a:gd name="connsiteY21" fmla="*/ 152234 h 950905"/>
                  <a:gd name="connsiteX22" fmla="*/ 511403 w 707927"/>
                  <a:gd name="connsiteY22" fmla="*/ 109562 h 950905"/>
                  <a:gd name="connsiteX23" fmla="*/ 490067 w 707927"/>
                  <a:gd name="connsiteY23" fmla="*/ 88511 h 950905"/>
                  <a:gd name="connsiteX24" fmla="*/ 479494 w 707927"/>
                  <a:gd name="connsiteY24" fmla="*/ 99179 h 950905"/>
                  <a:gd name="connsiteX25" fmla="*/ 383387 w 707927"/>
                  <a:gd name="connsiteY25" fmla="*/ 4310 h 950905"/>
                  <a:gd name="connsiteX26" fmla="*/ 362146 w 707927"/>
                  <a:gd name="connsiteY26" fmla="*/ 4406 h 950905"/>
                  <a:gd name="connsiteX27" fmla="*/ 225176 w 707927"/>
                  <a:gd name="connsiteY27" fmla="*/ 143185 h 950905"/>
                  <a:gd name="connsiteX28" fmla="*/ 207460 w 707927"/>
                  <a:gd name="connsiteY28" fmla="*/ 459986 h 950905"/>
                  <a:gd name="connsiteX29" fmla="*/ 69062 w 707927"/>
                  <a:gd name="connsiteY29" fmla="*/ 600194 h 950905"/>
                  <a:gd name="connsiteX30" fmla="*/ 71252 w 707927"/>
                  <a:gd name="connsiteY30" fmla="*/ 939570 h 950905"/>
                  <a:gd name="connsiteX31" fmla="*/ 83635 w 707927"/>
                  <a:gd name="connsiteY31" fmla="*/ 950905 h 950905"/>
                  <a:gd name="connsiteX32" fmla="*/ 87826 w 707927"/>
                  <a:gd name="connsiteY32" fmla="*/ 946143 h 95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7927" h="950905">
                    <a:moveTo>
                      <a:pt x="87730" y="946238"/>
                    </a:moveTo>
                    <a:cubicBezTo>
                      <a:pt x="94874" y="939284"/>
                      <a:pt x="103637" y="936713"/>
                      <a:pt x="112686" y="936046"/>
                    </a:cubicBezTo>
                    <a:cubicBezTo>
                      <a:pt x="105637" y="930617"/>
                      <a:pt x="98684" y="924807"/>
                      <a:pt x="92207" y="918330"/>
                    </a:cubicBezTo>
                    <a:cubicBezTo>
                      <a:pt x="9816" y="836986"/>
                      <a:pt x="8959" y="703827"/>
                      <a:pt x="90302" y="621435"/>
                    </a:cubicBezTo>
                    <a:lnTo>
                      <a:pt x="227272" y="482656"/>
                    </a:lnTo>
                    <a:cubicBezTo>
                      <a:pt x="321474" y="575620"/>
                      <a:pt x="473684" y="574572"/>
                      <a:pt x="566647" y="480465"/>
                    </a:cubicBezTo>
                    <a:lnTo>
                      <a:pt x="703617" y="341686"/>
                    </a:lnTo>
                    <a:cubicBezTo>
                      <a:pt x="709427" y="335780"/>
                      <a:pt x="709332" y="326255"/>
                      <a:pt x="703522" y="320445"/>
                    </a:cubicBezTo>
                    <a:lnTo>
                      <a:pt x="607414" y="225576"/>
                    </a:lnTo>
                    <a:lnTo>
                      <a:pt x="617987" y="214908"/>
                    </a:lnTo>
                    <a:lnTo>
                      <a:pt x="596651" y="193858"/>
                    </a:lnTo>
                    <a:lnTo>
                      <a:pt x="554551" y="236530"/>
                    </a:lnTo>
                    <a:lnTo>
                      <a:pt x="575887" y="257580"/>
                    </a:lnTo>
                    <a:lnTo>
                      <a:pt x="586460" y="246912"/>
                    </a:lnTo>
                    <a:lnTo>
                      <a:pt x="671899" y="331209"/>
                    </a:lnTo>
                    <a:lnTo>
                      <a:pt x="545502" y="459320"/>
                    </a:lnTo>
                    <a:cubicBezTo>
                      <a:pt x="464159" y="541711"/>
                      <a:pt x="330999" y="542568"/>
                      <a:pt x="248608" y="461225"/>
                    </a:cubicBezTo>
                    <a:cubicBezTo>
                      <a:pt x="166217" y="379881"/>
                      <a:pt x="165359" y="246722"/>
                      <a:pt x="246703" y="164330"/>
                    </a:cubicBezTo>
                    <a:lnTo>
                      <a:pt x="373100" y="36219"/>
                    </a:lnTo>
                    <a:lnTo>
                      <a:pt x="458539" y="120515"/>
                    </a:lnTo>
                    <a:lnTo>
                      <a:pt x="447966" y="131184"/>
                    </a:lnTo>
                    <a:lnTo>
                      <a:pt x="469302" y="152234"/>
                    </a:lnTo>
                    <a:lnTo>
                      <a:pt x="511403" y="109562"/>
                    </a:lnTo>
                    <a:lnTo>
                      <a:pt x="490067" y="88511"/>
                    </a:lnTo>
                    <a:lnTo>
                      <a:pt x="479494" y="99179"/>
                    </a:lnTo>
                    <a:lnTo>
                      <a:pt x="383387" y="4310"/>
                    </a:lnTo>
                    <a:cubicBezTo>
                      <a:pt x="377481" y="-1500"/>
                      <a:pt x="367956" y="-1405"/>
                      <a:pt x="362146" y="4406"/>
                    </a:cubicBezTo>
                    <a:lnTo>
                      <a:pt x="225176" y="143185"/>
                    </a:lnTo>
                    <a:cubicBezTo>
                      <a:pt x="139356" y="230148"/>
                      <a:pt x="133831" y="366451"/>
                      <a:pt x="207460" y="459986"/>
                    </a:cubicBezTo>
                    <a:lnTo>
                      <a:pt x="69062" y="600194"/>
                    </a:lnTo>
                    <a:cubicBezTo>
                      <a:pt x="-23903" y="694397"/>
                      <a:pt x="-22855" y="846606"/>
                      <a:pt x="71252" y="939570"/>
                    </a:cubicBezTo>
                    <a:cubicBezTo>
                      <a:pt x="75253" y="943571"/>
                      <a:pt x="79444" y="947285"/>
                      <a:pt x="83635" y="950905"/>
                    </a:cubicBezTo>
                    <a:cubicBezTo>
                      <a:pt x="84778" y="949286"/>
                      <a:pt x="86206" y="947666"/>
                      <a:pt x="87826" y="946143"/>
                    </a:cubicBezTo>
                    <a:close/>
                  </a:path>
                </a:pathLst>
              </a:custGeom>
              <a:solidFill>
                <a:srgbClr val="FFFFFF"/>
              </a:solidFill>
              <a:ln w="9525" cap="flat">
                <a:noFill/>
                <a:prstDash val="solid"/>
                <a:miter/>
              </a:ln>
            </p:spPr>
            <p:txBody>
              <a:bodyPr rtlCol="0" anchor="ctr"/>
              <a:lstStyle/>
              <a:p>
                <a:endParaRPr lang="da-DK"/>
              </a:p>
            </p:txBody>
          </p:sp>
          <p:sp>
            <p:nvSpPr>
              <p:cNvPr id="129" name="Freeform: Shape 128">
                <a:extLst>
                  <a:ext uri="{FF2B5EF4-FFF2-40B4-BE49-F238E27FC236}">
                    <a16:creationId xmlns:a16="http://schemas.microsoft.com/office/drawing/2014/main" id="{F067335C-8F36-F6D5-7541-21B0CDD980F5}"/>
                  </a:ext>
                </a:extLst>
              </p:cNvPr>
              <p:cNvSpPr/>
              <p:nvPr/>
            </p:nvSpPr>
            <p:spPr>
              <a:xfrm>
                <a:off x="5017579" y="5089905"/>
                <a:ext cx="503649" cy="505745"/>
              </a:xfrm>
              <a:custGeom>
                <a:avLst/>
                <a:gdLst>
                  <a:gd name="connsiteX0" fmla="*/ 454628 w 503649"/>
                  <a:gd name="connsiteY0" fmla="*/ 47497 h 505745"/>
                  <a:gd name="connsiteX1" fmla="*/ 221361 w 503649"/>
                  <a:gd name="connsiteY1" fmla="*/ 49021 h 505745"/>
                  <a:gd name="connsiteX2" fmla="*/ 212693 w 503649"/>
                  <a:gd name="connsiteY2" fmla="*/ 271240 h 505745"/>
                  <a:gd name="connsiteX3" fmla="*/ 22479 w 503649"/>
                  <a:gd name="connsiteY3" fmla="*/ 463931 h 505745"/>
                  <a:gd name="connsiteX4" fmla="*/ 0 w 503649"/>
                  <a:gd name="connsiteY4" fmla="*/ 483552 h 505745"/>
                  <a:gd name="connsiteX5" fmla="*/ 6001 w 503649"/>
                  <a:gd name="connsiteY5" fmla="*/ 486219 h 505745"/>
                  <a:gd name="connsiteX6" fmla="*/ 20479 w 503649"/>
                  <a:gd name="connsiteY6" fmla="*/ 505745 h 505745"/>
                  <a:gd name="connsiteX7" fmla="*/ 43815 w 503649"/>
                  <a:gd name="connsiteY7" fmla="*/ 484981 h 505745"/>
                  <a:gd name="connsiteX8" fmla="*/ 234029 w 503649"/>
                  <a:gd name="connsiteY8" fmla="*/ 292290 h 505745"/>
                  <a:gd name="connsiteX9" fmla="*/ 456152 w 503649"/>
                  <a:gd name="connsiteY9" fmla="*/ 280765 h 505745"/>
                  <a:gd name="connsiteX10" fmla="*/ 454628 w 503649"/>
                  <a:gd name="connsiteY10" fmla="*/ 47497 h 505745"/>
                  <a:gd name="connsiteX11" fmla="*/ 434816 w 503649"/>
                  <a:gd name="connsiteY11" fmla="*/ 259715 h 505745"/>
                  <a:gd name="connsiteX12" fmla="*/ 243935 w 503649"/>
                  <a:gd name="connsiteY12" fmla="*/ 260953 h 505745"/>
                  <a:gd name="connsiteX13" fmla="*/ 242697 w 503649"/>
                  <a:gd name="connsiteY13" fmla="*/ 70072 h 505745"/>
                  <a:gd name="connsiteX14" fmla="*/ 433578 w 503649"/>
                  <a:gd name="connsiteY14" fmla="*/ 68834 h 505745"/>
                  <a:gd name="connsiteX15" fmla="*/ 434816 w 503649"/>
                  <a:gd name="connsiteY15" fmla="*/ 259715 h 50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649" h="505745">
                    <a:moveTo>
                      <a:pt x="454628" y="47497"/>
                    </a:moveTo>
                    <a:cubicBezTo>
                      <a:pt x="389858" y="-16415"/>
                      <a:pt x="285179" y="-15748"/>
                      <a:pt x="221361" y="49021"/>
                    </a:cubicBezTo>
                    <a:cubicBezTo>
                      <a:pt x="160972" y="110172"/>
                      <a:pt x="158305" y="206851"/>
                      <a:pt x="212693" y="271240"/>
                    </a:cubicBezTo>
                    <a:lnTo>
                      <a:pt x="22479" y="463931"/>
                    </a:lnTo>
                    <a:cubicBezTo>
                      <a:pt x="15335" y="471170"/>
                      <a:pt x="7811" y="477647"/>
                      <a:pt x="0" y="483552"/>
                    </a:cubicBezTo>
                    <a:cubicBezTo>
                      <a:pt x="2000" y="484219"/>
                      <a:pt x="4001" y="485076"/>
                      <a:pt x="6001" y="486219"/>
                    </a:cubicBezTo>
                    <a:cubicBezTo>
                      <a:pt x="14002" y="490886"/>
                      <a:pt x="18097" y="497840"/>
                      <a:pt x="20479" y="505745"/>
                    </a:cubicBezTo>
                    <a:cubicBezTo>
                      <a:pt x="28575" y="499459"/>
                      <a:pt x="36386" y="492506"/>
                      <a:pt x="43815" y="484981"/>
                    </a:cubicBezTo>
                    <a:lnTo>
                      <a:pt x="234029" y="292290"/>
                    </a:lnTo>
                    <a:cubicBezTo>
                      <a:pt x="299085" y="345821"/>
                      <a:pt x="395764" y="341915"/>
                      <a:pt x="456152" y="280765"/>
                    </a:cubicBezTo>
                    <a:cubicBezTo>
                      <a:pt x="520065" y="215995"/>
                      <a:pt x="519398" y="111315"/>
                      <a:pt x="454628" y="47497"/>
                    </a:cubicBezTo>
                    <a:close/>
                    <a:moveTo>
                      <a:pt x="434816" y="259715"/>
                    </a:moveTo>
                    <a:cubicBezTo>
                      <a:pt x="382524" y="312674"/>
                      <a:pt x="296894" y="313245"/>
                      <a:pt x="243935" y="260953"/>
                    </a:cubicBezTo>
                    <a:cubicBezTo>
                      <a:pt x="190976" y="208661"/>
                      <a:pt x="190405" y="123031"/>
                      <a:pt x="242697" y="70072"/>
                    </a:cubicBezTo>
                    <a:cubicBezTo>
                      <a:pt x="294989" y="17113"/>
                      <a:pt x="380619" y="16541"/>
                      <a:pt x="433578" y="68834"/>
                    </a:cubicBezTo>
                    <a:cubicBezTo>
                      <a:pt x="486537" y="121126"/>
                      <a:pt x="487109" y="206755"/>
                      <a:pt x="434816" y="259715"/>
                    </a:cubicBezTo>
                    <a:close/>
                  </a:path>
                </a:pathLst>
              </a:custGeom>
              <a:solidFill>
                <a:srgbClr val="FFFFFF"/>
              </a:solidFill>
              <a:ln w="9525" cap="flat">
                <a:noFill/>
                <a:prstDash val="solid"/>
                <a:miter/>
              </a:ln>
            </p:spPr>
            <p:txBody>
              <a:bodyPr rtlCol="0" anchor="ctr"/>
              <a:lstStyle/>
              <a:p>
                <a:endParaRPr lang="da-DK"/>
              </a:p>
            </p:txBody>
          </p:sp>
          <p:sp>
            <p:nvSpPr>
              <p:cNvPr id="130" name="Freeform: Shape 129">
                <a:extLst>
                  <a:ext uri="{FF2B5EF4-FFF2-40B4-BE49-F238E27FC236}">
                    <a16:creationId xmlns:a16="http://schemas.microsoft.com/office/drawing/2014/main" id="{8768758E-0B5A-8F1B-DCEF-848BE7298963}"/>
                  </a:ext>
                </a:extLst>
              </p:cNvPr>
              <p:cNvSpPr/>
              <p:nvPr/>
            </p:nvSpPr>
            <p:spPr>
              <a:xfrm>
                <a:off x="5297601" y="5198921"/>
                <a:ext cx="119946" cy="119946"/>
              </a:xfrm>
              <a:custGeom>
                <a:avLst/>
                <a:gdLst>
                  <a:gd name="connsiteX0" fmla="*/ 102121 w 119946"/>
                  <a:gd name="connsiteY0" fmla="*/ 17254 h 119946"/>
                  <a:gd name="connsiteX1" fmla="*/ 17254 w 119946"/>
                  <a:gd name="connsiteY1" fmla="*/ 17825 h 119946"/>
                  <a:gd name="connsiteX2" fmla="*/ 17825 w 119946"/>
                  <a:gd name="connsiteY2" fmla="*/ 102693 h 119946"/>
                  <a:gd name="connsiteX3" fmla="*/ 102693 w 119946"/>
                  <a:gd name="connsiteY3" fmla="*/ 102121 h 119946"/>
                  <a:gd name="connsiteX4" fmla="*/ 102121 w 119946"/>
                  <a:gd name="connsiteY4" fmla="*/ 17254 h 119946"/>
                  <a:gd name="connsiteX5" fmla="*/ 38971 w 119946"/>
                  <a:gd name="connsiteY5" fmla="*/ 81262 h 119946"/>
                  <a:gd name="connsiteX6" fmla="*/ 38685 w 119946"/>
                  <a:gd name="connsiteY6" fmla="*/ 38875 h 119946"/>
                  <a:gd name="connsiteX7" fmla="*/ 81071 w 119946"/>
                  <a:gd name="connsiteY7" fmla="*/ 38590 h 119946"/>
                  <a:gd name="connsiteX8" fmla="*/ 81357 w 119946"/>
                  <a:gd name="connsiteY8" fmla="*/ 80976 h 119946"/>
                  <a:gd name="connsiteX9" fmla="*/ 38971 w 119946"/>
                  <a:gd name="connsiteY9" fmla="*/ 81262 h 11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946" h="119946">
                    <a:moveTo>
                      <a:pt x="102121" y="17254"/>
                    </a:moveTo>
                    <a:cubicBezTo>
                      <a:pt x="78595" y="-5987"/>
                      <a:pt x="40495" y="-5702"/>
                      <a:pt x="17254" y="17825"/>
                    </a:cubicBezTo>
                    <a:cubicBezTo>
                      <a:pt x="-5987" y="41352"/>
                      <a:pt x="-5702" y="79452"/>
                      <a:pt x="17825" y="102693"/>
                    </a:cubicBezTo>
                    <a:cubicBezTo>
                      <a:pt x="41352" y="125934"/>
                      <a:pt x="79452" y="125648"/>
                      <a:pt x="102693" y="102121"/>
                    </a:cubicBezTo>
                    <a:cubicBezTo>
                      <a:pt x="125934" y="78595"/>
                      <a:pt x="125648" y="40495"/>
                      <a:pt x="102121" y="17254"/>
                    </a:cubicBezTo>
                    <a:close/>
                    <a:moveTo>
                      <a:pt x="38971" y="81262"/>
                    </a:moveTo>
                    <a:cubicBezTo>
                      <a:pt x="27160" y="69641"/>
                      <a:pt x="27064" y="50591"/>
                      <a:pt x="38685" y="38875"/>
                    </a:cubicBezTo>
                    <a:cubicBezTo>
                      <a:pt x="50305" y="27160"/>
                      <a:pt x="69355" y="26969"/>
                      <a:pt x="81071" y="38590"/>
                    </a:cubicBezTo>
                    <a:cubicBezTo>
                      <a:pt x="92787" y="50210"/>
                      <a:pt x="92978" y="69260"/>
                      <a:pt x="81357" y="80976"/>
                    </a:cubicBezTo>
                    <a:cubicBezTo>
                      <a:pt x="69737" y="92691"/>
                      <a:pt x="50686" y="92882"/>
                      <a:pt x="38971" y="81262"/>
                    </a:cubicBezTo>
                    <a:close/>
                  </a:path>
                </a:pathLst>
              </a:custGeom>
              <a:solidFill>
                <a:srgbClr val="FFFFFF"/>
              </a:solidFill>
              <a:ln w="9525" cap="flat">
                <a:noFill/>
                <a:prstDash val="solid"/>
                <a:miter/>
              </a:ln>
            </p:spPr>
            <p:txBody>
              <a:bodyPr rtlCol="0" anchor="ctr"/>
              <a:lstStyle/>
              <a:p>
                <a:endParaRPr lang="da-DK"/>
              </a:p>
            </p:txBody>
          </p:sp>
        </p:grpSp>
        <p:sp>
          <p:nvSpPr>
            <p:cNvPr id="131" name="Freeform: Shape 130">
              <a:extLst>
                <a:ext uri="{FF2B5EF4-FFF2-40B4-BE49-F238E27FC236}">
                  <a16:creationId xmlns:a16="http://schemas.microsoft.com/office/drawing/2014/main" id="{D3F7E273-BA28-BC59-DE64-475D92DC0AEC}"/>
                </a:ext>
              </a:extLst>
            </p:cNvPr>
            <p:cNvSpPr/>
            <p:nvPr/>
          </p:nvSpPr>
          <p:spPr>
            <a:xfrm>
              <a:off x="4998925" y="4720098"/>
              <a:ext cx="1610850" cy="1074815"/>
            </a:xfrm>
            <a:custGeom>
              <a:avLst/>
              <a:gdLst>
                <a:gd name="connsiteX0" fmla="*/ 1601709 w 1610850"/>
                <a:gd name="connsiteY0" fmla="*/ 190705 h 1074815"/>
                <a:gd name="connsiteX1" fmla="*/ 1476265 w 1610850"/>
                <a:gd name="connsiteY1" fmla="*/ 19827 h 1074815"/>
                <a:gd name="connsiteX2" fmla="*/ 1408352 w 1610850"/>
                <a:gd name="connsiteY2" fmla="*/ 9444 h 1074815"/>
                <a:gd name="connsiteX3" fmla="*/ 1389111 w 1610850"/>
                <a:gd name="connsiteY3" fmla="*/ 41258 h 1074815"/>
                <a:gd name="connsiteX4" fmla="*/ 1397969 w 1610850"/>
                <a:gd name="connsiteY4" fmla="*/ 77358 h 1074815"/>
                <a:gd name="connsiteX5" fmla="*/ 1411019 w 1610850"/>
                <a:gd name="connsiteY5" fmla="*/ 95169 h 1074815"/>
                <a:gd name="connsiteX6" fmla="*/ 1261476 w 1610850"/>
                <a:gd name="connsiteY6" fmla="*/ 204993 h 1074815"/>
                <a:gd name="connsiteX7" fmla="*/ 1185657 w 1610850"/>
                <a:gd name="connsiteY7" fmla="*/ 101742 h 1074815"/>
                <a:gd name="connsiteX8" fmla="*/ 1117744 w 1610850"/>
                <a:gd name="connsiteY8" fmla="*/ 91359 h 1074815"/>
                <a:gd name="connsiteX9" fmla="*/ 1107362 w 1610850"/>
                <a:gd name="connsiteY9" fmla="*/ 159272 h 1074815"/>
                <a:gd name="connsiteX10" fmla="*/ 1141366 w 1610850"/>
                <a:gd name="connsiteY10" fmla="*/ 205564 h 1074815"/>
                <a:gd name="connsiteX11" fmla="*/ 607490 w 1610850"/>
                <a:gd name="connsiteY11" fmla="*/ 597613 h 1074815"/>
                <a:gd name="connsiteX12" fmla="*/ 590440 w 1610850"/>
                <a:gd name="connsiteY12" fmla="*/ 708770 h 1074815"/>
                <a:gd name="connsiteX13" fmla="*/ 595679 w 1610850"/>
                <a:gd name="connsiteY13" fmla="*/ 715913 h 1074815"/>
                <a:gd name="connsiteX14" fmla="*/ 520908 w 1610850"/>
                <a:gd name="connsiteY14" fmla="*/ 770777 h 1074815"/>
                <a:gd name="connsiteX15" fmla="*/ 515478 w 1610850"/>
                <a:gd name="connsiteY15" fmla="*/ 782017 h 1074815"/>
                <a:gd name="connsiteX16" fmla="*/ 518050 w 1610850"/>
                <a:gd name="connsiteY16" fmla="*/ 838596 h 1074815"/>
                <a:gd name="connsiteX17" fmla="*/ 300499 w 1610850"/>
                <a:gd name="connsiteY17" fmla="*/ 996615 h 1074815"/>
                <a:gd name="connsiteX18" fmla="*/ 19797 w 1610850"/>
                <a:gd name="connsiteY18" fmla="*/ 1014998 h 1074815"/>
                <a:gd name="connsiteX19" fmla="*/ 1128 w 1610850"/>
                <a:gd name="connsiteY19" fmla="*/ 1022524 h 1074815"/>
                <a:gd name="connsiteX20" fmla="*/ 8653 w 1610850"/>
                <a:gd name="connsiteY20" fmla="*/ 1041192 h 1074815"/>
                <a:gd name="connsiteX21" fmla="*/ 158481 w 1610850"/>
                <a:gd name="connsiteY21" fmla="*/ 1074816 h 1074815"/>
                <a:gd name="connsiteX22" fmla="*/ 276782 w 1610850"/>
                <a:gd name="connsiteY22" fmla="*/ 1046336 h 1074815"/>
                <a:gd name="connsiteX23" fmla="*/ 283163 w 1610850"/>
                <a:gd name="connsiteY23" fmla="*/ 1043859 h 1074815"/>
                <a:gd name="connsiteX24" fmla="*/ 290402 w 1610850"/>
                <a:gd name="connsiteY24" fmla="*/ 1038525 h 1074815"/>
                <a:gd name="connsiteX25" fmla="*/ 318406 w 1610850"/>
                <a:gd name="connsiteY25" fmla="*/ 1018618 h 1074815"/>
                <a:gd name="connsiteX26" fmla="*/ 533671 w 1610850"/>
                <a:gd name="connsiteY26" fmla="*/ 859836 h 1074815"/>
                <a:gd name="connsiteX27" fmla="*/ 586820 w 1610850"/>
                <a:gd name="connsiteY27" fmla="*/ 879172 h 1074815"/>
                <a:gd name="connsiteX28" fmla="*/ 599203 w 1610850"/>
                <a:gd name="connsiteY28" fmla="*/ 877362 h 1074815"/>
                <a:gd name="connsiteX29" fmla="*/ 673974 w 1610850"/>
                <a:gd name="connsiteY29" fmla="*/ 822499 h 1074815"/>
                <a:gd name="connsiteX30" fmla="*/ 679213 w 1610850"/>
                <a:gd name="connsiteY30" fmla="*/ 829642 h 1074815"/>
                <a:gd name="connsiteX31" fmla="*/ 731219 w 1610850"/>
                <a:gd name="connsiteY31" fmla="*/ 861170 h 1074815"/>
                <a:gd name="connsiteX32" fmla="*/ 790275 w 1610850"/>
                <a:gd name="connsiteY32" fmla="*/ 846692 h 1074815"/>
                <a:gd name="connsiteX33" fmla="*/ 1324151 w 1610850"/>
                <a:gd name="connsiteY33" fmla="*/ 454643 h 1074815"/>
                <a:gd name="connsiteX34" fmla="*/ 1358155 w 1610850"/>
                <a:gd name="connsiteY34" fmla="*/ 500934 h 1074815"/>
                <a:gd name="connsiteX35" fmla="*/ 1426068 w 1610850"/>
                <a:gd name="connsiteY35" fmla="*/ 511317 h 1074815"/>
                <a:gd name="connsiteX36" fmla="*/ 1445309 w 1610850"/>
                <a:gd name="connsiteY36" fmla="*/ 479503 h 1074815"/>
                <a:gd name="connsiteX37" fmla="*/ 1436451 w 1610850"/>
                <a:gd name="connsiteY37" fmla="*/ 443403 h 1074815"/>
                <a:gd name="connsiteX38" fmla="*/ 1360632 w 1610850"/>
                <a:gd name="connsiteY38" fmla="*/ 340152 h 1074815"/>
                <a:gd name="connsiteX39" fmla="*/ 1510079 w 1610850"/>
                <a:gd name="connsiteY39" fmla="*/ 230329 h 1074815"/>
                <a:gd name="connsiteX40" fmla="*/ 1523128 w 1610850"/>
                <a:gd name="connsiteY40" fmla="*/ 248141 h 1074815"/>
                <a:gd name="connsiteX41" fmla="*/ 1591041 w 1610850"/>
                <a:gd name="connsiteY41" fmla="*/ 258523 h 1074815"/>
                <a:gd name="connsiteX42" fmla="*/ 1610282 w 1610850"/>
                <a:gd name="connsiteY42" fmla="*/ 226710 h 1074815"/>
                <a:gd name="connsiteX43" fmla="*/ 1601424 w 1610850"/>
                <a:gd name="connsiteY43" fmla="*/ 190610 h 1074815"/>
                <a:gd name="connsiteX44" fmla="*/ 589392 w 1610850"/>
                <a:gd name="connsiteY44" fmla="*/ 851930 h 1074815"/>
                <a:gd name="connsiteX45" fmla="*/ 544529 w 1610850"/>
                <a:gd name="connsiteY45" fmla="*/ 835548 h 1074815"/>
                <a:gd name="connsiteX46" fmla="*/ 542339 w 1610850"/>
                <a:gd name="connsiteY46" fmla="*/ 787827 h 1074815"/>
                <a:gd name="connsiteX47" fmla="*/ 611395 w 1610850"/>
                <a:gd name="connsiteY47" fmla="*/ 737154 h 1074815"/>
                <a:gd name="connsiteX48" fmla="*/ 658449 w 1610850"/>
                <a:gd name="connsiteY48" fmla="*/ 801257 h 1074815"/>
                <a:gd name="connsiteX49" fmla="*/ 589392 w 1610850"/>
                <a:gd name="connsiteY49" fmla="*/ 851930 h 1074815"/>
                <a:gd name="connsiteX50" fmla="*/ 1244617 w 1610850"/>
                <a:gd name="connsiteY50" fmla="*/ 480360 h 1074815"/>
                <a:gd name="connsiteX51" fmla="*/ 1210613 w 1610850"/>
                <a:gd name="connsiteY51" fmla="*/ 434069 h 1074815"/>
                <a:gd name="connsiteX52" fmla="*/ 1192134 w 1610850"/>
                <a:gd name="connsiteY52" fmla="*/ 431211 h 1074815"/>
                <a:gd name="connsiteX53" fmla="*/ 1189277 w 1610850"/>
                <a:gd name="connsiteY53" fmla="*/ 449690 h 1074815"/>
                <a:gd name="connsiteX54" fmla="*/ 1223281 w 1610850"/>
                <a:gd name="connsiteY54" fmla="*/ 495981 h 1074815"/>
                <a:gd name="connsiteX55" fmla="*/ 1159178 w 1610850"/>
                <a:gd name="connsiteY55" fmla="*/ 543035 h 1074815"/>
                <a:gd name="connsiteX56" fmla="*/ 1104314 w 1610850"/>
                <a:gd name="connsiteY56" fmla="*/ 468263 h 1074815"/>
                <a:gd name="connsiteX57" fmla="*/ 1085835 w 1610850"/>
                <a:gd name="connsiteY57" fmla="*/ 465406 h 1074815"/>
                <a:gd name="connsiteX58" fmla="*/ 1082978 w 1610850"/>
                <a:gd name="connsiteY58" fmla="*/ 483885 h 1074815"/>
                <a:gd name="connsiteX59" fmla="*/ 1137842 w 1610850"/>
                <a:gd name="connsiteY59" fmla="*/ 558656 h 1074815"/>
                <a:gd name="connsiteX60" fmla="*/ 1073738 w 1610850"/>
                <a:gd name="connsiteY60" fmla="*/ 605709 h 1074815"/>
                <a:gd name="connsiteX61" fmla="*/ 1039734 w 1610850"/>
                <a:gd name="connsiteY61" fmla="*/ 559418 h 1074815"/>
                <a:gd name="connsiteX62" fmla="*/ 1021256 w 1610850"/>
                <a:gd name="connsiteY62" fmla="*/ 556560 h 1074815"/>
                <a:gd name="connsiteX63" fmla="*/ 1018398 w 1610850"/>
                <a:gd name="connsiteY63" fmla="*/ 575039 h 1074815"/>
                <a:gd name="connsiteX64" fmla="*/ 1052402 w 1610850"/>
                <a:gd name="connsiteY64" fmla="*/ 621330 h 1074815"/>
                <a:gd name="connsiteX65" fmla="*/ 988299 w 1610850"/>
                <a:gd name="connsiteY65" fmla="*/ 668384 h 1074815"/>
                <a:gd name="connsiteX66" fmla="*/ 933435 w 1610850"/>
                <a:gd name="connsiteY66" fmla="*/ 593613 h 1074815"/>
                <a:gd name="connsiteX67" fmla="*/ 914957 w 1610850"/>
                <a:gd name="connsiteY67" fmla="*/ 590755 h 1074815"/>
                <a:gd name="connsiteX68" fmla="*/ 912099 w 1610850"/>
                <a:gd name="connsiteY68" fmla="*/ 609234 h 1074815"/>
                <a:gd name="connsiteX69" fmla="*/ 966963 w 1610850"/>
                <a:gd name="connsiteY69" fmla="*/ 684005 h 1074815"/>
                <a:gd name="connsiteX70" fmla="*/ 902860 w 1610850"/>
                <a:gd name="connsiteY70" fmla="*/ 731058 h 1074815"/>
                <a:gd name="connsiteX71" fmla="*/ 868856 w 1610850"/>
                <a:gd name="connsiteY71" fmla="*/ 684767 h 1074815"/>
                <a:gd name="connsiteX72" fmla="*/ 850377 w 1610850"/>
                <a:gd name="connsiteY72" fmla="*/ 681909 h 1074815"/>
                <a:gd name="connsiteX73" fmla="*/ 847520 w 1610850"/>
                <a:gd name="connsiteY73" fmla="*/ 700388 h 1074815"/>
                <a:gd name="connsiteX74" fmla="*/ 881524 w 1610850"/>
                <a:gd name="connsiteY74" fmla="*/ 746679 h 1074815"/>
                <a:gd name="connsiteX75" fmla="*/ 817421 w 1610850"/>
                <a:gd name="connsiteY75" fmla="*/ 793733 h 1074815"/>
                <a:gd name="connsiteX76" fmla="*/ 762557 w 1610850"/>
                <a:gd name="connsiteY76" fmla="*/ 718962 h 1074815"/>
                <a:gd name="connsiteX77" fmla="*/ 744078 w 1610850"/>
                <a:gd name="connsiteY77" fmla="*/ 716104 h 1074815"/>
                <a:gd name="connsiteX78" fmla="*/ 741221 w 1610850"/>
                <a:gd name="connsiteY78" fmla="*/ 734583 h 1074815"/>
                <a:gd name="connsiteX79" fmla="*/ 796085 w 1610850"/>
                <a:gd name="connsiteY79" fmla="*/ 809354 h 1074815"/>
                <a:gd name="connsiteX80" fmla="*/ 774749 w 1610850"/>
                <a:gd name="connsiteY80" fmla="*/ 825070 h 1074815"/>
                <a:gd name="connsiteX81" fmla="*/ 700644 w 1610850"/>
                <a:gd name="connsiteY81" fmla="*/ 813735 h 1074815"/>
                <a:gd name="connsiteX82" fmla="*/ 687595 w 1610850"/>
                <a:gd name="connsiteY82" fmla="*/ 795923 h 1074815"/>
                <a:gd name="connsiteX83" fmla="*/ 687595 w 1610850"/>
                <a:gd name="connsiteY83" fmla="*/ 795923 h 1074815"/>
                <a:gd name="connsiteX84" fmla="*/ 624825 w 1610850"/>
                <a:gd name="connsiteY84" fmla="*/ 710484 h 1074815"/>
                <a:gd name="connsiteX85" fmla="*/ 624825 w 1610850"/>
                <a:gd name="connsiteY85" fmla="*/ 710484 h 1074815"/>
                <a:gd name="connsiteX86" fmla="*/ 611776 w 1610850"/>
                <a:gd name="connsiteY86" fmla="*/ 692672 h 1074815"/>
                <a:gd name="connsiteX87" fmla="*/ 623111 w 1610850"/>
                <a:gd name="connsiteY87" fmla="*/ 618568 h 1074815"/>
                <a:gd name="connsiteX88" fmla="*/ 1156987 w 1610850"/>
                <a:gd name="connsiteY88" fmla="*/ 226519 h 1074815"/>
                <a:gd name="connsiteX89" fmla="*/ 1308625 w 1610850"/>
                <a:gd name="connsiteY89" fmla="*/ 432926 h 1074815"/>
                <a:gd name="connsiteX90" fmla="*/ 1244522 w 1610850"/>
                <a:gd name="connsiteY90" fmla="*/ 479979 h 1074815"/>
                <a:gd name="connsiteX91" fmla="*/ 1415305 w 1610850"/>
                <a:gd name="connsiteY91" fmla="*/ 459120 h 1074815"/>
                <a:gd name="connsiteX92" fmla="*/ 1410542 w 1610850"/>
                <a:gd name="connsiteY92" fmla="*/ 489980 h 1074815"/>
                <a:gd name="connsiteX93" fmla="*/ 1379682 w 1610850"/>
                <a:gd name="connsiteY93" fmla="*/ 485218 h 1074815"/>
                <a:gd name="connsiteX94" fmla="*/ 1128793 w 1610850"/>
                <a:gd name="connsiteY94" fmla="*/ 143556 h 1074815"/>
                <a:gd name="connsiteX95" fmla="*/ 1124792 w 1610850"/>
                <a:gd name="connsiteY95" fmla="*/ 127173 h 1074815"/>
                <a:gd name="connsiteX96" fmla="*/ 1133555 w 1610850"/>
                <a:gd name="connsiteY96" fmla="*/ 112695 h 1074815"/>
                <a:gd name="connsiteX97" fmla="*/ 1164417 w 1610850"/>
                <a:gd name="connsiteY97" fmla="*/ 117458 h 1074815"/>
                <a:gd name="connsiteX98" fmla="*/ 1248046 w 1610850"/>
                <a:gd name="connsiteY98" fmla="*/ 231377 h 1074815"/>
                <a:gd name="connsiteX99" fmla="*/ 1331676 w 1610850"/>
                <a:gd name="connsiteY99" fmla="*/ 345296 h 1074815"/>
                <a:gd name="connsiteX100" fmla="*/ 1415305 w 1610850"/>
                <a:gd name="connsiteY100" fmla="*/ 459215 h 1074815"/>
                <a:gd name="connsiteX101" fmla="*/ 1345106 w 1610850"/>
                <a:gd name="connsiteY101" fmla="*/ 318816 h 1074815"/>
                <a:gd name="connsiteX102" fmla="*/ 1319007 w 1610850"/>
                <a:gd name="connsiteY102" fmla="*/ 283193 h 1074815"/>
                <a:gd name="connsiteX103" fmla="*/ 1422258 w 1610850"/>
                <a:gd name="connsiteY103" fmla="*/ 207374 h 1074815"/>
                <a:gd name="connsiteX104" fmla="*/ 1427497 w 1610850"/>
                <a:gd name="connsiteY104" fmla="*/ 198706 h 1074815"/>
                <a:gd name="connsiteX105" fmla="*/ 1425116 w 1610850"/>
                <a:gd name="connsiteY105" fmla="*/ 188895 h 1074815"/>
                <a:gd name="connsiteX106" fmla="*/ 1406637 w 1610850"/>
                <a:gd name="connsiteY106" fmla="*/ 186038 h 1074815"/>
                <a:gd name="connsiteX107" fmla="*/ 1303386 w 1610850"/>
                <a:gd name="connsiteY107" fmla="*/ 261857 h 1074815"/>
                <a:gd name="connsiteX108" fmla="*/ 1277288 w 1610850"/>
                <a:gd name="connsiteY108" fmla="*/ 226233 h 1074815"/>
                <a:gd name="connsiteX109" fmla="*/ 1426735 w 1610850"/>
                <a:gd name="connsiteY109" fmla="*/ 116410 h 1074815"/>
                <a:gd name="connsiteX110" fmla="*/ 1460739 w 1610850"/>
                <a:gd name="connsiteY110" fmla="*/ 162702 h 1074815"/>
                <a:gd name="connsiteX111" fmla="*/ 1494743 w 1610850"/>
                <a:gd name="connsiteY111" fmla="*/ 208993 h 1074815"/>
                <a:gd name="connsiteX112" fmla="*/ 1345296 w 1610850"/>
                <a:gd name="connsiteY112" fmla="*/ 318816 h 1074815"/>
                <a:gd name="connsiteX113" fmla="*/ 1575611 w 1610850"/>
                <a:gd name="connsiteY113" fmla="*/ 237282 h 1074815"/>
                <a:gd name="connsiteX114" fmla="*/ 1544750 w 1610850"/>
                <a:gd name="connsiteY114" fmla="*/ 232520 h 1074815"/>
                <a:gd name="connsiteX115" fmla="*/ 1523890 w 1610850"/>
                <a:gd name="connsiteY115" fmla="*/ 204040 h 1074815"/>
                <a:gd name="connsiteX116" fmla="*/ 1523890 w 1610850"/>
                <a:gd name="connsiteY116" fmla="*/ 204040 h 1074815"/>
                <a:gd name="connsiteX117" fmla="*/ 1499982 w 1610850"/>
                <a:gd name="connsiteY117" fmla="*/ 171464 h 1074815"/>
                <a:gd name="connsiteX118" fmla="*/ 1419305 w 1610850"/>
                <a:gd name="connsiteY118" fmla="*/ 61641 h 1074815"/>
                <a:gd name="connsiteX119" fmla="*/ 1415305 w 1610850"/>
                <a:gd name="connsiteY119" fmla="*/ 45258 h 1074815"/>
                <a:gd name="connsiteX120" fmla="*/ 1424068 w 1610850"/>
                <a:gd name="connsiteY120" fmla="*/ 30780 h 1074815"/>
                <a:gd name="connsiteX121" fmla="*/ 1454929 w 1610850"/>
                <a:gd name="connsiteY121" fmla="*/ 35543 h 1074815"/>
                <a:gd name="connsiteX122" fmla="*/ 1580373 w 1610850"/>
                <a:gd name="connsiteY122" fmla="*/ 206421 h 1074815"/>
                <a:gd name="connsiteX123" fmla="*/ 1575611 w 1610850"/>
                <a:gd name="connsiteY123" fmla="*/ 237282 h 107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610850" h="1074815">
                  <a:moveTo>
                    <a:pt x="1601709" y="190705"/>
                  </a:moveTo>
                  <a:lnTo>
                    <a:pt x="1476265" y="19827"/>
                  </a:lnTo>
                  <a:cubicBezTo>
                    <a:pt x="1460453" y="-1795"/>
                    <a:pt x="1429974" y="-6463"/>
                    <a:pt x="1408352" y="9444"/>
                  </a:cubicBezTo>
                  <a:cubicBezTo>
                    <a:pt x="1397874" y="17160"/>
                    <a:pt x="1391016" y="28399"/>
                    <a:pt x="1389111" y="41258"/>
                  </a:cubicBezTo>
                  <a:cubicBezTo>
                    <a:pt x="1387111" y="54117"/>
                    <a:pt x="1390254" y="66880"/>
                    <a:pt x="1397969" y="77358"/>
                  </a:cubicBezTo>
                  <a:lnTo>
                    <a:pt x="1411019" y="95169"/>
                  </a:lnTo>
                  <a:lnTo>
                    <a:pt x="1261476" y="204993"/>
                  </a:lnTo>
                  <a:lnTo>
                    <a:pt x="1185657" y="101742"/>
                  </a:lnTo>
                  <a:cubicBezTo>
                    <a:pt x="1169846" y="80120"/>
                    <a:pt x="1139366" y="75453"/>
                    <a:pt x="1117744" y="91359"/>
                  </a:cubicBezTo>
                  <a:cubicBezTo>
                    <a:pt x="1096122" y="107171"/>
                    <a:pt x="1091455" y="137651"/>
                    <a:pt x="1107362" y="159272"/>
                  </a:cubicBezTo>
                  <a:lnTo>
                    <a:pt x="1141366" y="205564"/>
                  </a:lnTo>
                  <a:lnTo>
                    <a:pt x="607490" y="597613"/>
                  </a:lnTo>
                  <a:cubicBezTo>
                    <a:pt x="572152" y="623521"/>
                    <a:pt x="564532" y="673432"/>
                    <a:pt x="590440" y="708770"/>
                  </a:cubicBezTo>
                  <a:lnTo>
                    <a:pt x="595679" y="715913"/>
                  </a:lnTo>
                  <a:lnTo>
                    <a:pt x="520908" y="770777"/>
                  </a:lnTo>
                  <a:cubicBezTo>
                    <a:pt x="517288" y="773445"/>
                    <a:pt x="515288" y="777636"/>
                    <a:pt x="515478" y="782017"/>
                  </a:cubicBezTo>
                  <a:lnTo>
                    <a:pt x="518050" y="838596"/>
                  </a:lnTo>
                  <a:cubicBezTo>
                    <a:pt x="518050" y="838596"/>
                    <a:pt x="302309" y="995187"/>
                    <a:pt x="300499" y="996615"/>
                  </a:cubicBezTo>
                  <a:cubicBezTo>
                    <a:pt x="208487" y="1071387"/>
                    <a:pt x="97045" y="1047860"/>
                    <a:pt x="19797" y="1014998"/>
                  </a:cubicBezTo>
                  <a:cubicBezTo>
                    <a:pt x="12558" y="1011950"/>
                    <a:pt x="4176" y="1015284"/>
                    <a:pt x="1128" y="1022524"/>
                  </a:cubicBezTo>
                  <a:cubicBezTo>
                    <a:pt x="-1920" y="1029762"/>
                    <a:pt x="1414" y="1038144"/>
                    <a:pt x="8653" y="1041192"/>
                  </a:cubicBezTo>
                  <a:cubicBezTo>
                    <a:pt x="51420" y="1059385"/>
                    <a:pt x="103808" y="1074816"/>
                    <a:pt x="158481" y="1074816"/>
                  </a:cubicBezTo>
                  <a:cubicBezTo>
                    <a:pt x="197629" y="1074816"/>
                    <a:pt x="238015" y="1066814"/>
                    <a:pt x="276782" y="1046336"/>
                  </a:cubicBezTo>
                  <a:cubicBezTo>
                    <a:pt x="279068" y="1046050"/>
                    <a:pt x="281258" y="1045288"/>
                    <a:pt x="283163" y="1043859"/>
                  </a:cubicBezTo>
                  <a:lnTo>
                    <a:pt x="290402" y="1038525"/>
                  </a:lnTo>
                  <a:cubicBezTo>
                    <a:pt x="299832" y="1032715"/>
                    <a:pt x="309262" y="1026143"/>
                    <a:pt x="318406" y="1018618"/>
                  </a:cubicBezTo>
                  <a:cubicBezTo>
                    <a:pt x="319263" y="1017856"/>
                    <a:pt x="533671" y="859836"/>
                    <a:pt x="533671" y="859836"/>
                  </a:cubicBezTo>
                  <a:lnTo>
                    <a:pt x="586820" y="879172"/>
                  </a:lnTo>
                  <a:cubicBezTo>
                    <a:pt x="591011" y="880696"/>
                    <a:pt x="595583" y="880029"/>
                    <a:pt x="599203" y="877362"/>
                  </a:cubicBezTo>
                  <a:lnTo>
                    <a:pt x="673974" y="822499"/>
                  </a:lnTo>
                  <a:lnTo>
                    <a:pt x="679213" y="829642"/>
                  </a:lnTo>
                  <a:cubicBezTo>
                    <a:pt x="691786" y="846787"/>
                    <a:pt x="710265" y="857931"/>
                    <a:pt x="731219" y="861170"/>
                  </a:cubicBezTo>
                  <a:cubicBezTo>
                    <a:pt x="752175" y="864408"/>
                    <a:pt x="773225" y="859265"/>
                    <a:pt x="790275" y="846692"/>
                  </a:cubicBezTo>
                  <a:lnTo>
                    <a:pt x="1324151" y="454643"/>
                  </a:lnTo>
                  <a:lnTo>
                    <a:pt x="1358155" y="500934"/>
                  </a:lnTo>
                  <a:cubicBezTo>
                    <a:pt x="1373967" y="522556"/>
                    <a:pt x="1404446" y="527223"/>
                    <a:pt x="1426068" y="511317"/>
                  </a:cubicBezTo>
                  <a:cubicBezTo>
                    <a:pt x="1436832" y="503411"/>
                    <a:pt x="1443404" y="491790"/>
                    <a:pt x="1445309" y="479503"/>
                  </a:cubicBezTo>
                  <a:cubicBezTo>
                    <a:pt x="1447214" y="467216"/>
                    <a:pt x="1444356" y="454167"/>
                    <a:pt x="1436451" y="443403"/>
                  </a:cubicBezTo>
                  <a:lnTo>
                    <a:pt x="1360632" y="340152"/>
                  </a:lnTo>
                  <a:lnTo>
                    <a:pt x="1510079" y="230329"/>
                  </a:lnTo>
                  <a:lnTo>
                    <a:pt x="1523128" y="248141"/>
                  </a:lnTo>
                  <a:cubicBezTo>
                    <a:pt x="1538940" y="269763"/>
                    <a:pt x="1569419" y="274430"/>
                    <a:pt x="1591041" y="258523"/>
                  </a:cubicBezTo>
                  <a:cubicBezTo>
                    <a:pt x="1601804" y="250617"/>
                    <a:pt x="1608377" y="238997"/>
                    <a:pt x="1610282" y="226710"/>
                  </a:cubicBezTo>
                  <a:cubicBezTo>
                    <a:pt x="1612187" y="214422"/>
                    <a:pt x="1609329" y="201373"/>
                    <a:pt x="1601424" y="190610"/>
                  </a:cubicBezTo>
                  <a:close/>
                  <a:moveTo>
                    <a:pt x="589392" y="851930"/>
                  </a:moveTo>
                  <a:lnTo>
                    <a:pt x="544529" y="835548"/>
                  </a:lnTo>
                  <a:lnTo>
                    <a:pt x="542339" y="787827"/>
                  </a:lnTo>
                  <a:lnTo>
                    <a:pt x="611395" y="737154"/>
                  </a:lnTo>
                  <a:lnTo>
                    <a:pt x="658449" y="801257"/>
                  </a:lnTo>
                  <a:lnTo>
                    <a:pt x="589392" y="851930"/>
                  </a:lnTo>
                  <a:close/>
                  <a:moveTo>
                    <a:pt x="1244617" y="480360"/>
                  </a:moveTo>
                  <a:lnTo>
                    <a:pt x="1210613" y="434069"/>
                  </a:lnTo>
                  <a:cubicBezTo>
                    <a:pt x="1206326" y="428163"/>
                    <a:pt x="1198040" y="426925"/>
                    <a:pt x="1192134" y="431211"/>
                  </a:cubicBezTo>
                  <a:cubicBezTo>
                    <a:pt x="1186229" y="435497"/>
                    <a:pt x="1184991" y="443784"/>
                    <a:pt x="1189277" y="449690"/>
                  </a:cubicBezTo>
                  <a:lnTo>
                    <a:pt x="1223281" y="495981"/>
                  </a:lnTo>
                  <a:lnTo>
                    <a:pt x="1159178" y="543035"/>
                  </a:lnTo>
                  <a:lnTo>
                    <a:pt x="1104314" y="468263"/>
                  </a:lnTo>
                  <a:cubicBezTo>
                    <a:pt x="1100027" y="462358"/>
                    <a:pt x="1091645" y="461120"/>
                    <a:pt x="1085835" y="465406"/>
                  </a:cubicBezTo>
                  <a:cubicBezTo>
                    <a:pt x="1079930" y="469692"/>
                    <a:pt x="1078692" y="477979"/>
                    <a:pt x="1082978" y="483885"/>
                  </a:cubicBezTo>
                  <a:lnTo>
                    <a:pt x="1137842" y="558656"/>
                  </a:lnTo>
                  <a:lnTo>
                    <a:pt x="1073738" y="605709"/>
                  </a:lnTo>
                  <a:lnTo>
                    <a:pt x="1039734" y="559418"/>
                  </a:lnTo>
                  <a:cubicBezTo>
                    <a:pt x="1035448" y="553512"/>
                    <a:pt x="1027066" y="552274"/>
                    <a:pt x="1021256" y="556560"/>
                  </a:cubicBezTo>
                  <a:cubicBezTo>
                    <a:pt x="1015350" y="560847"/>
                    <a:pt x="1014112" y="569133"/>
                    <a:pt x="1018398" y="575039"/>
                  </a:cubicBezTo>
                  <a:lnTo>
                    <a:pt x="1052402" y="621330"/>
                  </a:lnTo>
                  <a:lnTo>
                    <a:pt x="988299" y="668384"/>
                  </a:lnTo>
                  <a:lnTo>
                    <a:pt x="933435" y="593613"/>
                  </a:lnTo>
                  <a:cubicBezTo>
                    <a:pt x="929149" y="587707"/>
                    <a:pt x="920767" y="586469"/>
                    <a:pt x="914957" y="590755"/>
                  </a:cubicBezTo>
                  <a:cubicBezTo>
                    <a:pt x="909051" y="595041"/>
                    <a:pt x="907813" y="603328"/>
                    <a:pt x="912099" y="609234"/>
                  </a:cubicBezTo>
                  <a:lnTo>
                    <a:pt x="966963" y="684005"/>
                  </a:lnTo>
                  <a:lnTo>
                    <a:pt x="902860" y="731058"/>
                  </a:lnTo>
                  <a:lnTo>
                    <a:pt x="868856" y="684767"/>
                  </a:lnTo>
                  <a:cubicBezTo>
                    <a:pt x="864569" y="678861"/>
                    <a:pt x="856187" y="677623"/>
                    <a:pt x="850377" y="681909"/>
                  </a:cubicBezTo>
                  <a:cubicBezTo>
                    <a:pt x="844472" y="686196"/>
                    <a:pt x="843233" y="694482"/>
                    <a:pt x="847520" y="700388"/>
                  </a:cubicBezTo>
                  <a:lnTo>
                    <a:pt x="881524" y="746679"/>
                  </a:lnTo>
                  <a:lnTo>
                    <a:pt x="817421" y="793733"/>
                  </a:lnTo>
                  <a:lnTo>
                    <a:pt x="762557" y="718962"/>
                  </a:lnTo>
                  <a:cubicBezTo>
                    <a:pt x="758270" y="713056"/>
                    <a:pt x="749888" y="711818"/>
                    <a:pt x="744078" y="716104"/>
                  </a:cubicBezTo>
                  <a:cubicBezTo>
                    <a:pt x="738173" y="720390"/>
                    <a:pt x="736934" y="728677"/>
                    <a:pt x="741221" y="734583"/>
                  </a:cubicBezTo>
                  <a:lnTo>
                    <a:pt x="796085" y="809354"/>
                  </a:lnTo>
                  <a:lnTo>
                    <a:pt x="774749" y="825070"/>
                  </a:lnTo>
                  <a:cubicBezTo>
                    <a:pt x="751222" y="842405"/>
                    <a:pt x="717980" y="837262"/>
                    <a:pt x="700644" y="813735"/>
                  </a:cubicBezTo>
                  <a:lnTo>
                    <a:pt x="687595" y="795923"/>
                  </a:lnTo>
                  <a:cubicBezTo>
                    <a:pt x="687595" y="795923"/>
                    <a:pt x="687595" y="795923"/>
                    <a:pt x="687595" y="795923"/>
                  </a:cubicBezTo>
                  <a:lnTo>
                    <a:pt x="624825" y="710484"/>
                  </a:lnTo>
                  <a:cubicBezTo>
                    <a:pt x="624825" y="710484"/>
                    <a:pt x="624825" y="710484"/>
                    <a:pt x="624825" y="710484"/>
                  </a:cubicBezTo>
                  <a:lnTo>
                    <a:pt x="611776" y="692672"/>
                  </a:lnTo>
                  <a:cubicBezTo>
                    <a:pt x="594441" y="669146"/>
                    <a:pt x="599584" y="635904"/>
                    <a:pt x="623111" y="618568"/>
                  </a:cubicBezTo>
                  <a:lnTo>
                    <a:pt x="1156987" y="226519"/>
                  </a:lnTo>
                  <a:lnTo>
                    <a:pt x="1308625" y="432926"/>
                  </a:lnTo>
                  <a:lnTo>
                    <a:pt x="1244522" y="479979"/>
                  </a:lnTo>
                  <a:close/>
                  <a:moveTo>
                    <a:pt x="1415305" y="459120"/>
                  </a:moveTo>
                  <a:cubicBezTo>
                    <a:pt x="1422544" y="468930"/>
                    <a:pt x="1420353" y="482742"/>
                    <a:pt x="1410542" y="489980"/>
                  </a:cubicBezTo>
                  <a:cubicBezTo>
                    <a:pt x="1400732" y="497220"/>
                    <a:pt x="1386920" y="495029"/>
                    <a:pt x="1379682" y="485218"/>
                  </a:cubicBezTo>
                  <a:lnTo>
                    <a:pt x="1128793" y="143556"/>
                  </a:lnTo>
                  <a:cubicBezTo>
                    <a:pt x="1125174" y="138603"/>
                    <a:pt x="1123935" y="132698"/>
                    <a:pt x="1124792" y="127173"/>
                  </a:cubicBezTo>
                  <a:cubicBezTo>
                    <a:pt x="1125650" y="121554"/>
                    <a:pt x="1128602" y="116315"/>
                    <a:pt x="1133555" y="112695"/>
                  </a:cubicBezTo>
                  <a:cubicBezTo>
                    <a:pt x="1143366" y="105456"/>
                    <a:pt x="1157177" y="107647"/>
                    <a:pt x="1164417" y="117458"/>
                  </a:cubicBezTo>
                  <a:lnTo>
                    <a:pt x="1248046" y="231377"/>
                  </a:lnTo>
                  <a:lnTo>
                    <a:pt x="1331676" y="345296"/>
                  </a:lnTo>
                  <a:lnTo>
                    <a:pt x="1415305" y="459215"/>
                  </a:lnTo>
                  <a:close/>
                  <a:moveTo>
                    <a:pt x="1345106" y="318816"/>
                  </a:moveTo>
                  <a:lnTo>
                    <a:pt x="1319007" y="283193"/>
                  </a:lnTo>
                  <a:lnTo>
                    <a:pt x="1422258" y="207374"/>
                  </a:lnTo>
                  <a:cubicBezTo>
                    <a:pt x="1425211" y="205183"/>
                    <a:pt x="1427021" y="202040"/>
                    <a:pt x="1427497" y="198706"/>
                  </a:cubicBezTo>
                  <a:cubicBezTo>
                    <a:pt x="1427973" y="195372"/>
                    <a:pt x="1427211" y="191848"/>
                    <a:pt x="1425116" y="188895"/>
                  </a:cubicBezTo>
                  <a:cubicBezTo>
                    <a:pt x="1420829" y="182990"/>
                    <a:pt x="1412447" y="181752"/>
                    <a:pt x="1406637" y="186038"/>
                  </a:cubicBezTo>
                  <a:lnTo>
                    <a:pt x="1303386" y="261857"/>
                  </a:lnTo>
                  <a:lnTo>
                    <a:pt x="1277288" y="226233"/>
                  </a:lnTo>
                  <a:lnTo>
                    <a:pt x="1426735" y="116410"/>
                  </a:lnTo>
                  <a:lnTo>
                    <a:pt x="1460739" y="162702"/>
                  </a:lnTo>
                  <a:lnTo>
                    <a:pt x="1494743" y="208993"/>
                  </a:lnTo>
                  <a:lnTo>
                    <a:pt x="1345296" y="318816"/>
                  </a:lnTo>
                  <a:close/>
                  <a:moveTo>
                    <a:pt x="1575611" y="237282"/>
                  </a:moveTo>
                  <a:cubicBezTo>
                    <a:pt x="1565800" y="244521"/>
                    <a:pt x="1551989" y="242330"/>
                    <a:pt x="1544750" y="232520"/>
                  </a:cubicBezTo>
                  <a:lnTo>
                    <a:pt x="1523890" y="204040"/>
                  </a:lnTo>
                  <a:cubicBezTo>
                    <a:pt x="1523890" y="204040"/>
                    <a:pt x="1523890" y="204040"/>
                    <a:pt x="1523890" y="204040"/>
                  </a:cubicBezTo>
                  <a:lnTo>
                    <a:pt x="1499982" y="171464"/>
                  </a:lnTo>
                  <a:lnTo>
                    <a:pt x="1419305" y="61641"/>
                  </a:lnTo>
                  <a:cubicBezTo>
                    <a:pt x="1415781" y="56879"/>
                    <a:pt x="1414352" y="51069"/>
                    <a:pt x="1415305" y="45258"/>
                  </a:cubicBezTo>
                  <a:cubicBezTo>
                    <a:pt x="1416162" y="39448"/>
                    <a:pt x="1419305" y="34304"/>
                    <a:pt x="1424068" y="30780"/>
                  </a:cubicBezTo>
                  <a:cubicBezTo>
                    <a:pt x="1433879" y="23541"/>
                    <a:pt x="1447690" y="25732"/>
                    <a:pt x="1454929" y="35543"/>
                  </a:cubicBezTo>
                  <a:lnTo>
                    <a:pt x="1580373" y="206421"/>
                  </a:lnTo>
                  <a:cubicBezTo>
                    <a:pt x="1587612" y="216232"/>
                    <a:pt x="1585421" y="230043"/>
                    <a:pt x="1575611" y="237282"/>
                  </a:cubicBezTo>
                  <a:close/>
                </a:path>
              </a:pathLst>
            </a:custGeom>
            <a:solidFill>
              <a:srgbClr val="FFFFFF"/>
            </a:solidFill>
            <a:ln w="9525" cap="flat">
              <a:noFill/>
              <a:prstDash val="solid"/>
              <a:miter/>
            </a:ln>
          </p:spPr>
          <p:txBody>
            <a:bodyPr rtlCol="0" anchor="ctr"/>
            <a:lstStyle/>
            <a:p>
              <a:endParaRPr lang="da-DK"/>
            </a:p>
          </p:txBody>
        </p:sp>
        <p:sp>
          <p:nvSpPr>
            <p:cNvPr id="132" name="Freeform: Shape 131">
              <a:extLst>
                <a:ext uri="{FF2B5EF4-FFF2-40B4-BE49-F238E27FC236}">
                  <a16:creationId xmlns:a16="http://schemas.microsoft.com/office/drawing/2014/main" id="{54AAE77D-2C54-D315-B145-469A602FF6C5}"/>
                </a:ext>
              </a:extLst>
            </p:cNvPr>
            <p:cNvSpPr/>
            <p:nvPr/>
          </p:nvSpPr>
          <p:spPr>
            <a:xfrm>
              <a:off x="4732210" y="5566219"/>
              <a:ext cx="57340" cy="48291"/>
            </a:xfrm>
            <a:custGeom>
              <a:avLst/>
              <a:gdLst>
                <a:gd name="connsiteX0" fmla="*/ 0 w 57340"/>
                <a:gd name="connsiteY0" fmla="*/ 0 h 48291"/>
                <a:gd name="connsiteX1" fmla="*/ 57340 w 57340"/>
                <a:gd name="connsiteY1" fmla="*/ 48292 h 48291"/>
              </a:gdLst>
              <a:ahLst/>
              <a:cxnLst>
                <a:cxn ang="0">
                  <a:pos x="connsiteX0" y="connsiteY0"/>
                </a:cxn>
                <a:cxn ang="0">
                  <a:pos x="connsiteX1" y="connsiteY1"/>
                </a:cxn>
              </a:cxnLst>
              <a:rect l="l" t="t" r="r" b="b"/>
              <a:pathLst>
                <a:path w="57340" h="48291">
                  <a:moveTo>
                    <a:pt x="0" y="0"/>
                  </a:moveTo>
                  <a:cubicBezTo>
                    <a:pt x="18288" y="17050"/>
                    <a:pt x="37433" y="33147"/>
                    <a:pt x="57340" y="48292"/>
                  </a:cubicBezTo>
                </a:path>
              </a:pathLst>
            </a:custGeom>
            <a:noFill/>
            <a:ln w="28480" cap="rnd">
              <a:solidFill>
                <a:srgbClr val="FFFFFF"/>
              </a:solidFill>
              <a:prstDash val="solid"/>
              <a:round/>
            </a:ln>
          </p:spPr>
          <p:txBody>
            <a:bodyPr rtlCol="0" anchor="ctr"/>
            <a:lstStyle/>
            <a:p>
              <a:endParaRPr lang="da-DK"/>
            </a:p>
          </p:txBody>
        </p:sp>
        <p:sp>
          <p:nvSpPr>
            <p:cNvPr id="133" name="Freeform: Shape 132">
              <a:extLst>
                <a:ext uri="{FF2B5EF4-FFF2-40B4-BE49-F238E27FC236}">
                  <a16:creationId xmlns:a16="http://schemas.microsoft.com/office/drawing/2014/main" id="{F220C88C-DEF8-890F-F2E4-0DBEF4ED6290}"/>
                </a:ext>
              </a:extLst>
            </p:cNvPr>
            <p:cNvSpPr/>
            <p:nvPr/>
          </p:nvSpPr>
          <p:spPr>
            <a:xfrm>
              <a:off x="4255387" y="1357397"/>
              <a:ext cx="1065581" cy="910599"/>
            </a:xfrm>
            <a:custGeom>
              <a:avLst/>
              <a:gdLst>
                <a:gd name="connsiteX0" fmla="*/ 1015462 w 1065581"/>
                <a:gd name="connsiteY0" fmla="*/ 381486 h 910599"/>
                <a:gd name="connsiteX1" fmla="*/ 762002 w 1065581"/>
                <a:gd name="connsiteY1" fmla="*/ 110499 h 910599"/>
                <a:gd name="connsiteX2" fmla="*/ 742094 w 1065581"/>
                <a:gd name="connsiteY2" fmla="*/ 126882 h 910599"/>
                <a:gd name="connsiteX3" fmla="*/ 716186 w 1065581"/>
                <a:gd name="connsiteY3" fmla="*/ 262042 h 910599"/>
                <a:gd name="connsiteX4" fmla="*/ 669990 w 1065581"/>
                <a:gd name="connsiteY4" fmla="*/ 224133 h 910599"/>
                <a:gd name="connsiteX5" fmla="*/ 670466 w 1065581"/>
                <a:gd name="connsiteY5" fmla="*/ 92402 h 910599"/>
                <a:gd name="connsiteX6" fmla="*/ 697041 w 1065581"/>
                <a:gd name="connsiteY6" fmla="*/ 32109 h 910599"/>
                <a:gd name="connsiteX7" fmla="*/ 734665 w 1065581"/>
                <a:gd name="connsiteY7" fmla="*/ 22107 h 910599"/>
                <a:gd name="connsiteX8" fmla="*/ 777908 w 1065581"/>
                <a:gd name="connsiteY8" fmla="*/ 26965 h 910599"/>
                <a:gd name="connsiteX9" fmla="*/ 790672 w 1065581"/>
                <a:gd name="connsiteY9" fmla="*/ 18012 h 910599"/>
                <a:gd name="connsiteX10" fmla="*/ 781718 w 1065581"/>
                <a:gd name="connsiteY10" fmla="*/ 5248 h 910599"/>
                <a:gd name="connsiteX11" fmla="*/ 734379 w 1065581"/>
                <a:gd name="connsiteY11" fmla="*/ 9 h 910599"/>
                <a:gd name="connsiteX12" fmla="*/ 685039 w 1065581"/>
                <a:gd name="connsiteY12" fmla="*/ 13535 h 910599"/>
                <a:gd name="connsiteX13" fmla="*/ 648273 w 1065581"/>
                <a:gd name="connsiteY13" fmla="*/ 87449 h 910599"/>
                <a:gd name="connsiteX14" fmla="*/ 648273 w 1065581"/>
                <a:gd name="connsiteY14" fmla="*/ 87449 h 910599"/>
                <a:gd name="connsiteX15" fmla="*/ 648273 w 1065581"/>
                <a:gd name="connsiteY15" fmla="*/ 217751 h 910599"/>
                <a:gd name="connsiteX16" fmla="*/ 631223 w 1065581"/>
                <a:gd name="connsiteY16" fmla="*/ 216608 h 910599"/>
                <a:gd name="connsiteX17" fmla="*/ 614173 w 1065581"/>
                <a:gd name="connsiteY17" fmla="*/ 217751 h 910599"/>
                <a:gd name="connsiteX18" fmla="*/ 614173 w 1065581"/>
                <a:gd name="connsiteY18" fmla="*/ 87068 h 910599"/>
                <a:gd name="connsiteX19" fmla="*/ 614173 w 1065581"/>
                <a:gd name="connsiteY19" fmla="*/ 87068 h 910599"/>
                <a:gd name="connsiteX20" fmla="*/ 614650 w 1065581"/>
                <a:gd name="connsiteY20" fmla="*/ 58207 h 910599"/>
                <a:gd name="connsiteX21" fmla="*/ 617412 w 1065581"/>
                <a:gd name="connsiteY21" fmla="*/ 38681 h 910599"/>
                <a:gd name="connsiteX22" fmla="*/ 609887 w 1065581"/>
                <a:gd name="connsiteY22" fmla="*/ 25060 h 910599"/>
                <a:gd name="connsiteX23" fmla="*/ 596266 w 1065581"/>
                <a:gd name="connsiteY23" fmla="*/ 32585 h 910599"/>
                <a:gd name="connsiteX24" fmla="*/ 592647 w 1065581"/>
                <a:gd name="connsiteY24" fmla="*/ 57921 h 910599"/>
                <a:gd name="connsiteX25" fmla="*/ 592076 w 1065581"/>
                <a:gd name="connsiteY25" fmla="*/ 93259 h 910599"/>
                <a:gd name="connsiteX26" fmla="*/ 592552 w 1065581"/>
                <a:gd name="connsiteY26" fmla="*/ 224037 h 910599"/>
                <a:gd name="connsiteX27" fmla="*/ 546355 w 1065581"/>
                <a:gd name="connsiteY27" fmla="*/ 261947 h 910599"/>
                <a:gd name="connsiteX28" fmla="*/ 520447 w 1065581"/>
                <a:gd name="connsiteY28" fmla="*/ 126787 h 910599"/>
                <a:gd name="connsiteX29" fmla="*/ 500540 w 1065581"/>
                <a:gd name="connsiteY29" fmla="*/ 110404 h 910599"/>
                <a:gd name="connsiteX30" fmla="*/ 247080 w 1065581"/>
                <a:gd name="connsiteY30" fmla="*/ 381390 h 910599"/>
                <a:gd name="connsiteX31" fmla="*/ 199741 w 1065581"/>
                <a:gd name="connsiteY31" fmla="*/ 768486 h 910599"/>
                <a:gd name="connsiteX32" fmla="*/ 204789 w 1065581"/>
                <a:gd name="connsiteY32" fmla="*/ 774011 h 910599"/>
                <a:gd name="connsiteX33" fmla="*/ 221267 w 1065581"/>
                <a:gd name="connsiteY33" fmla="*/ 768963 h 910599"/>
                <a:gd name="connsiteX34" fmla="*/ 267178 w 1065581"/>
                <a:gd name="connsiteY34" fmla="*/ 389677 h 910599"/>
                <a:gd name="connsiteX35" fmla="*/ 498635 w 1065581"/>
                <a:gd name="connsiteY35" fmla="*/ 132121 h 910599"/>
                <a:gd name="connsiteX36" fmla="*/ 525401 w 1065581"/>
                <a:gd name="connsiteY36" fmla="*/ 282616 h 910599"/>
                <a:gd name="connsiteX37" fmla="*/ 481871 w 1065581"/>
                <a:gd name="connsiteY37" fmla="*/ 334623 h 910599"/>
                <a:gd name="connsiteX38" fmla="*/ 465298 w 1065581"/>
                <a:gd name="connsiteY38" fmla="*/ 306238 h 910599"/>
                <a:gd name="connsiteX39" fmla="*/ 485967 w 1065581"/>
                <a:gd name="connsiteY39" fmla="*/ 203940 h 910599"/>
                <a:gd name="connsiteX40" fmla="*/ 482157 w 1065581"/>
                <a:gd name="connsiteY40" fmla="*/ 189081 h 910599"/>
                <a:gd name="connsiteX41" fmla="*/ 467298 w 1065581"/>
                <a:gd name="connsiteY41" fmla="*/ 192891 h 910599"/>
                <a:gd name="connsiteX42" fmla="*/ 448153 w 1065581"/>
                <a:gd name="connsiteY42" fmla="*/ 234896 h 910599"/>
                <a:gd name="connsiteX43" fmla="*/ 419863 w 1065581"/>
                <a:gd name="connsiteY43" fmla="*/ 224609 h 910599"/>
                <a:gd name="connsiteX44" fmla="*/ 377858 w 1065581"/>
                <a:gd name="connsiteY44" fmla="*/ 236706 h 910599"/>
                <a:gd name="connsiteX45" fmla="*/ 377668 w 1065581"/>
                <a:gd name="connsiteY45" fmla="*/ 252041 h 910599"/>
                <a:gd name="connsiteX46" fmla="*/ 393003 w 1065581"/>
                <a:gd name="connsiteY46" fmla="*/ 252231 h 910599"/>
                <a:gd name="connsiteX47" fmla="*/ 417863 w 1065581"/>
                <a:gd name="connsiteY47" fmla="*/ 246231 h 910599"/>
                <a:gd name="connsiteX48" fmla="*/ 442152 w 1065581"/>
                <a:gd name="connsiteY48" fmla="*/ 258518 h 910599"/>
                <a:gd name="connsiteX49" fmla="*/ 442247 w 1065581"/>
                <a:gd name="connsiteY49" fmla="*/ 258613 h 910599"/>
                <a:gd name="connsiteX50" fmla="*/ 444533 w 1065581"/>
                <a:gd name="connsiteY50" fmla="*/ 312429 h 910599"/>
                <a:gd name="connsiteX51" fmla="*/ 448819 w 1065581"/>
                <a:gd name="connsiteY51" fmla="*/ 323574 h 910599"/>
                <a:gd name="connsiteX52" fmla="*/ 278512 w 1065581"/>
                <a:gd name="connsiteY52" fmla="*/ 403869 h 910599"/>
                <a:gd name="connsiteX53" fmla="*/ 278131 w 1065581"/>
                <a:gd name="connsiteY53" fmla="*/ 419205 h 910599"/>
                <a:gd name="connsiteX54" fmla="*/ 285942 w 1065581"/>
                <a:gd name="connsiteY54" fmla="*/ 422538 h 910599"/>
                <a:gd name="connsiteX55" fmla="*/ 293467 w 1065581"/>
                <a:gd name="connsiteY55" fmla="*/ 419490 h 910599"/>
                <a:gd name="connsiteX56" fmla="*/ 370619 w 1065581"/>
                <a:gd name="connsiteY56" fmla="*/ 368817 h 910599"/>
                <a:gd name="connsiteX57" fmla="*/ 360999 w 1065581"/>
                <a:gd name="connsiteY57" fmla="*/ 481022 h 910599"/>
                <a:gd name="connsiteX58" fmla="*/ 371667 w 1065581"/>
                <a:gd name="connsiteY58" fmla="*/ 490166 h 910599"/>
                <a:gd name="connsiteX59" fmla="*/ 373381 w 1065581"/>
                <a:gd name="connsiteY59" fmla="*/ 490071 h 910599"/>
                <a:gd name="connsiteX60" fmla="*/ 382430 w 1065581"/>
                <a:gd name="connsiteY60" fmla="*/ 477688 h 910599"/>
                <a:gd name="connsiteX61" fmla="*/ 400147 w 1065581"/>
                <a:gd name="connsiteY61" fmla="*/ 357197 h 910599"/>
                <a:gd name="connsiteX62" fmla="*/ 460821 w 1065581"/>
                <a:gd name="connsiteY62" fmla="*/ 343862 h 910599"/>
                <a:gd name="connsiteX63" fmla="*/ 470441 w 1065581"/>
                <a:gd name="connsiteY63" fmla="*/ 353482 h 910599"/>
                <a:gd name="connsiteX64" fmla="*/ 424721 w 1065581"/>
                <a:gd name="connsiteY64" fmla="*/ 470354 h 910599"/>
                <a:gd name="connsiteX65" fmla="*/ 276798 w 1065581"/>
                <a:gd name="connsiteY65" fmla="*/ 508835 h 910599"/>
                <a:gd name="connsiteX66" fmla="*/ 262511 w 1065581"/>
                <a:gd name="connsiteY66" fmla="*/ 514550 h 910599"/>
                <a:gd name="connsiteX67" fmla="*/ 268225 w 1065581"/>
                <a:gd name="connsiteY67" fmla="*/ 528837 h 910599"/>
                <a:gd name="connsiteX68" fmla="*/ 326995 w 1065581"/>
                <a:gd name="connsiteY68" fmla="*/ 541315 h 910599"/>
                <a:gd name="connsiteX69" fmla="*/ 333757 w 1065581"/>
                <a:gd name="connsiteY69" fmla="*/ 540934 h 910599"/>
                <a:gd name="connsiteX70" fmla="*/ 284799 w 1065581"/>
                <a:gd name="connsiteY70" fmla="*/ 683047 h 910599"/>
                <a:gd name="connsiteX71" fmla="*/ 295657 w 1065581"/>
                <a:gd name="connsiteY71" fmla="*/ 693906 h 910599"/>
                <a:gd name="connsiteX72" fmla="*/ 295657 w 1065581"/>
                <a:gd name="connsiteY72" fmla="*/ 693906 h 910599"/>
                <a:gd name="connsiteX73" fmla="*/ 306516 w 1065581"/>
                <a:gd name="connsiteY73" fmla="*/ 683047 h 910599"/>
                <a:gd name="connsiteX74" fmla="*/ 369286 w 1065581"/>
                <a:gd name="connsiteY74" fmla="*/ 534267 h 910599"/>
                <a:gd name="connsiteX75" fmla="*/ 419768 w 1065581"/>
                <a:gd name="connsiteY75" fmla="*/ 505501 h 910599"/>
                <a:gd name="connsiteX76" fmla="*/ 416053 w 1065581"/>
                <a:gd name="connsiteY76" fmla="*/ 598084 h 910599"/>
                <a:gd name="connsiteX77" fmla="*/ 271750 w 1065581"/>
                <a:gd name="connsiteY77" fmla="*/ 760962 h 910599"/>
                <a:gd name="connsiteX78" fmla="*/ 268321 w 1065581"/>
                <a:gd name="connsiteY78" fmla="*/ 775916 h 910599"/>
                <a:gd name="connsiteX79" fmla="*/ 277465 w 1065581"/>
                <a:gd name="connsiteY79" fmla="*/ 780964 h 910599"/>
                <a:gd name="connsiteX80" fmla="*/ 283275 w 1065581"/>
                <a:gd name="connsiteY80" fmla="*/ 779345 h 910599"/>
                <a:gd name="connsiteX81" fmla="*/ 419102 w 1065581"/>
                <a:gd name="connsiteY81" fmla="*/ 639423 h 910599"/>
                <a:gd name="connsiteX82" fmla="*/ 440342 w 1065581"/>
                <a:gd name="connsiteY82" fmla="*/ 760390 h 910599"/>
                <a:gd name="connsiteX83" fmla="*/ 453868 w 1065581"/>
                <a:gd name="connsiteY83" fmla="*/ 767629 h 910599"/>
                <a:gd name="connsiteX84" fmla="*/ 461107 w 1065581"/>
                <a:gd name="connsiteY84" fmla="*/ 754104 h 910599"/>
                <a:gd name="connsiteX85" fmla="*/ 437866 w 1065581"/>
                <a:gd name="connsiteY85" fmla="*/ 599608 h 910599"/>
                <a:gd name="connsiteX86" fmla="*/ 437866 w 1065581"/>
                <a:gd name="connsiteY86" fmla="*/ 599608 h 910599"/>
                <a:gd name="connsiteX87" fmla="*/ 437866 w 1065581"/>
                <a:gd name="connsiteY87" fmla="*/ 599513 h 910599"/>
                <a:gd name="connsiteX88" fmla="*/ 443866 w 1065581"/>
                <a:gd name="connsiteY88" fmla="*/ 488737 h 910599"/>
                <a:gd name="connsiteX89" fmla="*/ 445390 w 1065581"/>
                <a:gd name="connsiteY89" fmla="*/ 477402 h 910599"/>
                <a:gd name="connsiteX90" fmla="*/ 494063 w 1065581"/>
                <a:gd name="connsiteY90" fmla="*/ 355197 h 910599"/>
                <a:gd name="connsiteX91" fmla="*/ 494063 w 1065581"/>
                <a:gd name="connsiteY91" fmla="*/ 355006 h 910599"/>
                <a:gd name="connsiteX92" fmla="*/ 494159 w 1065581"/>
                <a:gd name="connsiteY92" fmla="*/ 354911 h 910599"/>
                <a:gd name="connsiteX93" fmla="*/ 494159 w 1065581"/>
                <a:gd name="connsiteY93" fmla="*/ 354625 h 910599"/>
                <a:gd name="connsiteX94" fmla="*/ 494349 w 1065581"/>
                <a:gd name="connsiteY94" fmla="*/ 354435 h 910599"/>
                <a:gd name="connsiteX95" fmla="*/ 527305 w 1065581"/>
                <a:gd name="connsiteY95" fmla="*/ 311953 h 910599"/>
                <a:gd name="connsiteX96" fmla="*/ 484538 w 1065581"/>
                <a:gd name="connsiteY96" fmla="*/ 784107 h 910599"/>
                <a:gd name="connsiteX97" fmla="*/ 288514 w 1065581"/>
                <a:gd name="connsiteY97" fmla="*/ 829637 h 910599"/>
                <a:gd name="connsiteX98" fmla="*/ 255081 w 1065581"/>
                <a:gd name="connsiteY98" fmla="*/ 831351 h 910599"/>
                <a:gd name="connsiteX99" fmla="*/ 225649 w 1065581"/>
                <a:gd name="connsiteY99" fmla="*/ 835638 h 910599"/>
                <a:gd name="connsiteX100" fmla="*/ 148782 w 1065581"/>
                <a:gd name="connsiteY100" fmla="*/ 856021 h 910599"/>
                <a:gd name="connsiteX101" fmla="*/ 134494 w 1065581"/>
                <a:gd name="connsiteY101" fmla="*/ 864022 h 910599"/>
                <a:gd name="connsiteX102" fmla="*/ 120207 w 1065581"/>
                <a:gd name="connsiteY102" fmla="*/ 871928 h 910599"/>
                <a:gd name="connsiteX103" fmla="*/ 84298 w 1065581"/>
                <a:gd name="connsiteY103" fmla="*/ 882120 h 910599"/>
                <a:gd name="connsiteX104" fmla="*/ 10765 w 1065581"/>
                <a:gd name="connsiteY104" fmla="*/ 888882 h 910599"/>
                <a:gd name="connsiteX105" fmla="*/ 1 w 1065581"/>
                <a:gd name="connsiteY105" fmla="*/ 899836 h 910599"/>
                <a:gd name="connsiteX106" fmla="*/ 10860 w 1065581"/>
                <a:gd name="connsiteY106" fmla="*/ 910599 h 910599"/>
                <a:gd name="connsiteX107" fmla="*/ 10860 w 1065581"/>
                <a:gd name="connsiteY107" fmla="*/ 910599 h 910599"/>
                <a:gd name="connsiteX108" fmla="*/ 88012 w 1065581"/>
                <a:gd name="connsiteY108" fmla="*/ 903551 h 910599"/>
                <a:gd name="connsiteX109" fmla="*/ 129446 w 1065581"/>
                <a:gd name="connsiteY109" fmla="*/ 891645 h 910599"/>
                <a:gd name="connsiteX110" fmla="*/ 145543 w 1065581"/>
                <a:gd name="connsiteY110" fmla="*/ 882786 h 910599"/>
                <a:gd name="connsiteX111" fmla="*/ 158402 w 1065581"/>
                <a:gd name="connsiteY111" fmla="*/ 875547 h 910599"/>
                <a:gd name="connsiteX112" fmla="*/ 228506 w 1065581"/>
                <a:gd name="connsiteY112" fmla="*/ 857259 h 910599"/>
                <a:gd name="connsiteX113" fmla="*/ 258891 w 1065581"/>
                <a:gd name="connsiteY113" fmla="*/ 852783 h 910599"/>
                <a:gd name="connsiteX114" fmla="*/ 291752 w 1065581"/>
                <a:gd name="connsiteY114" fmla="*/ 852021 h 910599"/>
                <a:gd name="connsiteX115" fmla="*/ 295943 w 1065581"/>
                <a:gd name="connsiteY115" fmla="*/ 852402 h 910599"/>
                <a:gd name="connsiteX116" fmla="*/ 301944 w 1065581"/>
                <a:gd name="connsiteY116" fmla="*/ 853068 h 910599"/>
                <a:gd name="connsiteX117" fmla="*/ 304516 w 1065581"/>
                <a:gd name="connsiteY117" fmla="*/ 853068 h 910599"/>
                <a:gd name="connsiteX118" fmla="*/ 339187 w 1065581"/>
                <a:gd name="connsiteY118" fmla="*/ 854307 h 910599"/>
                <a:gd name="connsiteX119" fmla="*/ 357951 w 1065581"/>
                <a:gd name="connsiteY119" fmla="*/ 853926 h 910599"/>
                <a:gd name="connsiteX120" fmla="*/ 501778 w 1065581"/>
                <a:gd name="connsiteY120" fmla="*/ 797538 h 910599"/>
                <a:gd name="connsiteX121" fmla="*/ 548546 w 1065581"/>
                <a:gd name="connsiteY121" fmla="*/ 289760 h 910599"/>
                <a:gd name="connsiteX122" fmla="*/ 607030 w 1065581"/>
                <a:gd name="connsiteY122" fmla="*/ 240516 h 910599"/>
                <a:gd name="connsiteX123" fmla="*/ 631033 w 1065581"/>
                <a:gd name="connsiteY123" fmla="*/ 238325 h 910599"/>
                <a:gd name="connsiteX124" fmla="*/ 655036 w 1065581"/>
                <a:gd name="connsiteY124" fmla="*/ 240516 h 910599"/>
                <a:gd name="connsiteX125" fmla="*/ 713519 w 1065581"/>
                <a:gd name="connsiteY125" fmla="*/ 289760 h 910599"/>
                <a:gd name="connsiteX126" fmla="*/ 760287 w 1065581"/>
                <a:gd name="connsiteY126" fmla="*/ 797538 h 910599"/>
                <a:gd name="connsiteX127" fmla="*/ 904114 w 1065581"/>
                <a:gd name="connsiteY127" fmla="*/ 853926 h 910599"/>
                <a:gd name="connsiteX128" fmla="*/ 922879 w 1065581"/>
                <a:gd name="connsiteY128" fmla="*/ 854307 h 910599"/>
                <a:gd name="connsiteX129" fmla="*/ 1050799 w 1065581"/>
                <a:gd name="connsiteY129" fmla="*/ 833352 h 910599"/>
                <a:gd name="connsiteX130" fmla="*/ 1015271 w 1065581"/>
                <a:gd name="connsiteY130" fmla="*/ 381295 h 910599"/>
                <a:gd name="connsiteX131" fmla="*/ 1034702 w 1065581"/>
                <a:gd name="connsiteY131" fmla="*/ 818493 h 910599"/>
                <a:gd name="connsiteX132" fmla="*/ 777718 w 1065581"/>
                <a:gd name="connsiteY132" fmla="*/ 784393 h 910599"/>
                <a:gd name="connsiteX133" fmla="*/ 734855 w 1065581"/>
                <a:gd name="connsiteY133" fmla="*/ 312239 h 910599"/>
                <a:gd name="connsiteX134" fmla="*/ 767907 w 1065581"/>
                <a:gd name="connsiteY134" fmla="*/ 354911 h 910599"/>
                <a:gd name="connsiteX135" fmla="*/ 768097 w 1065581"/>
                <a:gd name="connsiteY135" fmla="*/ 355197 h 910599"/>
                <a:gd name="connsiteX136" fmla="*/ 768097 w 1065581"/>
                <a:gd name="connsiteY136" fmla="*/ 355197 h 910599"/>
                <a:gd name="connsiteX137" fmla="*/ 768097 w 1065581"/>
                <a:gd name="connsiteY137" fmla="*/ 355197 h 910599"/>
                <a:gd name="connsiteX138" fmla="*/ 768097 w 1065581"/>
                <a:gd name="connsiteY138" fmla="*/ 355387 h 910599"/>
                <a:gd name="connsiteX139" fmla="*/ 768097 w 1065581"/>
                <a:gd name="connsiteY139" fmla="*/ 355387 h 910599"/>
                <a:gd name="connsiteX140" fmla="*/ 816770 w 1065581"/>
                <a:gd name="connsiteY140" fmla="*/ 477593 h 910599"/>
                <a:gd name="connsiteX141" fmla="*/ 818389 w 1065581"/>
                <a:gd name="connsiteY141" fmla="*/ 489213 h 910599"/>
                <a:gd name="connsiteX142" fmla="*/ 824390 w 1065581"/>
                <a:gd name="connsiteY142" fmla="*/ 599799 h 910599"/>
                <a:gd name="connsiteX143" fmla="*/ 824390 w 1065581"/>
                <a:gd name="connsiteY143" fmla="*/ 599799 h 910599"/>
                <a:gd name="connsiteX144" fmla="*/ 824390 w 1065581"/>
                <a:gd name="connsiteY144" fmla="*/ 599799 h 910599"/>
                <a:gd name="connsiteX145" fmla="*/ 801149 w 1065581"/>
                <a:gd name="connsiteY145" fmla="*/ 754389 h 910599"/>
                <a:gd name="connsiteX146" fmla="*/ 808388 w 1065581"/>
                <a:gd name="connsiteY146" fmla="*/ 767915 h 910599"/>
                <a:gd name="connsiteX147" fmla="*/ 821914 w 1065581"/>
                <a:gd name="connsiteY147" fmla="*/ 760676 h 910599"/>
                <a:gd name="connsiteX148" fmla="*/ 843154 w 1065581"/>
                <a:gd name="connsiteY148" fmla="*/ 639708 h 910599"/>
                <a:gd name="connsiteX149" fmla="*/ 978981 w 1065581"/>
                <a:gd name="connsiteY149" fmla="*/ 779631 h 910599"/>
                <a:gd name="connsiteX150" fmla="*/ 984791 w 1065581"/>
                <a:gd name="connsiteY150" fmla="*/ 781250 h 910599"/>
                <a:gd name="connsiteX151" fmla="*/ 993935 w 1065581"/>
                <a:gd name="connsiteY151" fmla="*/ 776202 h 910599"/>
                <a:gd name="connsiteX152" fmla="*/ 990506 w 1065581"/>
                <a:gd name="connsiteY152" fmla="*/ 761247 h 910599"/>
                <a:gd name="connsiteX153" fmla="*/ 846203 w 1065581"/>
                <a:gd name="connsiteY153" fmla="*/ 598370 h 910599"/>
                <a:gd name="connsiteX154" fmla="*/ 842583 w 1065581"/>
                <a:gd name="connsiteY154" fmla="*/ 505787 h 910599"/>
                <a:gd name="connsiteX155" fmla="*/ 892970 w 1065581"/>
                <a:gd name="connsiteY155" fmla="*/ 534457 h 910599"/>
                <a:gd name="connsiteX156" fmla="*/ 955740 w 1065581"/>
                <a:gd name="connsiteY156" fmla="*/ 683238 h 910599"/>
                <a:gd name="connsiteX157" fmla="*/ 966598 w 1065581"/>
                <a:gd name="connsiteY157" fmla="*/ 694096 h 910599"/>
                <a:gd name="connsiteX158" fmla="*/ 966598 w 1065581"/>
                <a:gd name="connsiteY158" fmla="*/ 694096 h 910599"/>
                <a:gd name="connsiteX159" fmla="*/ 977457 w 1065581"/>
                <a:gd name="connsiteY159" fmla="*/ 683238 h 910599"/>
                <a:gd name="connsiteX160" fmla="*/ 928498 w 1065581"/>
                <a:gd name="connsiteY160" fmla="*/ 541125 h 910599"/>
                <a:gd name="connsiteX161" fmla="*/ 935261 w 1065581"/>
                <a:gd name="connsiteY161" fmla="*/ 541506 h 910599"/>
                <a:gd name="connsiteX162" fmla="*/ 994030 w 1065581"/>
                <a:gd name="connsiteY162" fmla="*/ 529028 h 910599"/>
                <a:gd name="connsiteX163" fmla="*/ 999745 w 1065581"/>
                <a:gd name="connsiteY163" fmla="*/ 514740 h 910599"/>
                <a:gd name="connsiteX164" fmla="*/ 985458 w 1065581"/>
                <a:gd name="connsiteY164" fmla="*/ 509025 h 910599"/>
                <a:gd name="connsiteX165" fmla="*/ 837535 w 1065581"/>
                <a:gd name="connsiteY165" fmla="*/ 470544 h 910599"/>
                <a:gd name="connsiteX166" fmla="*/ 791815 w 1065581"/>
                <a:gd name="connsiteY166" fmla="*/ 353673 h 910599"/>
                <a:gd name="connsiteX167" fmla="*/ 801435 w 1065581"/>
                <a:gd name="connsiteY167" fmla="*/ 344052 h 910599"/>
                <a:gd name="connsiteX168" fmla="*/ 862109 w 1065581"/>
                <a:gd name="connsiteY168" fmla="*/ 357387 h 910599"/>
                <a:gd name="connsiteX169" fmla="*/ 879826 w 1065581"/>
                <a:gd name="connsiteY169" fmla="*/ 477879 h 910599"/>
                <a:gd name="connsiteX170" fmla="*/ 888874 w 1065581"/>
                <a:gd name="connsiteY170" fmla="*/ 490261 h 910599"/>
                <a:gd name="connsiteX171" fmla="*/ 890589 w 1065581"/>
                <a:gd name="connsiteY171" fmla="*/ 490356 h 910599"/>
                <a:gd name="connsiteX172" fmla="*/ 901352 w 1065581"/>
                <a:gd name="connsiteY172" fmla="*/ 481212 h 910599"/>
                <a:gd name="connsiteX173" fmla="*/ 891732 w 1065581"/>
                <a:gd name="connsiteY173" fmla="*/ 369008 h 910599"/>
                <a:gd name="connsiteX174" fmla="*/ 968885 w 1065581"/>
                <a:gd name="connsiteY174" fmla="*/ 419681 h 910599"/>
                <a:gd name="connsiteX175" fmla="*/ 976409 w 1065581"/>
                <a:gd name="connsiteY175" fmla="*/ 422729 h 910599"/>
                <a:gd name="connsiteX176" fmla="*/ 984220 w 1065581"/>
                <a:gd name="connsiteY176" fmla="*/ 419395 h 910599"/>
                <a:gd name="connsiteX177" fmla="*/ 983839 w 1065581"/>
                <a:gd name="connsiteY177" fmla="*/ 404060 h 910599"/>
                <a:gd name="connsiteX178" fmla="*/ 813627 w 1065581"/>
                <a:gd name="connsiteY178" fmla="*/ 323764 h 910599"/>
                <a:gd name="connsiteX179" fmla="*/ 817913 w 1065581"/>
                <a:gd name="connsiteY179" fmla="*/ 312620 h 910599"/>
                <a:gd name="connsiteX180" fmla="*/ 820199 w 1065581"/>
                <a:gd name="connsiteY180" fmla="*/ 258804 h 910599"/>
                <a:gd name="connsiteX181" fmla="*/ 820295 w 1065581"/>
                <a:gd name="connsiteY181" fmla="*/ 258708 h 910599"/>
                <a:gd name="connsiteX182" fmla="*/ 844583 w 1065581"/>
                <a:gd name="connsiteY182" fmla="*/ 246421 h 910599"/>
                <a:gd name="connsiteX183" fmla="*/ 869348 w 1065581"/>
                <a:gd name="connsiteY183" fmla="*/ 252422 h 910599"/>
                <a:gd name="connsiteX184" fmla="*/ 884684 w 1065581"/>
                <a:gd name="connsiteY184" fmla="*/ 252231 h 910599"/>
                <a:gd name="connsiteX185" fmla="*/ 884493 w 1065581"/>
                <a:gd name="connsiteY185" fmla="*/ 236896 h 910599"/>
                <a:gd name="connsiteX186" fmla="*/ 842488 w 1065581"/>
                <a:gd name="connsiteY186" fmla="*/ 224799 h 910599"/>
                <a:gd name="connsiteX187" fmla="*/ 814198 w 1065581"/>
                <a:gd name="connsiteY187" fmla="*/ 235086 h 910599"/>
                <a:gd name="connsiteX188" fmla="*/ 795053 w 1065581"/>
                <a:gd name="connsiteY188" fmla="*/ 193081 h 910599"/>
                <a:gd name="connsiteX189" fmla="*/ 780194 w 1065581"/>
                <a:gd name="connsiteY189" fmla="*/ 189271 h 910599"/>
                <a:gd name="connsiteX190" fmla="*/ 776384 w 1065581"/>
                <a:gd name="connsiteY190" fmla="*/ 204130 h 910599"/>
                <a:gd name="connsiteX191" fmla="*/ 797053 w 1065581"/>
                <a:gd name="connsiteY191" fmla="*/ 306429 h 910599"/>
                <a:gd name="connsiteX192" fmla="*/ 780480 w 1065581"/>
                <a:gd name="connsiteY192" fmla="*/ 334718 h 910599"/>
                <a:gd name="connsiteX193" fmla="*/ 736951 w 1065581"/>
                <a:gd name="connsiteY193" fmla="*/ 282711 h 910599"/>
                <a:gd name="connsiteX194" fmla="*/ 763716 w 1065581"/>
                <a:gd name="connsiteY194" fmla="*/ 132312 h 910599"/>
                <a:gd name="connsiteX195" fmla="*/ 995173 w 1065581"/>
                <a:gd name="connsiteY195" fmla="*/ 389868 h 910599"/>
                <a:gd name="connsiteX196" fmla="*/ 1034416 w 1065581"/>
                <a:gd name="connsiteY196" fmla="*/ 818493 h 9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065581" h="910599">
                  <a:moveTo>
                    <a:pt x="1015462" y="381486"/>
                  </a:moveTo>
                  <a:cubicBezTo>
                    <a:pt x="936785" y="192319"/>
                    <a:pt x="809531" y="110499"/>
                    <a:pt x="762002" y="110499"/>
                  </a:cubicBezTo>
                  <a:cubicBezTo>
                    <a:pt x="750095" y="110499"/>
                    <a:pt x="744095" y="122787"/>
                    <a:pt x="742094" y="126882"/>
                  </a:cubicBezTo>
                  <a:cubicBezTo>
                    <a:pt x="731521" y="148599"/>
                    <a:pt x="722473" y="198606"/>
                    <a:pt x="716186" y="262042"/>
                  </a:cubicBezTo>
                  <a:cubicBezTo>
                    <a:pt x="699994" y="246707"/>
                    <a:pt x="683611" y="232896"/>
                    <a:pt x="669990" y="224133"/>
                  </a:cubicBezTo>
                  <a:cubicBezTo>
                    <a:pt x="669990" y="224133"/>
                    <a:pt x="670561" y="93831"/>
                    <a:pt x="670466" y="92402"/>
                  </a:cubicBezTo>
                  <a:cubicBezTo>
                    <a:pt x="669037" y="67256"/>
                    <a:pt x="679420" y="43634"/>
                    <a:pt x="697041" y="32109"/>
                  </a:cubicBezTo>
                  <a:cubicBezTo>
                    <a:pt x="706756" y="25822"/>
                    <a:pt x="719806" y="22298"/>
                    <a:pt x="734665" y="22107"/>
                  </a:cubicBezTo>
                  <a:cubicBezTo>
                    <a:pt x="748952" y="21822"/>
                    <a:pt x="763621" y="24489"/>
                    <a:pt x="777908" y="26965"/>
                  </a:cubicBezTo>
                  <a:cubicBezTo>
                    <a:pt x="783909" y="28013"/>
                    <a:pt x="789624" y="24012"/>
                    <a:pt x="790672" y="18012"/>
                  </a:cubicBezTo>
                  <a:cubicBezTo>
                    <a:pt x="791720" y="12011"/>
                    <a:pt x="787719" y="6296"/>
                    <a:pt x="781718" y="5248"/>
                  </a:cubicBezTo>
                  <a:cubicBezTo>
                    <a:pt x="766478" y="2581"/>
                    <a:pt x="750667" y="-181"/>
                    <a:pt x="734379" y="9"/>
                  </a:cubicBezTo>
                  <a:cubicBezTo>
                    <a:pt x="715043" y="295"/>
                    <a:pt x="698374" y="4867"/>
                    <a:pt x="685039" y="13535"/>
                  </a:cubicBezTo>
                  <a:cubicBezTo>
                    <a:pt x="662465" y="28299"/>
                    <a:pt x="648368" y="56778"/>
                    <a:pt x="648273" y="87449"/>
                  </a:cubicBezTo>
                  <a:cubicBezTo>
                    <a:pt x="648273" y="87449"/>
                    <a:pt x="648273" y="87449"/>
                    <a:pt x="648273" y="87449"/>
                  </a:cubicBezTo>
                  <a:lnTo>
                    <a:pt x="648273" y="217751"/>
                  </a:lnTo>
                  <a:cubicBezTo>
                    <a:pt x="642653" y="217179"/>
                    <a:pt x="636271" y="216608"/>
                    <a:pt x="631223" y="216608"/>
                  </a:cubicBezTo>
                  <a:cubicBezTo>
                    <a:pt x="626175" y="216608"/>
                    <a:pt x="619793" y="217179"/>
                    <a:pt x="614173" y="217751"/>
                  </a:cubicBezTo>
                  <a:lnTo>
                    <a:pt x="614173" y="87068"/>
                  </a:lnTo>
                  <a:lnTo>
                    <a:pt x="614173" y="87068"/>
                  </a:lnTo>
                  <a:lnTo>
                    <a:pt x="614650" y="58207"/>
                  </a:lnTo>
                  <a:cubicBezTo>
                    <a:pt x="614650" y="53730"/>
                    <a:pt x="616269" y="42396"/>
                    <a:pt x="617412" y="38681"/>
                  </a:cubicBezTo>
                  <a:cubicBezTo>
                    <a:pt x="619127" y="32871"/>
                    <a:pt x="615697" y="26679"/>
                    <a:pt x="609887" y="25060"/>
                  </a:cubicBezTo>
                  <a:cubicBezTo>
                    <a:pt x="604077" y="23346"/>
                    <a:pt x="597886" y="26775"/>
                    <a:pt x="596266" y="32585"/>
                  </a:cubicBezTo>
                  <a:cubicBezTo>
                    <a:pt x="594552" y="38586"/>
                    <a:pt x="592742" y="51921"/>
                    <a:pt x="592647" y="57921"/>
                  </a:cubicBezTo>
                  <a:lnTo>
                    <a:pt x="592076" y="93259"/>
                  </a:lnTo>
                  <a:cubicBezTo>
                    <a:pt x="592076" y="94307"/>
                    <a:pt x="592552" y="224037"/>
                    <a:pt x="592552" y="224037"/>
                  </a:cubicBezTo>
                  <a:cubicBezTo>
                    <a:pt x="578931" y="232800"/>
                    <a:pt x="562643" y="246612"/>
                    <a:pt x="546355" y="261947"/>
                  </a:cubicBezTo>
                  <a:cubicBezTo>
                    <a:pt x="540164" y="198510"/>
                    <a:pt x="531115" y="148504"/>
                    <a:pt x="520447" y="126787"/>
                  </a:cubicBezTo>
                  <a:cubicBezTo>
                    <a:pt x="518447" y="122787"/>
                    <a:pt x="512446" y="110404"/>
                    <a:pt x="500540" y="110404"/>
                  </a:cubicBezTo>
                  <a:cubicBezTo>
                    <a:pt x="453011" y="110404"/>
                    <a:pt x="325756" y="192224"/>
                    <a:pt x="247080" y="381390"/>
                  </a:cubicBezTo>
                  <a:cubicBezTo>
                    <a:pt x="195645" y="505025"/>
                    <a:pt x="192216" y="675999"/>
                    <a:pt x="199741" y="768486"/>
                  </a:cubicBezTo>
                  <a:cubicBezTo>
                    <a:pt x="201646" y="770010"/>
                    <a:pt x="203455" y="771915"/>
                    <a:pt x="204789" y="774011"/>
                  </a:cubicBezTo>
                  <a:cubicBezTo>
                    <a:pt x="210409" y="774392"/>
                    <a:pt x="215838" y="771439"/>
                    <a:pt x="221267" y="768963"/>
                  </a:cubicBezTo>
                  <a:cubicBezTo>
                    <a:pt x="214790" y="683714"/>
                    <a:pt x="215933" y="512740"/>
                    <a:pt x="267178" y="389677"/>
                  </a:cubicBezTo>
                  <a:cubicBezTo>
                    <a:pt x="342235" y="209274"/>
                    <a:pt x="459487" y="134598"/>
                    <a:pt x="498635" y="132121"/>
                  </a:cubicBezTo>
                  <a:cubicBezTo>
                    <a:pt x="508255" y="142980"/>
                    <a:pt x="518543" y="202892"/>
                    <a:pt x="525401" y="282616"/>
                  </a:cubicBezTo>
                  <a:cubicBezTo>
                    <a:pt x="507874" y="300999"/>
                    <a:pt x="492158" y="319668"/>
                    <a:pt x="481871" y="334623"/>
                  </a:cubicBezTo>
                  <a:cubicBezTo>
                    <a:pt x="475585" y="328812"/>
                    <a:pt x="469108" y="319573"/>
                    <a:pt x="465298" y="306238"/>
                  </a:cubicBezTo>
                  <a:cubicBezTo>
                    <a:pt x="456725" y="276996"/>
                    <a:pt x="464060" y="240611"/>
                    <a:pt x="485967" y="203940"/>
                  </a:cubicBezTo>
                  <a:cubicBezTo>
                    <a:pt x="489015" y="198796"/>
                    <a:pt x="487301" y="192129"/>
                    <a:pt x="482157" y="189081"/>
                  </a:cubicBezTo>
                  <a:cubicBezTo>
                    <a:pt x="477013" y="186033"/>
                    <a:pt x="470346" y="187652"/>
                    <a:pt x="467298" y="192891"/>
                  </a:cubicBezTo>
                  <a:cubicBezTo>
                    <a:pt x="458916" y="206892"/>
                    <a:pt x="452629" y="220989"/>
                    <a:pt x="448153" y="234896"/>
                  </a:cubicBezTo>
                  <a:cubicBezTo>
                    <a:pt x="440247" y="229371"/>
                    <a:pt x="430627" y="225657"/>
                    <a:pt x="419863" y="224609"/>
                  </a:cubicBezTo>
                  <a:cubicBezTo>
                    <a:pt x="403099" y="222990"/>
                    <a:pt x="387097" y="227657"/>
                    <a:pt x="377858" y="236706"/>
                  </a:cubicBezTo>
                  <a:cubicBezTo>
                    <a:pt x="373572" y="240897"/>
                    <a:pt x="373477" y="247755"/>
                    <a:pt x="377668" y="252041"/>
                  </a:cubicBezTo>
                  <a:cubicBezTo>
                    <a:pt x="381859" y="256422"/>
                    <a:pt x="388812" y="256422"/>
                    <a:pt x="393003" y="252231"/>
                  </a:cubicBezTo>
                  <a:cubicBezTo>
                    <a:pt x="397575" y="247755"/>
                    <a:pt x="407767" y="245278"/>
                    <a:pt x="417863" y="246231"/>
                  </a:cubicBezTo>
                  <a:cubicBezTo>
                    <a:pt x="428531" y="247183"/>
                    <a:pt x="437389" y="251660"/>
                    <a:pt x="442152" y="258518"/>
                  </a:cubicBezTo>
                  <a:cubicBezTo>
                    <a:pt x="442152" y="258518"/>
                    <a:pt x="442152" y="258518"/>
                    <a:pt x="442247" y="258613"/>
                  </a:cubicBezTo>
                  <a:cubicBezTo>
                    <a:pt x="439104" y="277663"/>
                    <a:pt x="439676" y="295856"/>
                    <a:pt x="444533" y="312429"/>
                  </a:cubicBezTo>
                  <a:cubicBezTo>
                    <a:pt x="445676" y="316335"/>
                    <a:pt x="447295" y="319954"/>
                    <a:pt x="448819" y="323574"/>
                  </a:cubicBezTo>
                  <a:cubicBezTo>
                    <a:pt x="387193" y="331860"/>
                    <a:pt x="321946" y="362245"/>
                    <a:pt x="278512" y="403869"/>
                  </a:cubicBezTo>
                  <a:cubicBezTo>
                    <a:pt x="274226" y="408060"/>
                    <a:pt x="274036" y="414918"/>
                    <a:pt x="278131" y="419205"/>
                  </a:cubicBezTo>
                  <a:cubicBezTo>
                    <a:pt x="280227" y="421395"/>
                    <a:pt x="283085" y="422538"/>
                    <a:pt x="285942" y="422538"/>
                  </a:cubicBezTo>
                  <a:cubicBezTo>
                    <a:pt x="288704" y="422538"/>
                    <a:pt x="291371" y="421491"/>
                    <a:pt x="293467" y="419490"/>
                  </a:cubicBezTo>
                  <a:cubicBezTo>
                    <a:pt x="314327" y="399488"/>
                    <a:pt x="341473" y="382057"/>
                    <a:pt x="370619" y="368817"/>
                  </a:cubicBezTo>
                  <a:cubicBezTo>
                    <a:pt x="358046" y="401393"/>
                    <a:pt x="354522" y="440160"/>
                    <a:pt x="360999" y="481022"/>
                  </a:cubicBezTo>
                  <a:cubicBezTo>
                    <a:pt x="361856" y="486356"/>
                    <a:pt x="366428" y="490166"/>
                    <a:pt x="371667" y="490166"/>
                  </a:cubicBezTo>
                  <a:cubicBezTo>
                    <a:pt x="372238" y="490166"/>
                    <a:pt x="372810" y="490166"/>
                    <a:pt x="373381" y="490071"/>
                  </a:cubicBezTo>
                  <a:cubicBezTo>
                    <a:pt x="379287" y="489118"/>
                    <a:pt x="383383" y="483594"/>
                    <a:pt x="382430" y="477688"/>
                  </a:cubicBezTo>
                  <a:cubicBezTo>
                    <a:pt x="378144" y="450923"/>
                    <a:pt x="375191" y="400250"/>
                    <a:pt x="400147" y="357197"/>
                  </a:cubicBezTo>
                  <a:cubicBezTo>
                    <a:pt x="420435" y="350339"/>
                    <a:pt x="441009" y="345767"/>
                    <a:pt x="460821" y="343862"/>
                  </a:cubicBezTo>
                  <a:cubicBezTo>
                    <a:pt x="463774" y="347481"/>
                    <a:pt x="467012" y="350720"/>
                    <a:pt x="470441" y="353482"/>
                  </a:cubicBezTo>
                  <a:cubicBezTo>
                    <a:pt x="453677" y="385581"/>
                    <a:pt x="433865" y="429111"/>
                    <a:pt x="424721" y="470354"/>
                  </a:cubicBezTo>
                  <a:cubicBezTo>
                    <a:pt x="383573" y="517407"/>
                    <a:pt x="329757" y="531409"/>
                    <a:pt x="276798" y="508835"/>
                  </a:cubicBezTo>
                  <a:cubicBezTo>
                    <a:pt x="271273" y="506454"/>
                    <a:pt x="264892" y="509025"/>
                    <a:pt x="262511" y="514550"/>
                  </a:cubicBezTo>
                  <a:cubicBezTo>
                    <a:pt x="260129" y="520074"/>
                    <a:pt x="262701" y="526456"/>
                    <a:pt x="268225" y="528837"/>
                  </a:cubicBezTo>
                  <a:cubicBezTo>
                    <a:pt x="287942" y="537219"/>
                    <a:pt x="307659" y="541315"/>
                    <a:pt x="326995" y="541315"/>
                  </a:cubicBezTo>
                  <a:cubicBezTo>
                    <a:pt x="329281" y="541315"/>
                    <a:pt x="331471" y="541029"/>
                    <a:pt x="333757" y="540934"/>
                  </a:cubicBezTo>
                  <a:cubicBezTo>
                    <a:pt x="304516" y="578653"/>
                    <a:pt x="284894" y="633327"/>
                    <a:pt x="284799" y="683047"/>
                  </a:cubicBezTo>
                  <a:cubicBezTo>
                    <a:pt x="284799" y="689048"/>
                    <a:pt x="289657" y="693906"/>
                    <a:pt x="295657" y="693906"/>
                  </a:cubicBezTo>
                  <a:lnTo>
                    <a:pt x="295657" y="693906"/>
                  </a:lnTo>
                  <a:cubicBezTo>
                    <a:pt x="301658" y="693906"/>
                    <a:pt x="306516" y="689048"/>
                    <a:pt x="306516" y="683047"/>
                  </a:cubicBezTo>
                  <a:cubicBezTo>
                    <a:pt x="306516" y="627802"/>
                    <a:pt x="332900" y="565699"/>
                    <a:pt x="369286" y="534267"/>
                  </a:cubicBezTo>
                  <a:cubicBezTo>
                    <a:pt x="387002" y="528361"/>
                    <a:pt x="403957" y="518836"/>
                    <a:pt x="419768" y="505501"/>
                  </a:cubicBezTo>
                  <a:cubicBezTo>
                    <a:pt x="415863" y="535505"/>
                    <a:pt x="413577" y="561603"/>
                    <a:pt x="416053" y="598084"/>
                  </a:cubicBezTo>
                  <a:cubicBezTo>
                    <a:pt x="391669" y="649329"/>
                    <a:pt x="355189" y="708384"/>
                    <a:pt x="271750" y="760962"/>
                  </a:cubicBezTo>
                  <a:cubicBezTo>
                    <a:pt x="266701" y="764200"/>
                    <a:pt x="265178" y="770868"/>
                    <a:pt x="268321" y="775916"/>
                  </a:cubicBezTo>
                  <a:cubicBezTo>
                    <a:pt x="270416" y="779154"/>
                    <a:pt x="273940" y="780964"/>
                    <a:pt x="277465" y="780964"/>
                  </a:cubicBezTo>
                  <a:cubicBezTo>
                    <a:pt x="279465" y="780964"/>
                    <a:pt x="281465" y="780393"/>
                    <a:pt x="283275" y="779345"/>
                  </a:cubicBezTo>
                  <a:cubicBezTo>
                    <a:pt x="354427" y="734577"/>
                    <a:pt x="393289" y="685238"/>
                    <a:pt x="419102" y="639423"/>
                  </a:cubicBezTo>
                  <a:cubicBezTo>
                    <a:pt x="423673" y="689715"/>
                    <a:pt x="430436" y="727910"/>
                    <a:pt x="440342" y="760390"/>
                  </a:cubicBezTo>
                  <a:cubicBezTo>
                    <a:pt x="442057" y="766105"/>
                    <a:pt x="448057" y="769344"/>
                    <a:pt x="453868" y="767629"/>
                  </a:cubicBezTo>
                  <a:cubicBezTo>
                    <a:pt x="459583" y="765915"/>
                    <a:pt x="462821" y="759819"/>
                    <a:pt x="461107" y="754104"/>
                  </a:cubicBezTo>
                  <a:cubicBezTo>
                    <a:pt x="449391" y="715527"/>
                    <a:pt x="442152" y="667807"/>
                    <a:pt x="437866" y="599608"/>
                  </a:cubicBezTo>
                  <a:lnTo>
                    <a:pt x="437866" y="599608"/>
                  </a:lnTo>
                  <a:cubicBezTo>
                    <a:pt x="437866" y="599608"/>
                    <a:pt x="437866" y="599608"/>
                    <a:pt x="437866" y="599513"/>
                  </a:cubicBezTo>
                  <a:cubicBezTo>
                    <a:pt x="434627" y="555793"/>
                    <a:pt x="438247" y="529123"/>
                    <a:pt x="443866" y="488737"/>
                  </a:cubicBezTo>
                  <a:lnTo>
                    <a:pt x="445390" y="477402"/>
                  </a:lnTo>
                  <a:cubicBezTo>
                    <a:pt x="454535" y="434159"/>
                    <a:pt x="476918" y="387105"/>
                    <a:pt x="494063" y="355197"/>
                  </a:cubicBezTo>
                  <a:cubicBezTo>
                    <a:pt x="494063" y="355197"/>
                    <a:pt x="494063" y="355101"/>
                    <a:pt x="494063" y="355006"/>
                  </a:cubicBezTo>
                  <a:cubicBezTo>
                    <a:pt x="494063" y="355006"/>
                    <a:pt x="494063" y="355006"/>
                    <a:pt x="494159" y="354911"/>
                  </a:cubicBezTo>
                  <a:cubicBezTo>
                    <a:pt x="494159" y="354816"/>
                    <a:pt x="494159" y="354720"/>
                    <a:pt x="494159" y="354625"/>
                  </a:cubicBezTo>
                  <a:cubicBezTo>
                    <a:pt x="494159" y="354625"/>
                    <a:pt x="494349" y="354530"/>
                    <a:pt x="494349" y="354435"/>
                  </a:cubicBezTo>
                  <a:cubicBezTo>
                    <a:pt x="500731" y="343481"/>
                    <a:pt x="512828" y="328050"/>
                    <a:pt x="527305" y="311953"/>
                  </a:cubicBezTo>
                  <a:cubicBezTo>
                    <a:pt x="539497" y="481498"/>
                    <a:pt x="536069" y="717909"/>
                    <a:pt x="484538" y="784107"/>
                  </a:cubicBezTo>
                  <a:cubicBezTo>
                    <a:pt x="445390" y="834304"/>
                    <a:pt x="338806" y="830685"/>
                    <a:pt x="288514" y="829637"/>
                  </a:cubicBezTo>
                  <a:cubicBezTo>
                    <a:pt x="280132" y="829446"/>
                    <a:pt x="266130" y="829351"/>
                    <a:pt x="255081" y="831351"/>
                  </a:cubicBezTo>
                  <a:cubicBezTo>
                    <a:pt x="244508" y="833161"/>
                    <a:pt x="234888" y="834495"/>
                    <a:pt x="225649" y="835638"/>
                  </a:cubicBezTo>
                  <a:cubicBezTo>
                    <a:pt x="199645" y="839067"/>
                    <a:pt x="177166" y="842019"/>
                    <a:pt x="148782" y="856021"/>
                  </a:cubicBezTo>
                  <a:cubicBezTo>
                    <a:pt x="143734" y="858498"/>
                    <a:pt x="139066" y="861260"/>
                    <a:pt x="134494" y="864022"/>
                  </a:cubicBezTo>
                  <a:cubicBezTo>
                    <a:pt x="129637" y="866880"/>
                    <a:pt x="124969" y="869642"/>
                    <a:pt x="120207" y="871928"/>
                  </a:cubicBezTo>
                  <a:cubicBezTo>
                    <a:pt x="108777" y="877262"/>
                    <a:pt x="96204" y="880024"/>
                    <a:pt x="84298" y="882120"/>
                  </a:cubicBezTo>
                  <a:cubicBezTo>
                    <a:pt x="60104" y="886406"/>
                    <a:pt x="35339" y="888692"/>
                    <a:pt x="10765" y="888882"/>
                  </a:cubicBezTo>
                  <a:cubicBezTo>
                    <a:pt x="4764" y="888882"/>
                    <a:pt x="-94" y="893835"/>
                    <a:pt x="1" y="899836"/>
                  </a:cubicBezTo>
                  <a:cubicBezTo>
                    <a:pt x="1" y="905837"/>
                    <a:pt x="4954" y="910599"/>
                    <a:pt x="10860" y="910599"/>
                  </a:cubicBezTo>
                  <a:lnTo>
                    <a:pt x="10860" y="910599"/>
                  </a:lnTo>
                  <a:cubicBezTo>
                    <a:pt x="36673" y="910409"/>
                    <a:pt x="62581" y="908028"/>
                    <a:pt x="88012" y="903551"/>
                  </a:cubicBezTo>
                  <a:cubicBezTo>
                    <a:pt x="100776" y="901265"/>
                    <a:pt x="115635" y="898122"/>
                    <a:pt x="129446" y="891645"/>
                  </a:cubicBezTo>
                  <a:cubicBezTo>
                    <a:pt x="135161" y="888978"/>
                    <a:pt x="140400" y="885834"/>
                    <a:pt x="145543" y="882786"/>
                  </a:cubicBezTo>
                  <a:cubicBezTo>
                    <a:pt x="149925" y="880215"/>
                    <a:pt x="154116" y="877738"/>
                    <a:pt x="158402" y="875547"/>
                  </a:cubicBezTo>
                  <a:cubicBezTo>
                    <a:pt x="183548" y="863165"/>
                    <a:pt x="203360" y="860498"/>
                    <a:pt x="228506" y="857259"/>
                  </a:cubicBezTo>
                  <a:cubicBezTo>
                    <a:pt x="238031" y="856021"/>
                    <a:pt x="247842" y="854688"/>
                    <a:pt x="258891" y="852783"/>
                  </a:cubicBezTo>
                  <a:cubicBezTo>
                    <a:pt x="267749" y="851259"/>
                    <a:pt x="279179" y="850973"/>
                    <a:pt x="291752" y="852021"/>
                  </a:cubicBezTo>
                  <a:cubicBezTo>
                    <a:pt x="293181" y="852116"/>
                    <a:pt x="294514" y="852306"/>
                    <a:pt x="295943" y="852402"/>
                  </a:cubicBezTo>
                  <a:cubicBezTo>
                    <a:pt x="297944" y="852592"/>
                    <a:pt x="299848" y="852783"/>
                    <a:pt x="301944" y="853068"/>
                  </a:cubicBezTo>
                  <a:cubicBezTo>
                    <a:pt x="302801" y="853164"/>
                    <a:pt x="303659" y="853068"/>
                    <a:pt x="304516" y="853068"/>
                  </a:cubicBezTo>
                  <a:cubicBezTo>
                    <a:pt x="315946" y="853830"/>
                    <a:pt x="327661" y="854307"/>
                    <a:pt x="339187" y="854307"/>
                  </a:cubicBezTo>
                  <a:cubicBezTo>
                    <a:pt x="345473" y="854307"/>
                    <a:pt x="351855" y="854211"/>
                    <a:pt x="357951" y="853926"/>
                  </a:cubicBezTo>
                  <a:cubicBezTo>
                    <a:pt x="425769" y="850782"/>
                    <a:pt x="475489" y="831351"/>
                    <a:pt x="501778" y="797538"/>
                  </a:cubicBezTo>
                  <a:cubicBezTo>
                    <a:pt x="555595" y="728481"/>
                    <a:pt x="562834" y="468258"/>
                    <a:pt x="548546" y="289760"/>
                  </a:cubicBezTo>
                  <a:cubicBezTo>
                    <a:pt x="569025" y="269186"/>
                    <a:pt x="590837" y="250231"/>
                    <a:pt x="607030" y="240516"/>
                  </a:cubicBezTo>
                  <a:cubicBezTo>
                    <a:pt x="612840" y="239658"/>
                    <a:pt x="624175" y="238325"/>
                    <a:pt x="631033" y="238325"/>
                  </a:cubicBezTo>
                  <a:cubicBezTo>
                    <a:pt x="638367" y="238325"/>
                    <a:pt x="650178" y="239849"/>
                    <a:pt x="655036" y="240516"/>
                  </a:cubicBezTo>
                  <a:cubicBezTo>
                    <a:pt x="671228" y="250231"/>
                    <a:pt x="693040" y="269186"/>
                    <a:pt x="713519" y="289760"/>
                  </a:cubicBezTo>
                  <a:cubicBezTo>
                    <a:pt x="699232" y="468258"/>
                    <a:pt x="706471" y="728481"/>
                    <a:pt x="760287" y="797538"/>
                  </a:cubicBezTo>
                  <a:cubicBezTo>
                    <a:pt x="786671" y="831351"/>
                    <a:pt x="836392" y="850878"/>
                    <a:pt x="904114" y="853926"/>
                  </a:cubicBezTo>
                  <a:cubicBezTo>
                    <a:pt x="910306" y="854211"/>
                    <a:pt x="916592" y="854307"/>
                    <a:pt x="922879" y="854307"/>
                  </a:cubicBezTo>
                  <a:cubicBezTo>
                    <a:pt x="980124" y="854307"/>
                    <a:pt x="1041370" y="843448"/>
                    <a:pt x="1050799" y="833352"/>
                  </a:cubicBezTo>
                  <a:cubicBezTo>
                    <a:pt x="1065373" y="817826"/>
                    <a:pt x="1086899" y="553507"/>
                    <a:pt x="1015271" y="381295"/>
                  </a:cubicBezTo>
                  <a:close/>
                  <a:moveTo>
                    <a:pt x="1034702" y="818493"/>
                  </a:moveTo>
                  <a:cubicBezTo>
                    <a:pt x="1011556" y="827637"/>
                    <a:pt x="835439" y="858498"/>
                    <a:pt x="777718" y="784393"/>
                  </a:cubicBezTo>
                  <a:cubicBezTo>
                    <a:pt x="726092" y="718194"/>
                    <a:pt x="722759" y="481784"/>
                    <a:pt x="734855" y="312239"/>
                  </a:cubicBezTo>
                  <a:cubicBezTo>
                    <a:pt x="749333" y="328431"/>
                    <a:pt x="761525" y="343862"/>
                    <a:pt x="767907" y="354911"/>
                  </a:cubicBezTo>
                  <a:cubicBezTo>
                    <a:pt x="767907" y="354911"/>
                    <a:pt x="768002" y="355101"/>
                    <a:pt x="768097" y="355197"/>
                  </a:cubicBezTo>
                  <a:cubicBezTo>
                    <a:pt x="768097" y="355197"/>
                    <a:pt x="768097" y="355197"/>
                    <a:pt x="768097" y="355197"/>
                  </a:cubicBezTo>
                  <a:cubicBezTo>
                    <a:pt x="768097" y="355197"/>
                    <a:pt x="768097" y="355197"/>
                    <a:pt x="768097" y="355197"/>
                  </a:cubicBezTo>
                  <a:cubicBezTo>
                    <a:pt x="768097" y="355197"/>
                    <a:pt x="768097" y="355292"/>
                    <a:pt x="768097" y="355387"/>
                  </a:cubicBezTo>
                  <a:cubicBezTo>
                    <a:pt x="768097" y="355387"/>
                    <a:pt x="768097" y="355387"/>
                    <a:pt x="768097" y="355387"/>
                  </a:cubicBezTo>
                  <a:cubicBezTo>
                    <a:pt x="785338" y="387296"/>
                    <a:pt x="807721" y="434445"/>
                    <a:pt x="816770" y="477593"/>
                  </a:cubicBezTo>
                  <a:lnTo>
                    <a:pt x="818389" y="489213"/>
                  </a:lnTo>
                  <a:cubicBezTo>
                    <a:pt x="824009" y="529504"/>
                    <a:pt x="827629" y="556174"/>
                    <a:pt x="824390" y="599799"/>
                  </a:cubicBezTo>
                  <a:cubicBezTo>
                    <a:pt x="824390" y="599799"/>
                    <a:pt x="824390" y="599799"/>
                    <a:pt x="824390" y="599799"/>
                  </a:cubicBezTo>
                  <a:lnTo>
                    <a:pt x="824390" y="599799"/>
                  </a:lnTo>
                  <a:cubicBezTo>
                    <a:pt x="820009" y="668093"/>
                    <a:pt x="812865" y="715718"/>
                    <a:pt x="801149" y="754389"/>
                  </a:cubicBezTo>
                  <a:cubicBezTo>
                    <a:pt x="799435" y="760104"/>
                    <a:pt x="802673" y="766200"/>
                    <a:pt x="808388" y="767915"/>
                  </a:cubicBezTo>
                  <a:cubicBezTo>
                    <a:pt x="814198" y="769629"/>
                    <a:pt x="820199" y="766391"/>
                    <a:pt x="821914" y="760676"/>
                  </a:cubicBezTo>
                  <a:cubicBezTo>
                    <a:pt x="831724" y="728196"/>
                    <a:pt x="838487" y="689905"/>
                    <a:pt x="843154" y="639708"/>
                  </a:cubicBezTo>
                  <a:cubicBezTo>
                    <a:pt x="869062" y="685524"/>
                    <a:pt x="907924" y="734768"/>
                    <a:pt x="978981" y="779631"/>
                  </a:cubicBezTo>
                  <a:cubicBezTo>
                    <a:pt x="980791" y="780774"/>
                    <a:pt x="982791" y="781250"/>
                    <a:pt x="984791" y="781250"/>
                  </a:cubicBezTo>
                  <a:cubicBezTo>
                    <a:pt x="988411" y="781250"/>
                    <a:pt x="991935" y="779440"/>
                    <a:pt x="993935" y="776202"/>
                  </a:cubicBezTo>
                  <a:cubicBezTo>
                    <a:pt x="997174" y="771153"/>
                    <a:pt x="995650" y="764391"/>
                    <a:pt x="990506" y="761247"/>
                  </a:cubicBezTo>
                  <a:cubicBezTo>
                    <a:pt x="907067" y="708765"/>
                    <a:pt x="870586" y="649614"/>
                    <a:pt x="846203" y="598370"/>
                  </a:cubicBezTo>
                  <a:cubicBezTo>
                    <a:pt x="848679" y="561889"/>
                    <a:pt x="846488" y="535791"/>
                    <a:pt x="842583" y="505787"/>
                  </a:cubicBezTo>
                  <a:cubicBezTo>
                    <a:pt x="858395" y="519027"/>
                    <a:pt x="875349" y="528647"/>
                    <a:pt x="892970" y="534457"/>
                  </a:cubicBezTo>
                  <a:cubicBezTo>
                    <a:pt x="929356" y="565890"/>
                    <a:pt x="955645" y="627993"/>
                    <a:pt x="955740" y="683238"/>
                  </a:cubicBezTo>
                  <a:cubicBezTo>
                    <a:pt x="955740" y="689238"/>
                    <a:pt x="960598" y="694096"/>
                    <a:pt x="966598" y="694096"/>
                  </a:cubicBezTo>
                  <a:lnTo>
                    <a:pt x="966598" y="694096"/>
                  </a:lnTo>
                  <a:cubicBezTo>
                    <a:pt x="972599" y="694096"/>
                    <a:pt x="977457" y="689238"/>
                    <a:pt x="977457" y="683238"/>
                  </a:cubicBezTo>
                  <a:cubicBezTo>
                    <a:pt x="977457" y="633517"/>
                    <a:pt x="957740" y="578844"/>
                    <a:pt x="928498" y="541125"/>
                  </a:cubicBezTo>
                  <a:cubicBezTo>
                    <a:pt x="930785" y="541220"/>
                    <a:pt x="932975" y="541506"/>
                    <a:pt x="935261" y="541506"/>
                  </a:cubicBezTo>
                  <a:cubicBezTo>
                    <a:pt x="954597" y="541506"/>
                    <a:pt x="974314" y="537410"/>
                    <a:pt x="994030" y="529028"/>
                  </a:cubicBezTo>
                  <a:cubicBezTo>
                    <a:pt x="999555" y="526647"/>
                    <a:pt x="1002127" y="520265"/>
                    <a:pt x="999745" y="514740"/>
                  </a:cubicBezTo>
                  <a:cubicBezTo>
                    <a:pt x="997364" y="509216"/>
                    <a:pt x="991078" y="506644"/>
                    <a:pt x="985458" y="509025"/>
                  </a:cubicBezTo>
                  <a:cubicBezTo>
                    <a:pt x="932499" y="531600"/>
                    <a:pt x="878683" y="517598"/>
                    <a:pt x="837535" y="470544"/>
                  </a:cubicBezTo>
                  <a:cubicBezTo>
                    <a:pt x="828391" y="429396"/>
                    <a:pt x="808579" y="385772"/>
                    <a:pt x="791815" y="353673"/>
                  </a:cubicBezTo>
                  <a:cubicBezTo>
                    <a:pt x="795244" y="350910"/>
                    <a:pt x="798482" y="347672"/>
                    <a:pt x="801435" y="344052"/>
                  </a:cubicBezTo>
                  <a:cubicBezTo>
                    <a:pt x="821247" y="345957"/>
                    <a:pt x="841821" y="350529"/>
                    <a:pt x="862109" y="357387"/>
                  </a:cubicBezTo>
                  <a:cubicBezTo>
                    <a:pt x="887065" y="400440"/>
                    <a:pt x="884112" y="451018"/>
                    <a:pt x="879826" y="477879"/>
                  </a:cubicBezTo>
                  <a:cubicBezTo>
                    <a:pt x="878873" y="483784"/>
                    <a:pt x="882969" y="489404"/>
                    <a:pt x="888874" y="490261"/>
                  </a:cubicBezTo>
                  <a:cubicBezTo>
                    <a:pt x="889446" y="490261"/>
                    <a:pt x="890018" y="490356"/>
                    <a:pt x="890589" y="490356"/>
                  </a:cubicBezTo>
                  <a:cubicBezTo>
                    <a:pt x="895828" y="490356"/>
                    <a:pt x="900495" y="486546"/>
                    <a:pt x="901352" y="481212"/>
                  </a:cubicBezTo>
                  <a:cubicBezTo>
                    <a:pt x="907829" y="440350"/>
                    <a:pt x="904305" y="401583"/>
                    <a:pt x="891732" y="369008"/>
                  </a:cubicBezTo>
                  <a:cubicBezTo>
                    <a:pt x="920974" y="382248"/>
                    <a:pt x="948025" y="399678"/>
                    <a:pt x="968885" y="419681"/>
                  </a:cubicBezTo>
                  <a:cubicBezTo>
                    <a:pt x="970980" y="421681"/>
                    <a:pt x="973647" y="422729"/>
                    <a:pt x="976409" y="422729"/>
                  </a:cubicBezTo>
                  <a:cubicBezTo>
                    <a:pt x="979267" y="422729"/>
                    <a:pt x="982124" y="421586"/>
                    <a:pt x="984220" y="419395"/>
                  </a:cubicBezTo>
                  <a:cubicBezTo>
                    <a:pt x="988315" y="415109"/>
                    <a:pt x="988220" y="408156"/>
                    <a:pt x="983839" y="404060"/>
                  </a:cubicBezTo>
                  <a:cubicBezTo>
                    <a:pt x="940500" y="362436"/>
                    <a:pt x="875159" y="332051"/>
                    <a:pt x="813627" y="323764"/>
                  </a:cubicBezTo>
                  <a:cubicBezTo>
                    <a:pt x="815151" y="320145"/>
                    <a:pt x="816770" y="316525"/>
                    <a:pt x="817913" y="312620"/>
                  </a:cubicBezTo>
                  <a:cubicBezTo>
                    <a:pt x="822771" y="296046"/>
                    <a:pt x="823343" y="277854"/>
                    <a:pt x="820199" y="258804"/>
                  </a:cubicBezTo>
                  <a:cubicBezTo>
                    <a:pt x="820199" y="258804"/>
                    <a:pt x="820295" y="258804"/>
                    <a:pt x="820295" y="258708"/>
                  </a:cubicBezTo>
                  <a:cubicBezTo>
                    <a:pt x="825057" y="251850"/>
                    <a:pt x="833915" y="247374"/>
                    <a:pt x="844583" y="246421"/>
                  </a:cubicBezTo>
                  <a:cubicBezTo>
                    <a:pt x="854680" y="245469"/>
                    <a:pt x="864776" y="247945"/>
                    <a:pt x="869348" y="252422"/>
                  </a:cubicBezTo>
                  <a:cubicBezTo>
                    <a:pt x="873635" y="256613"/>
                    <a:pt x="880493" y="256518"/>
                    <a:pt x="884684" y="252231"/>
                  </a:cubicBezTo>
                  <a:cubicBezTo>
                    <a:pt x="888874" y="247945"/>
                    <a:pt x="888779" y="241087"/>
                    <a:pt x="884493" y="236896"/>
                  </a:cubicBezTo>
                  <a:cubicBezTo>
                    <a:pt x="875254" y="227847"/>
                    <a:pt x="859156" y="223180"/>
                    <a:pt x="842488" y="224799"/>
                  </a:cubicBezTo>
                  <a:cubicBezTo>
                    <a:pt x="831724" y="225752"/>
                    <a:pt x="822104" y="229562"/>
                    <a:pt x="814198" y="235086"/>
                  </a:cubicBezTo>
                  <a:cubicBezTo>
                    <a:pt x="809722" y="221180"/>
                    <a:pt x="803340" y="207178"/>
                    <a:pt x="795053" y="193081"/>
                  </a:cubicBezTo>
                  <a:cubicBezTo>
                    <a:pt x="791910" y="187842"/>
                    <a:pt x="785243" y="186223"/>
                    <a:pt x="780194" y="189271"/>
                  </a:cubicBezTo>
                  <a:cubicBezTo>
                    <a:pt x="775051" y="192319"/>
                    <a:pt x="773336" y="198987"/>
                    <a:pt x="776384" y="204130"/>
                  </a:cubicBezTo>
                  <a:cubicBezTo>
                    <a:pt x="798196" y="240897"/>
                    <a:pt x="805626" y="277187"/>
                    <a:pt x="797053" y="306429"/>
                  </a:cubicBezTo>
                  <a:cubicBezTo>
                    <a:pt x="793148" y="319668"/>
                    <a:pt x="786766" y="328908"/>
                    <a:pt x="780480" y="334718"/>
                  </a:cubicBezTo>
                  <a:cubicBezTo>
                    <a:pt x="770384" y="319954"/>
                    <a:pt x="754667" y="301285"/>
                    <a:pt x="736951" y="282711"/>
                  </a:cubicBezTo>
                  <a:cubicBezTo>
                    <a:pt x="743809" y="202987"/>
                    <a:pt x="754096" y="143170"/>
                    <a:pt x="763716" y="132312"/>
                  </a:cubicBezTo>
                  <a:cubicBezTo>
                    <a:pt x="802959" y="134693"/>
                    <a:pt x="920116" y="209369"/>
                    <a:pt x="995173" y="389868"/>
                  </a:cubicBezTo>
                  <a:cubicBezTo>
                    <a:pt x="1061277" y="548554"/>
                    <a:pt x="1044037" y="787251"/>
                    <a:pt x="1034416" y="818493"/>
                  </a:cubicBezTo>
                  <a:close/>
                </a:path>
              </a:pathLst>
            </a:custGeom>
            <a:solidFill>
              <a:srgbClr val="FFFFFF"/>
            </a:solidFill>
            <a:ln w="9525" cap="flat">
              <a:noFill/>
              <a:prstDash val="solid"/>
              <a:miter/>
            </a:ln>
          </p:spPr>
          <p:txBody>
            <a:bodyPr rtlCol="0" anchor="ctr"/>
            <a:lstStyle/>
            <a:p>
              <a:endParaRPr lang="da-DK"/>
            </a:p>
          </p:txBody>
        </p:sp>
      </p:grpSp>
    </p:spTree>
    <p:extLst>
      <p:ext uri="{BB962C8B-B14F-4D97-AF65-F5344CB8AC3E}">
        <p14:creationId xmlns:p14="http://schemas.microsoft.com/office/powerpoint/2010/main" val="247764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97FDF88-6DD4-FDE2-0B06-B472F0D010CE}"/>
              </a:ext>
            </a:extLst>
          </p:cNvPr>
          <p:cNvSpPr/>
          <p:nvPr/>
        </p:nvSpPr>
        <p:spPr>
          <a:xfrm>
            <a:off x="2734179" y="1586204"/>
            <a:ext cx="4714381" cy="4387216"/>
          </a:xfrm>
          <a:prstGeom prst="ellipse">
            <a:avLst/>
          </a:prstGeom>
          <a:solidFill>
            <a:srgbClr val="4940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CBBD3910-FB33-6974-61F8-5A913CC3E243}"/>
              </a:ext>
            </a:extLst>
          </p:cNvPr>
          <p:cNvSpPr txBox="1"/>
          <p:nvPr/>
        </p:nvSpPr>
        <p:spPr>
          <a:xfrm>
            <a:off x="3014218" y="2096545"/>
            <a:ext cx="3960909" cy="3366534"/>
          </a:xfrm>
          <a:prstGeom prst="rect">
            <a:avLst/>
          </a:prstGeom>
          <a:noFill/>
        </p:spPr>
        <p:txBody>
          <a:bodyPr wrap="square" rtlCol="0" anchor="ctr" anchorCtr="0">
            <a:noAutofit/>
          </a:bodyPr>
          <a:lstStyle/>
          <a:p>
            <a:pPr algn="ctr">
              <a:lnSpc>
                <a:spcPts val="1400"/>
              </a:lnSpc>
              <a:spcAft>
                <a:spcPts val="1000"/>
              </a:spcAft>
            </a:pPr>
            <a:r>
              <a:rPr lang="da-DK" sz="2000" b="1" dirty="0">
                <a:solidFill>
                  <a:srgbClr val="FFFFFF"/>
                </a:solidFill>
              </a:rPr>
              <a:t>Mission</a:t>
            </a:r>
          </a:p>
          <a:p>
            <a:pPr algn="ctr">
              <a:lnSpc>
                <a:spcPct val="150000"/>
              </a:lnSpc>
              <a:spcAft>
                <a:spcPts val="1000"/>
              </a:spcAft>
            </a:pPr>
            <a:r>
              <a:rPr lang="en-US" sz="1400" dirty="0">
                <a:solidFill>
                  <a:srgbClr val="FFFFFF"/>
                </a:solidFill>
              </a:rPr>
              <a:t>TUH aims to be a powerhouse in health technology, built on an intensive, integrated, and agile collaboration between DTU and the Capital Region of Denmark (soon to be Region East Denmark), where health science and technical-natural science research and innovation merge and become a natural part of the development of all aspects of the healthcare system – from logistics to diagnostics and the development of new treatments.</a:t>
            </a:r>
            <a:endParaRPr lang="da-DK" sz="1400" dirty="0">
              <a:solidFill>
                <a:srgbClr val="FFFFFF"/>
              </a:solidFill>
            </a:endParaRPr>
          </a:p>
        </p:txBody>
      </p:sp>
      <p:sp>
        <p:nvSpPr>
          <p:cNvPr id="18" name="Oval 17">
            <a:extLst>
              <a:ext uri="{FF2B5EF4-FFF2-40B4-BE49-F238E27FC236}">
                <a16:creationId xmlns:a16="http://schemas.microsoft.com/office/drawing/2014/main" id="{450EA435-0708-6CD8-4EF7-8B60DF59FE8D}"/>
              </a:ext>
            </a:extLst>
          </p:cNvPr>
          <p:cNvSpPr/>
          <p:nvPr/>
        </p:nvSpPr>
        <p:spPr>
          <a:xfrm>
            <a:off x="13226" y="1096589"/>
            <a:ext cx="2813363" cy="2869835"/>
          </a:xfrm>
          <a:prstGeom prst="ellipse">
            <a:avLst/>
          </a:prstGeom>
          <a:solidFill>
            <a:srgbClr val="903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a:extLst>
              <a:ext uri="{FF2B5EF4-FFF2-40B4-BE49-F238E27FC236}">
                <a16:creationId xmlns:a16="http://schemas.microsoft.com/office/drawing/2014/main" id="{C6A9DEB1-70AD-46A5-791B-A1DE944715DA}"/>
              </a:ext>
            </a:extLst>
          </p:cNvPr>
          <p:cNvSpPr txBox="1"/>
          <p:nvPr/>
        </p:nvSpPr>
        <p:spPr>
          <a:xfrm>
            <a:off x="71255" y="1199997"/>
            <a:ext cx="2697303" cy="2663017"/>
          </a:xfrm>
          <a:prstGeom prst="rect">
            <a:avLst/>
          </a:prstGeom>
          <a:noFill/>
        </p:spPr>
        <p:txBody>
          <a:bodyPr wrap="square" rtlCol="0" anchor="ctr" anchorCtr="0">
            <a:noAutofit/>
          </a:bodyPr>
          <a:lstStyle/>
          <a:p>
            <a:pPr algn="ctr" defTabSz="914309">
              <a:lnSpc>
                <a:spcPct val="150000"/>
              </a:lnSpc>
              <a:defRPr/>
            </a:pPr>
            <a:r>
              <a:rPr lang="da-DK" sz="2000" b="1" dirty="0">
                <a:solidFill>
                  <a:srgbClr val="FFFFFF"/>
                </a:solidFill>
              </a:rPr>
              <a:t>Vision</a:t>
            </a:r>
          </a:p>
          <a:p>
            <a:pPr algn="ctr" defTabSz="914309">
              <a:lnSpc>
                <a:spcPct val="150000"/>
              </a:lnSpc>
              <a:defRPr/>
            </a:pPr>
            <a:r>
              <a:rPr lang="en-US" sz="1200" dirty="0">
                <a:solidFill>
                  <a:schemeClr val="bg1"/>
                </a:solidFill>
              </a:rPr>
              <a:t>TUH develops citizen-centered, sustainable, and technological solutions for prevention, diagnostics, and treatment, for the benefit of all—regardless of who they are or where they live.</a:t>
            </a:r>
            <a:endParaRPr lang="da-DK" sz="1200" dirty="0">
              <a:solidFill>
                <a:schemeClr val="bg1"/>
              </a:solidFill>
            </a:endParaRPr>
          </a:p>
        </p:txBody>
      </p:sp>
      <p:sp>
        <p:nvSpPr>
          <p:cNvPr id="5" name="Tekstfelt 2">
            <a:extLst>
              <a:ext uri="{FF2B5EF4-FFF2-40B4-BE49-F238E27FC236}">
                <a16:creationId xmlns:a16="http://schemas.microsoft.com/office/drawing/2014/main" id="{985B24CC-2D15-02E8-6C25-38DFF34D4BA9}"/>
              </a:ext>
            </a:extLst>
          </p:cNvPr>
          <p:cNvSpPr txBox="1"/>
          <p:nvPr/>
        </p:nvSpPr>
        <p:spPr>
          <a:xfrm>
            <a:off x="500332" y="477040"/>
            <a:ext cx="11069234" cy="914400"/>
          </a:xfrm>
          <a:prstGeom prst="rect">
            <a:avLst/>
          </a:prstGeom>
          <a:noFill/>
        </p:spPr>
        <p:txBody>
          <a:bodyPr wrap="square" lIns="0" tIns="0" rIns="0" bIns="0" rtlCol="0">
            <a:noAutofit/>
          </a:bodyPr>
          <a:lstStyle/>
          <a:p>
            <a:r>
              <a:rPr lang="en-US" sz="3600" b="1" dirty="0">
                <a:solidFill>
                  <a:srgbClr val="3D3F5C"/>
                </a:solidFill>
              </a:rPr>
              <a:t>Technical University Hospital of Greater Copenhagen</a:t>
            </a:r>
          </a:p>
        </p:txBody>
      </p:sp>
      <p:grpSp>
        <p:nvGrpSpPr>
          <p:cNvPr id="20" name="Group 19">
            <a:extLst>
              <a:ext uri="{FF2B5EF4-FFF2-40B4-BE49-F238E27FC236}">
                <a16:creationId xmlns:a16="http://schemas.microsoft.com/office/drawing/2014/main" id="{2D2E5BA9-6FDE-EDC2-3AFE-7F5583FF2982}"/>
              </a:ext>
            </a:extLst>
          </p:cNvPr>
          <p:cNvGrpSpPr/>
          <p:nvPr/>
        </p:nvGrpSpPr>
        <p:grpSpPr>
          <a:xfrm>
            <a:off x="7546891" y="1411318"/>
            <a:ext cx="4329143" cy="4309603"/>
            <a:chOff x="7523411" y="1391439"/>
            <a:chExt cx="4329143" cy="4309603"/>
          </a:xfrm>
        </p:grpSpPr>
        <p:pic>
          <p:nvPicPr>
            <p:cNvPr id="10" name="Picture 9">
              <a:extLst>
                <a:ext uri="{FF2B5EF4-FFF2-40B4-BE49-F238E27FC236}">
                  <a16:creationId xmlns:a16="http://schemas.microsoft.com/office/drawing/2014/main" id="{00A0C3EE-8EF3-2226-FA39-5FC02C35817B}"/>
                </a:ext>
              </a:extLst>
            </p:cNvPr>
            <p:cNvPicPr>
              <a:picLocks noChangeAspect="1"/>
            </p:cNvPicPr>
            <p:nvPr/>
          </p:nvPicPr>
          <p:blipFill>
            <a:blip r:embed="rId3">
              <a:extLst>
                <a:ext uri="{28A0092B-C50C-407E-A947-70E740481C1C}">
                  <a14:useLocalDpi xmlns:a14="http://schemas.microsoft.com/office/drawing/2010/main" val="0"/>
                </a:ext>
              </a:extLst>
            </a:blip>
            <a:srcRect l="2228" r="2228"/>
            <a:stretch/>
          </p:blipFill>
          <p:spPr>
            <a:xfrm>
              <a:off x="7523412" y="1391439"/>
              <a:ext cx="2108024" cy="2093828"/>
            </a:xfrm>
            <a:prstGeom prst="rect">
              <a:avLst/>
            </a:prstGeom>
            <a:ln w="19050">
              <a:solidFill>
                <a:srgbClr val="863E4A"/>
              </a:solidFill>
            </a:ln>
          </p:spPr>
        </p:pic>
        <p:pic>
          <p:nvPicPr>
            <p:cNvPr id="11" name="Picture 10">
              <a:extLst>
                <a:ext uri="{FF2B5EF4-FFF2-40B4-BE49-F238E27FC236}">
                  <a16:creationId xmlns:a16="http://schemas.microsoft.com/office/drawing/2014/main" id="{763F02B3-F574-34DB-E364-C22950F116D0}"/>
                </a:ext>
              </a:extLst>
            </p:cNvPr>
            <p:cNvPicPr>
              <a:picLocks noChangeAspect="1"/>
            </p:cNvPicPr>
            <p:nvPr/>
          </p:nvPicPr>
          <p:blipFill>
            <a:blip r:embed="rId4">
              <a:extLst>
                <a:ext uri="{28A0092B-C50C-407E-A947-70E740481C1C}">
                  <a14:useLocalDpi xmlns:a14="http://schemas.microsoft.com/office/drawing/2010/main" val="0"/>
                </a:ext>
              </a:extLst>
            </a:blip>
            <a:srcRect t="18278" b="885"/>
            <a:stretch/>
          </p:blipFill>
          <p:spPr>
            <a:xfrm>
              <a:off x="9729767" y="3607214"/>
              <a:ext cx="2122787" cy="2093827"/>
            </a:xfrm>
            <a:prstGeom prst="rect">
              <a:avLst/>
            </a:prstGeom>
            <a:ln w="19050">
              <a:solidFill>
                <a:srgbClr val="863E4A"/>
              </a:solidFill>
            </a:ln>
          </p:spPr>
        </p:pic>
        <p:pic>
          <p:nvPicPr>
            <p:cNvPr id="12" name="Picture 11">
              <a:extLst>
                <a:ext uri="{FF2B5EF4-FFF2-40B4-BE49-F238E27FC236}">
                  <a16:creationId xmlns:a16="http://schemas.microsoft.com/office/drawing/2014/main" id="{4C6A4617-24B6-B245-C6C9-2A0E9B2D78C4}"/>
                </a:ext>
              </a:extLst>
            </p:cNvPr>
            <p:cNvPicPr>
              <a:picLocks noChangeAspect="1"/>
            </p:cNvPicPr>
            <p:nvPr/>
          </p:nvPicPr>
          <p:blipFill>
            <a:blip r:embed="rId5">
              <a:extLst>
                <a:ext uri="{28A0092B-C50C-407E-A947-70E740481C1C}">
                  <a14:useLocalDpi xmlns:a14="http://schemas.microsoft.com/office/drawing/2010/main" val="0"/>
                </a:ext>
              </a:extLst>
            </a:blip>
            <a:srcRect t="1" b="25231"/>
            <a:stretch/>
          </p:blipFill>
          <p:spPr>
            <a:xfrm>
              <a:off x="9729767" y="1391440"/>
              <a:ext cx="2122787" cy="2093827"/>
            </a:xfrm>
            <a:prstGeom prst="rect">
              <a:avLst/>
            </a:prstGeom>
            <a:ln w="19050">
              <a:solidFill>
                <a:srgbClr val="863E4A"/>
              </a:solidFill>
            </a:ln>
          </p:spPr>
        </p:pic>
        <p:pic>
          <p:nvPicPr>
            <p:cNvPr id="14" name="Picture 13">
              <a:extLst>
                <a:ext uri="{FF2B5EF4-FFF2-40B4-BE49-F238E27FC236}">
                  <a16:creationId xmlns:a16="http://schemas.microsoft.com/office/drawing/2014/main" id="{501B6D69-0CBD-D62F-6AD1-E8ED6E6CA8BE}"/>
                </a:ext>
              </a:extLst>
            </p:cNvPr>
            <p:cNvPicPr>
              <a:picLocks noChangeAspect="1"/>
            </p:cNvPicPr>
            <p:nvPr/>
          </p:nvPicPr>
          <p:blipFill>
            <a:blip r:embed="rId6">
              <a:extLst>
                <a:ext uri="{28A0092B-C50C-407E-A947-70E740481C1C}">
                  <a14:useLocalDpi xmlns:a14="http://schemas.microsoft.com/office/drawing/2010/main" val="0"/>
                </a:ext>
              </a:extLst>
            </a:blip>
            <a:srcRect l="671" r="3469"/>
            <a:stretch/>
          </p:blipFill>
          <p:spPr>
            <a:xfrm>
              <a:off x="7523411" y="3607214"/>
              <a:ext cx="2108025" cy="2093828"/>
            </a:xfrm>
            <a:prstGeom prst="rect">
              <a:avLst/>
            </a:prstGeom>
            <a:ln w="19050">
              <a:solidFill>
                <a:srgbClr val="863E4A"/>
              </a:solidFill>
            </a:ln>
          </p:spPr>
        </p:pic>
      </p:grpSp>
    </p:spTree>
    <p:extLst>
      <p:ext uri="{BB962C8B-B14F-4D97-AF65-F5344CB8AC3E}">
        <p14:creationId xmlns:p14="http://schemas.microsoft.com/office/powerpoint/2010/main" val="163576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B75A06-4BA8-9682-DDCF-300E3D912EA5}"/>
              </a:ext>
            </a:extLst>
          </p:cNvPr>
          <p:cNvPicPr>
            <a:picLocks noChangeAspect="1"/>
          </p:cNvPicPr>
          <p:nvPr/>
        </p:nvPicPr>
        <p:blipFill>
          <a:blip r:embed="rId3"/>
          <a:stretch>
            <a:fillRect/>
          </a:stretch>
        </p:blipFill>
        <p:spPr>
          <a:xfrm>
            <a:off x="6949441" y="1127239"/>
            <a:ext cx="4836084" cy="4603522"/>
          </a:xfrm>
          <a:prstGeom prst="rect">
            <a:avLst/>
          </a:prstGeom>
        </p:spPr>
      </p:pic>
      <p:pic>
        <p:nvPicPr>
          <p:cNvPr id="7" name="Picture 6">
            <a:extLst>
              <a:ext uri="{FF2B5EF4-FFF2-40B4-BE49-F238E27FC236}">
                <a16:creationId xmlns:a16="http://schemas.microsoft.com/office/drawing/2014/main" id="{B53D3A74-643A-9DBA-DE0A-A99C2B1DA792}"/>
              </a:ext>
            </a:extLst>
          </p:cNvPr>
          <p:cNvPicPr>
            <a:picLocks noChangeAspect="1"/>
          </p:cNvPicPr>
          <p:nvPr/>
        </p:nvPicPr>
        <p:blipFill>
          <a:blip r:embed="rId4"/>
          <a:srcRect t="3596" r="4315"/>
          <a:stretch/>
        </p:blipFill>
        <p:spPr>
          <a:xfrm>
            <a:off x="182833" y="2166561"/>
            <a:ext cx="6113463" cy="3654920"/>
          </a:xfrm>
          <a:prstGeom prst="rect">
            <a:avLst/>
          </a:prstGeom>
        </p:spPr>
      </p:pic>
      <p:sp>
        <p:nvSpPr>
          <p:cNvPr id="3" name="Tekstfelt 2">
            <a:extLst>
              <a:ext uri="{FF2B5EF4-FFF2-40B4-BE49-F238E27FC236}">
                <a16:creationId xmlns:a16="http://schemas.microsoft.com/office/drawing/2014/main" id="{CC478E26-6280-74AE-40F2-AAAE95A6D371}"/>
              </a:ext>
            </a:extLst>
          </p:cNvPr>
          <p:cNvSpPr txBox="1"/>
          <p:nvPr/>
        </p:nvSpPr>
        <p:spPr>
          <a:xfrm>
            <a:off x="500332" y="477040"/>
            <a:ext cx="11069234" cy="914400"/>
          </a:xfrm>
          <a:prstGeom prst="rect">
            <a:avLst/>
          </a:prstGeom>
          <a:noFill/>
        </p:spPr>
        <p:txBody>
          <a:bodyPr wrap="square" lIns="0" tIns="0" rIns="0" bIns="0" rtlCol="0">
            <a:noAutofit/>
          </a:bodyPr>
          <a:lstStyle/>
          <a:p>
            <a:r>
              <a:rPr lang="da-DK" sz="3600" b="1" dirty="0">
                <a:solidFill>
                  <a:srgbClr val="3D3F5C"/>
                </a:solidFill>
              </a:rPr>
              <a:t>TUH – a </a:t>
            </a:r>
            <a:r>
              <a:rPr lang="da-DK" sz="3600" b="1" dirty="0" err="1">
                <a:solidFill>
                  <a:srgbClr val="3D3F5C"/>
                </a:solidFill>
              </a:rPr>
              <a:t>broad</a:t>
            </a:r>
            <a:r>
              <a:rPr lang="da-DK" sz="3600" b="1" dirty="0">
                <a:solidFill>
                  <a:srgbClr val="3D3F5C"/>
                </a:solidFill>
              </a:rPr>
              <a:t> </a:t>
            </a:r>
            <a:r>
              <a:rPr lang="da-DK" sz="3600" b="1" dirty="0" err="1">
                <a:solidFill>
                  <a:srgbClr val="3D3F5C"/>
                </a:solidFill>
              </a:rPr>
              <a:t>collaboration</a:t>
            </a:r>
            <a:endParaRPr lang="da-DK" sz="3600" b="1" dirty="0">
              <a:solidFill>
                <a:srgbClr val="3D3F5C"/>
              </a:solidFill>
            </a:endParaRPr>
          </a:p>
        </p:txBody>
      </p:sp>
    </p:spTree>
    <p:extLst>
      <p:ext uri="{BB962C8B-B14F-4D97-AF65-F5344CB8AC3E}">
        <p14:creationId xmlns:p14="http://schemas.microsoft.com/office/powerpoint/2010/main" val="344465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1D81B737-91DD-4ACB-C952-50EC9A9BDB95}"/>
              </a:ext>
            </a:extLst>
          </p:cNvPr>
          <p:cNvSpPr txBox="1"/>
          <p:nvPr/>
        </p:nvSpPr>
        <p:spPr>
          <a:xfrm>
            <a:off x="175120" y="264459"/>
            <a:ext cx="6702685" cy="6186309"/>
          </a:xfrm>
          <a:prstGeom prst="rect">
            <a:avLst/>
          </a:prstGeom>
          <a:noFill/>
        </p:spPr>
        <p:txBody>
          <a:bodyPr wrap="square">
            <a:spAutoFit/>
          </a:bodyPr>
          <a:lstStyle/>
          <a:p>
            <a:pPr defTabSz="914309"/>
            <a:r>
              <a:rPr lang="en-US" sz="2000" b="1" dirty="0">
                <a:solidFill>
                  <a:srgbClr val="3D3F5C"/>
                </a:solidFill>
                <a:ea typeface="Calibri" panose="020F0502020204030204" pitchFamily="34" charset="0"/>
                <a:cs typeface="Times New Roman" panose="02020603050405020304" pitchFamily="18" charset="0"/>
              </a:rPr>
              <a:t>Members of The Board of Management</a:t>
            </a:r>
          </a:p>
          <a:p>
            <a:pPr defTabSz="914309"/>
            <a:endParaRPr lang="da-DK" sz="800" b="1" dirty="0">
              <a:solidFill>
                <a:srgbClr val="333333"/>
              </a:solidFill>
              <a:ea typeface="Calibri" panose="020F0502020204030204" pitchFamily="34" charset="0"/>
              <a:cs typeface="Times New Roman" panose="02020603050405020304" pitchFamily="18" charset="0"/>
            </a:endParaRPr>
          </a:p>
          <a:p>
            <a:pPr defTabSz="914309">
              <a:lnSpc>
                <a:spcPct val="150000"/>
              </a:lnSpc>
            </a:pPr>
            <a:r>
              <a:rPr lang="da-DK" sz="1200" b="1" i="1" dirty="0">
                <a:ea typeface="Calibri" panose="020F0502020204030204" pitchFamily="34" charset="0"/>
                <a:cs typeface="Times New Roman" panose="02020603050405020304" pitchFamily="18" charset="0"/>
              </a:rPr>
              <a:t>Chair </a:t>
            </a:r>
            <a:r>
              <a:rPr lang="da-DK" sz="1200" i="1" dirty="0">
                <a:ea typeface="Calibri" panose="020F0502020204030204" pitchFamily="34" charset="0"/>
                <a:cs typeface="Times New Roman" panose="02020603050405020304" pitchFamily="18" charset="0"/>
              </a:rPr>
              <a:t>: </a:t>
            </a:r>
            <a:r>
              <a:rPr lang="da-DK" sz="1200" b="1" dirty="0">
                <a:ea typeface="Calibri" panose="020F0502020204030204" pitchFamily="34" charset="0"/>
                <a:cs typeface="Times New Roman" panose="02020603050405020304" pitchFamily="18" charset="0"/>
              </a:rPr>
              <a:t>Erik Jylling</a:t>
            </a:r>
            <a:r>
              <a:rPr lang="da-DK" sz="1200" dirty="0">
                <a:ea typeface="Calibri" panose="020F0502020204030204" pitchFamily="34" charset="0"/>
                <a:cs typeface="Times New Roman" panose="02020603050405020304" pitchFamily="18" charset="0"/>
              </a:rPr>
              <a:t>, </a:t>
            </a:r>
            <a:r>
              <a:rPr lang="da-DK" sz="1200" b="0" i="0" dirty="0">
                <a:effectLst/>
                <a:latin typeface="mariregular"/>
              </a:rPr>
              <a:t>Regional Chief Operations Officer, Capitol Region</a:t>
            </a:r>
          </a:p>
          <a:p>
            <a:pPr defTabSz="914309">
              <a:lnSpc>
                <a:spcPct val="150000"/>
              </a:lnSpc>
            </a:pPr>
            <a:r>
              <a:rPr lang="da-DK" sz="1200" b="1" i="1" dirty="0">
                <a:ea typeface="Calibri" panose="020F0502020204030204" pitchFamily="34" charset="0"/>
                <a:cs typeface="Times New Roman" panose="02020603050405020304" pitchFamily="18" charset="0"/>
              </a:rPr>
              <a:t>Vice Chair: </a:t>
            </a:r>
            <a:r>
              <a:rPr lang="da-DK" sz="1200" b="1" dirty="0">
                <a:solidFill>
                  <a:srgbClr val="333333"/>
                </a:solidFill>
                <a:ea typeface="Calibri" panose="020F0502020204030204" pitchFamily="34" charset="0"/>
                <a:cs typeface="Times New Roman" panose="02020603050405020304" pitchFamily="18" charset="0"/>
              </a:rPr>
              <a:t>Marianne Thellersen</a:t>
            </a:r>
            <a:r>
              <a:rPr lang="da-DK" sz="1200" dirty="0">
                <a:solidFill>
                  <a:srgbClr val="333333"/>
                </a:solidFill>
                <a:ea typeface="Calibri" panose="020F0502020204030204" pitchFamily="34" charset="0"/>
                <a:cs typeface="Times New Roman" panose="02020603050405020304" pitchFamily="18" charset="0"/>
              </a:rPr>
              <a:t>, </a:t>
            </a:r>
            <a:r>
              <a:rPr lang="en-US" sz="1200" dirty="0">
                <a:solidFill>
                  <a:srgbClr val="333333"/>
                </a:solidFill>
                <a:ea typeface="Calibri" panose="020F0502020204030204" pitchFamily="34" charset="0"/>
                <a:cs typeface="Times New Roman" panose="02020603050405020304" pitchFamily="18" charset="0"/>
              </a:rPr>
              <a:t>Senior Vice President, Innovation &amp; Entrepreneurship, DTU </a:t>
            </a:r>
          </a:p>
          <a:p>
            <a:pPr defTabSz="914309">
              <a:lnSpc>
                <a:spcPct val="150000"/>
              </a:lnSpc>
            </a:pPr>
            <a:endParaRPr lang="da-DK" sz="300" b="1" dirty="0">
              <a:solidFill>
                <a:srgbClr val="333333"/>
              </a:solidFill>
              <a:ea typeface="Calibri" panose="020F0502020204030204" pitchFamily="34" charset="0"/>
              <a:cs typeface="Times New Roman" panose="02020603050405020304" pitchFamily="18" charset="0"/>
            </a:endParaRP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Jan Madsen</a:t>
            </a:r>
            <a:r>
              <a:rPr lang="da-DK" sz="1200" dirty="0">
                <a:solidFill>
                  <a:srgbClr val="333333"/>
                </a:solidFill>
                <a:ea typeface="Calibri" panose="020F0502020204030204" pitchFamily="34" charset="0"/>
                <a:cs typeface="Times New Roman" panose="02020603050405020304" pitchFamily="18" charset="0"/>
              </a:rPr>
              <a:t>, Head of Department DTU Compute</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Bjarke Bak Christensen</a:t>
            </a:r>
            <a:r>
              <a:rPr lang="da-DK" sz="1200" dirty="0">
                <a:solidFill>
                  <a:srgbClr val="333333"/>
                </a:solidFill>
                <a:ea typeface="Calibri" panose="020F0502020204030204" pitchFamily="34" charset="0"/>
                <a:cs typeface="Times New Roman" panose="02020603050405020304" pitchFamily="18" charset="0"/>
              </a:rPr>
              <a:t>, Head of Department DTU BioEngineering</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Mette Wier</a:t>
            </a:r>
            <a:r>
              <a:rPr lang="da-DK" sz="1200" dirty="0">
                <a:solidFill>
                  <a:srgbClr val="333333"/>
                </a:solidFill>
                <a:ea typeface="Calibri" panose="020F0502020204030204" pitchFamily="34" charset="0"/>
                <a:cs typeface="Times New Roman" panose="02020603050405020304" pitchFamily="18" charset="0"/>
              </a:rPr>
              <a:t>, Head of Department, DTU Management</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Jakob </a:t>
            </a:r>
            <a:r>
              <a:rPr lang="da-DK" sz="1200" b="1" dirty="0" err="1">
                <a:solidFill>
                  <a:srgbClr val="333333"/>
                </a:solidFill>
                <a:ea typeface="Calibri" panose="020F0502020204030204" pitchFamily="34" charset="0"/>
                <a:cs typeface="Times New Roman" panose="02020603050405020304" pitchFamily="18" charset="0"/>
              </a:rPr>
              <a:t>Hendel</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Deputy</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director</a:t>
            </a:r>
            <a:r>
              <a:rPr lang="da-DK" sz="1200" dirty="0">
                <a:solidFill>
                  <a:srgbClr val="333333"/>
                </a:solidFill>
                <a:ea typeface="Calibri" panose="020F0502020204030204" pitchFamily="34" charset="0"/>
                <a:cs typeface="Times New Roman" panose="02020603050405020304" pitchFamily="18" charset="0"/>
              </a:rPr>
              <a:t>, Amager-Hvidovre Hospital</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Bodil </a:t>
            </a:r>
            <a:r>
              <a:rPr lang="da-DK" sz="1200" b="1" dirty="0" err="1">
                <a:solidFill>
                  <a:srgbClr val="333333"/>
                </a:solidFill>
                <a:ea typeface="Calibri" panose="020F0502020204030204" pitchFamily="34" charset="0"/>
                <a:cs typeface="Times New Roman" panose="02020603050405020304" pitchFamily="18" charset="0"/>
              </a:rPr>
              <a:t>Ørkild</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Deputy</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director</a:t>
            </a:r>
            <a:r>
              <a:rPr lang="da-DK" sz="1200" dirty="0">
                <a:solidFill>
                  <a:srgbClr val="333333"/>
                </a:solidFill>
                <a:ea typeface="Calibri" panose="020F0502020204030204" pitchFamily="34" charset="0"/>
                <a:cs typeface="Times New Roman" panose="02020603050405020304" pitchFamily="18" charset="0"/>
              </a:rPr>
              <a:t>, Herlev-Gentofte Hospital</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Malene Fischer</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Director</a:t>
            </a:r>
            <a:r>
              <a:rPr lang="da-DK" sz="1200" dirty="0">
                <a:solidFill>
                  <a:srgbClr val="333333"/>
                </a:solidFill>
                <a:ea typeface="Calibri" panose="020F0502020204030204" pitchFamily="34" charset="0"/>
                <a:cs typeface="Times New Roman" panose="02020603050405020304" pitchFamily="18" charset="0"/>
              </a:rPr>
              <a:t> for Research, Innovation and Education, Rigshospitalet</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Marie-Helene Olsen</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Deputy</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director</a:t>
            </a:r>
            <a:r>
              <a:rPr lang="da-DK" sz="1200" dirty="0">
                <a:solidFill>
                  <a:srgbClr val="333333"/>
                </a:solidFill>
                <a:ea typeface="Calibri" panose="020F0502020204030204" pitchFamily="34" charset="0"/>
                <a:cs typeface="Times New Roman" panose="02020603050405020304" pitchFamily="18" charset="0"/>
              </a:rPr>
              <a:t>, Bispebjerg og Frederiksberg Hospital </a:t>
            </a:r>
            <a:r>
              <a:rPr lang="en-US" sz="1200" b="0" i="0" dirty="0">
                <a:solidFill>
                  <a:srgbClr val="333333"/>
                </a:solidFill>
                <a:effectLst/>
                <a:latin typeface="mariregular"/>
              </a:rPr>
              <a:t>(observer) </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Jørgen </a:t>
            </a:r>
            <a:r>
              <a:rPr lang="da-DK" sz="1200" b="1" dirty="0" err="1">
                <a:solidFill>
                  <a:srgbClr val="333333"/>
                </a:solidFill>
                <a:ea typeface="Calibri" panose="020F0502020204030204" pitchFamily="34" charset="0"/>
                <a:cs typeface="Times New Roman" panose="02020603050405020304" pitchFamily="18" charset="0"/>
              </a:rPr>
              <a:t>Kurtzhals</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Associate</a:t>
            </a:r>
            <a:r>
              <a:rPr lang="da-DK" sz="1200" dirty="0">
                <a:solidFill>
                  <a:srgbClr val="333333"/>
                </a:solidFill>
                <a:ea typeface="Calibri" panose="020F0502020204030204" pitchFamily="34" charset="0"/>
                <a:cs typeface="Times New Roman" panose="02020603050405020304" pitchFamily="18" charset="0"/>
              </a:rPr>
              <a:t> Dean for Education, </a:t>
            </a:r>
            <a:r>
              <a:rPr lang="en-US" sz="1200" b="0" i="0" dirty="0">
                <a:solidFill>
                  <a:srgbClr val="333333"/>
                </a:solidFill>
                <a:effectLst/>
                <a:latin typeface="mariregular"/>
              </a:rPr>
              <a:t>University of Copenhagen, </a:t>
            </a:r>
          </a:p>
          <a:p>
            <a:pPr defTabSz="180975">
              <a:lnSpc>
                <a:spcPct val="150000"/>
              </a:lnSpc>
            </a:pPr>
            <a:r>
              <a:rPr lang="en-US" sz="1200" b="0" i="0" dirty="0">
                <a:solidFill>
                  <a:srgbClr val="333333"/>
                </a:solidFill>
                <a:effectLst/>
                <a:latin typeface="mariregular"/>
              </a:rPr>
              <a:t>Faculty of Health and Medical Sciences (observer) </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Martin Magelund Rasmussen</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Executive</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director</a:t>
            </a:r>
            <a:r>
              <a:rPr lang="da-DK" sz="1200" dirty="0">
                <a:solidFill>
                  <a:srgbClr val="333333"/>
                </a:solidFill>
                <a:ea typeface="Calibri" panose="020F0502020204030204" pitchFamily="34" charset="0"/>
                <a:cs typeface="Times New Roman" panose="02020603050405020304" pitchFamily="18" charset="0"/>
              </a:rPr>
              <a:t>, Region Sjælland </a:t>
            </a:r>
            <a:r>
              <a:rPr lang="en-US" sz="1200" b="0" i="0" dirty="0">
                <a:solidFill>
                  <a:srgbClr val="333333"/>
                </a:solidFill>
                <a:effectLst/>
                <a:latin typeface="mariregular"/>
              </a:rPr>
              <a:t>(observer)</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Bente </a:t>
            </a:r>
            <a:r>
              <a:rPr lang="da-DK" sz="1200" b="1" dirty="0" err="1">
                <a:solidFill>
                  <a:srgbClr val="333333"/>
                </a:solidFill>
                <a:ea typeface="Calibri" panose="020F0502020204030204" pitchFamily="34" charset="0"/>
                <a:cs typeface="Times New Roman" panose="02020603050405020304" pitchFamily="18" charset="0"/>
              </a:rPr>
              <a:t>Ourø</a:t>
            </a:r>
            <a:r>
              <a:rPr lang="da-DK" sz="1200" b="1" dirty="0">
                <a:solidFill>
                  <a:srgbClr val="333333"/>
                </a:solidFill>
                <a:ea typeface="Calibri" panose="020F0502020204030204" pitchFamily="34" charset="0"/>
                <a:cs typeface="Times New Roman" panose="02020603050405020304" pitchFamily="18" charset="0"/>
              </a:rPr>
              <a:t> </a:t>
            </a:r>
            <a:r>
              <a:rPr lang="da-DK" sz="1200" b="1" dirty="0" err="1">
                <a:solidFill>
                  <a:srgbClr val="333333"/>
                </a:solidFill>
                <a:ea typeface="Calibri" panose="020F0502020204030204" pitchFamily="34" charset="0"/>
                <a:cs typeface="Times New Roman" panose="02020603050405020304" pitchFamily="18" charset="0"/>
              </a:rPr>
              <a:t>Rørth</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Director</a:t>
            </a:r>
            <a:r>
              <a:rPr lang="da-DK" sz="1200" dirty="0">
                <a:solidFill>
                  <a:srgbClr val="333333"/>
                </a:solidFill>
                <a:ea typeface="Calibri" panose="020F0502020204030204" pitchFamily="34" charset="0"/>
                <a:cs typeface="Times New Roman" panose="02020603050405020304" pitchFamily="18" charset="0"/>
              </a:rPr>
              <a:t>, Nordsjællands Hospital </a:t>
            </a:r>
            <a:r>
              <a:rPr lang="en-US" sz="1200" b="0" i="0" dirty="0">
                <a:solidFill>
                  <a:srgbClr val="333333"/>
                </a:solidFill>
                <a:effectLst/>
                <a:latin typeface="mariregular"/>
              </a:rPr>
              <a:t>(observer) </a:t>
            </a:r>
          </a:p>
          <a:p>
            <a:pPr defTabSz="914309"/>
            <a:endParaRPr lang="da-DK" sz="1600" b="1" dirty="0">
              <a:solidFill>
                <a:srgbClr val="333333"/>
              </a:solidFill>
              <a:ea typeface="Calibri" panose="020F0502020204030204" pitchFamily="34" charset="0"/>
              <a:cs typeface="Times New Roman" panose="02020603050405020304" pitchFamily="18" charset="0"/>
            </a:endParaRPr>
          </a:p>
          <a:p>
            <a:pPr defTabSz="914309"/>
            <a:endParaRPr lang="da-DK" sz="2000" b="1" dirty="0">
              <a:solidFill>
                <a:srgbClr val="313D5D"/>
              </a:solidFill>
              <a:ea typeface="Calibri" panose="020F0502020204030204" pitchFamily="34" charset="0"/>
              <a:cs typeface="Times New Roman" panose="02020603050405020304" pitchFamily="18" charset="0"/>
            </a:endParaRPr>
          </a:p>
          <a:p>
            <a:pPr defTabSz="914309"/>
            <a:r>
              <a:rPr lang="da-DK" sz="2000" b="1" dirty="0">
                <a:solidFill>
                  <a:srgbClr val="313D5D"/>
                </a:solidFill>
                <a:ea typeface="Calibri" panose="020F0502020204030204" pitchFamily="34" charset="0"/>
                <a:cs typeface="Times New Roman" panose="02020603050405020304" pitchFamily="18" charset="0"/>
              </a:rPr>
              <a:t>Academy </a:t>
            </a:r>
            <a:r>
              <a:rPr lang="da-DK" sz="2000" b="1" dirty="0" err="1">
                <a:solidFill>
                  <a:srgbClr val="313D5D"/>
                </a:solidFill>
                <a:ea typeface="Calibri" panose="020F0502020204030204" pitchFamily="34" charset="0"/>
                <a:cs typeface="Times New Roman" panose="02020603050405020304" pitchFamily="18" charset="0"/>
              </a:rPr>
              <a:t>leaders</a:t>
            </a:r>
            <a:endParaRPr lang="da-DK" sz="1600" b="1" dirty="0">
              <a:solidFill>
                <a:srgbClr val="333333"/>
              </a:solidFill>
              <a:ea typeface="Calibri" panose="020F0502020204030204" pitchFamily="34" charset="0"/>
              <a:cs typeface="Times New Roman" panose="02020603050405020304" pitchFamily="18" charset="0"/>
            </a:endParaRP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Professor</a:t>
            </a:r>
            <a:r>
              <a:rPr lang="da-DK" sz="1200" dirty="0">
                <a:solidFill>
                  <a:srgbClr val="333333"/>
                </a:solidFill>
                <a:ea typeface="Calibri" panose="020F0502020204030204" pitchFamily="34" charset="0"/>
                <a:cs typeface="Times New Roman" panose="02020603050405020304" pitchFamily="18" charset="0"/>
              </a:rPr>
              <a:t> </a:t>
            </a:r>
            <a:r>
              <a:rPr lang="da-DK" sz="1200" b="1" dirty="0">
                <a:solidFill>
                  <a:srgbClr val="333333"/>
                </a:solidFill>
                <a:ea typeface="Calibri" panose="020F0502020204030204" pitchFamily="34" charset="0"/>
                <a:cs typeface="Times New Roman" panose="02020603050405020304" pitchFamily="18" charset="0"/>
              </a:rPr>
              <a:t>Christian Hassager</a:t>
            </a:r>
            <a:r>
              <a:rPr lang="da-DK" sz="1200" dirty="0">
                <a:solidFill>
                  <a:srgbClr val="333333"/>
                </a:solidFill>
                <a:ea typeface="Calibri" panose="020F0502020204030204" pitchFamily="34" charset="0"/>
                <a:cs typeface="Times New Roman" panose="02020603050405020304" pitchFamily="18" charset="0"/>
              </a:rPr>
              <a:t>, </a:t>
            </a:r>
            <a:r>
              <a:rPr lang="da-DK" sz="1200" dirty="0" err="1">
                <a:solidFill>
                  <a:srgbClr val="333333"/>
                </a:solidFill>
                <a:ea typeface="Calibri" panose="020F0502020204030204" pitchFamily="34" charset="0"/>
                <a:cs typeface="Times New Roman" panose="02020603050405020304" pitchFamily="18" charset="0"/>
              </a:rPr>
              <a:t>Cardiology</a:t>
            </a:r>
            <a:r>
              <a:rPr lang="da-DK" sz="1200" dirty="0">
                <a:solidFill>
                  <a:srgbClr val="333333"/>
                </a:solidFill>
                <a:ea typeface="Calibri" panose="020F0502020204030204" pitchFamily="34" charset="0"/>
                <a:cs typeface="Times New Roman" panose="02020603050405020304" pitchFamily="18" charset="0"/>
              </a:rPr>
              <a:t>, Rigshospitalet</a:t>
            </a:r>
          </a:p>
          <a:p>
            <a:pPr defTabSz="914309">
              <a:lnSpc>
                <a:spcPct val="150000"/>
              </a:lnSpc>
            </a:pPr>
            <a:r>
              <a:rPr lang="da-DK" sz="1200" b="1" dirty="0">
                <a:solidFill>
                  <a:srgbClr val="333333"/>
                </a:solidFill>
                <a:ea typeface="Calibri" panose="020F0502020204030204" pitchFamily="34" charset="0"/>
                <a:cs typeface="Times New Roman" panose="02020603050405020304" pitchFamily="18" charset="0"/>
              </a:rPr>
              <a:t>Professor</a:t>
            </a:r>
            <a:r>
              <a:rPr lang="da-DK" sz="1200" dirty="0">
                <a:solidFill>
                  <a:srgbClr val="333333"/>
                </a:solidFill>
                <a:ea typeface="Calibri" panose="020F0502020204030204" pitchFamily="34" charset="0"/>
                <a:cs typeface="Times New Roman" panose="02020603050405020304" pitchFamily="18" charset="0"/>
              </a:rPr>
              <a:t> </a:t>
            </a:r>
            <a:r>
              <a:rPr lang="da-DK" sz="1200" b="1" dirty="0">
                <a:solidFill>
                  <a:srgbClr val="333333"/>
                </a:solidFill>
                <a:ea typeface="Calibri" panose="020F0502020204030204" pitchFamily="34" charset="0"/>
                <a:cs typeface="Times New Roman" panose="02020603050405020304" pitchFamily="18" charset="0"/>
              </a:rPr>
              <a:t>Jan Henrik Ardenkjær-Larsen</a:t>
            </a:r>
            <a:r>
              <a:rPr lang="da-DK" sz="1200" dirty="0">
                <a:solidFill>
                  <a:srgbClr val="333333"/>
                </a:solidFill>
                <a:ea typeface="Calibri" panose="020F0502020204030204" pitchFamily="34" charset="0"/>
                <a:cs typeface="Times New Roman" panose="02020603050405020304" pitchFamily="18" charset="0"/>
              </a:rPr>
              <a:t>, Head </a:t>
            </a:r>
            <a:r>
              <a:rPr lang="da-DK" sz="1200">
                <a:solidFill>
                  <a:srgbClr val="333333"/>
                </a:solidFill>
                <a:ea typeface="Calibri" panose="020F0502020204030204" pitchFamily="34" charset="0"/>
                <a:cs typeface="Times New Roman" panose="02020603050405020304" pitchFamily="18" charset="0"/>
              </a:rPr>
              <a:t>of Department, </a:t>
            </a:r>
            <a:r>
              <a:rPr lang="da-DK" sz="1200" dirty="0">
                <a:solidFill>
                  <a:srgbClr val="333333"/>
                </a:solidFill>
                <a:ea typeface="Calibri" panose="020F0502020204030204" pitchFamily="34" charset="0"/>
                <a:cs typeface="Times New Roman" panose="02020603050405020304" pitchFamily="18" charset="0"/>
              </a:rPr>
              <a:t>DTU Health Tech</a:t>
            </a:r>
          </a:p>
          <a:p>
            <a:pPr defTabSz="914309"/>
            <a:endParaRPr lang="da-DK" sz="1200" dirty="0">
              <a:solidFill>
                <a:srgbClr val="333333"/>
              </a:solidFill>
              <a:ea typeface="Calibri" panose="020F0502020204030204" pitchFamily="34" charset="0"/>
              <a:cs typeface="Times New Roman" panose="02020603050405020304" pitchFamily="18" charset="0"/>
            </a:endParaRPr>
          </a:p>
          <a:p>
            <a:pPr defTabSz="914309"/>
            <a:endParaRPr lang="da-DK" sz="1200" dirty="0">
              <a:solidFill>
                <a:srgbClr val="333333"/>
              </a:solidFill>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C72F114E-9ACB-797B-59E1-706613063B9B}"/>
              </a:ext>
            </a:extLst>
          </p:cNvPr>
          <p:cNvCxnSpPr>
            <a:cxnSpLocks/>
          </p:cNvCxnSpPr>
          <p:nvPr/>
        </p:nvCxnSpPr>
        <p:spPr>
          <a:xfrm>
            <a:off x="269635" y="4623164"/>
            <a:ext cx="5613807" cy="0"/>
          </a:xfrm>
          <a:prstGeom prst="line">
            <a:avLst/>
          </a:prstGeom>
          <a:ln>
            <a:solidFill>
              <a:srgbClr val="863E4A"/>
            </a:solidFill>
          </a:ln>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4A583960-004F-7AF5-FE64-D41D82FB7257}"/>
              </a:ext>
            </a:extLst>
          </p:cNvPr>
          <p:cNvGrpSpPr/>
          <p:nvPr/>
        </p:nvGrpSpPr>
        <p:grpSpPr>
          <a:xfrm>
            <a:off x="6730367" y="259313"/>
            <a:ext cx="5210363" cy="5467720"/>
            <a:chOff x="6596941" y="261777"/>
            <a:chExt cx="5295058" cy="5556598"/>
          </a:xfrm>
        </p:grpSpPr>
        <p:cxnSp>
          <p:nvCxnSpPr>
            <p:cNvPr id="6" name="Lige forbindelse 5">
              <a:extLst>
                <a:ext uri="{FF2B5EF4-FFF2-40B4-BE49-F238E27FC236}">
                  <a16:creationId xmlns:a16="http://schemas.microsoft.com/office/drawing/2014/main" id="{F35A665F-1FD7-947D-8503-1FAB6CA9BDA2}"/>
                </a:ext>
              </a:extLst>
            </p:cNvPr>
            <p:cNvCxnSpPr>
              <a:cxnSpLocks/>
            </p:cNvCxnSpPr>
            <p:nvPr/>
          </p:nvCxnSpPr>
          <p:spPr bwMode="auto">
            <a:xfrm>
              <a:off x="8546014" y="3429000"/>
              <a:ext cx="1271754" cy="0"/>
            </a:xfrm>
            <a:prstGeom prst="line">
              <a:avLst/>
            </a:prstGeom>
            <a:solidFill>
              <a:schemeClr val="accent1"/>
            </a:solidFill>
            <a:ln w="25400" cap="flat" cmpd="sng" algn="ctr">
              <a:solidFill>
                <a:srgbClr val="1F4A60"/>
              </a:solidFill>
              <a:prstDash val="solid"/>
              <a:miter lim="800000"/>
              <a:headEnd type="none" w="med" len="med"/>
              <a:tailEnd type="none" w="med" len="med"/>
            </a:ln>
            <a:effectLst/>
          </p:spPr>
        </p:cxnSp>
        <p:cxnSp>
          <p:nvCxnSpPr>
            <p:cNvPr id="19" name="Lige forbindelse 18">
              <a:extLst>
                <a:ext uri="{FF2B5EF4-FFF2-40B4-BE49-F238E27FC236}">
                  <a16:creationId xmlns:a16="http://schemas.microsoft.com/office/drawing/2014/main" id="{A435B3CF-6407-4A3E-803A-0DEE551F99B0}"/>
                </a:ext>
              </a:extLst>
            </p:cNvPr>
            <p:cNvCxnSpPr>
              <a:cxnSpLocks/>
            </p:cNvCxnSpPr>
            <p:nvPr/>
          </p:nvCxnSpPr>
          <p:spPr bwMode="auto">
            <a:xfrm flipV="1">
              <a:off x="9170974" y="1062335"/>
              <a:ext cx="0" cy="2667454"/>
            </a:xfrm>
            <a:prstGeom prst="line">
              <a:avLst/>
            </a:prstGeom>
            <a:solidFill>
              <a:schemeClr val="accent1"/>
            </a:solidFill>
            <a:ln w="25400" cap="flat" cmpd="sng" algn="ctr">
              <a:solidFill>
                <a:srgbClr val="1F4A60"/>
              </a:solidFill>
              <a:prstDash val="solid"/>
              <a:miter lim="800000"/>
              <a:headEnd type="none" w="med" len="med"/>
              <a:tailEnd type="none" w="med" len="med"/>
            </a:ln>
            <a:effectLst/>
          </p:spPr>
        </p:cxnSp>
        <p:sp>
          <p:nvSpPr>
            <p:cNvPr id="25" name="Oval 142">
              <a:extLst>
                <a:ext uri="{FF2B5EF4-FFF2-40B4-BE49-F238E27FC236}">
                  <a16:creationId xmlns:a16="http://schemas.microsoft.com/office/drawing/2014/main" id="{471F4F95-D3BC-0264-0B76-0F2AC163EB46}"/>
                </a:ext>
              </a:extLst>
            </p:cNvPr>
            <p:cNvSpPr/>
            <p:nvPr/>
          </p:nvSpPr>
          <p:spPr>
            <a:xfrm>
              <a:off x="9613915" y="2982565"/>
              <a:ext cx="2131094" cy="2131094"/>
            </a:xfrm>
            <a:prstGeom prst="ellipse">
              <a:avLst/>
            </a:prstGeom>
            <a:solidFill>
              <a:srgbClr val="00375E">
                <a:alpha val="65000"/>
              </a:srgbClr>
            </a:solidFill>
            <a:ln>
              <a:solidFill>
                <a:srgbClr val="1F4A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lnSpc>
                  <a:spcPct val="107000"/>
                </a:lnSpc>
                <a:spcBef>
                  <a:spcPts val="400"/>
                </a:spcBef>
                <a:spcAft>
                  <a:spcPts val="400"/>
                </a:spcAft>
              </a:pPr>
              <a:endParaRPr lang="da-DK" sz="933" dirty="0">
                <a:solidFill>
                  <a:srgbClr val="FFFFFF"/>
                </a:solidFill>
                <a:latin typeface="Novo Apply Sans"/>
              </a:endParaRPr>
            </a:p>
          </p:txBody>
        </p:sp>
        <p:sp>
          <p:nvSpPr>
            <p:cNvPr id="16" name="Rektangel: afrundede hjørner 15">
              <a:extLst>
                <a:ext uri="{FF2B5EF4-FFF2-40B4-BE49-F238E27FC236}">
                  <a16:creationId xmlns:a16="http://schemas.microsoft.com/office/drawing/2014/main" id="{3882D541-5DC2-6A7F-E0D0-2CA965083B41}"/>
                </a:ext>
              </a:extLst>
            </p:cNvPr>
            <p:cNvSpPr/>
            <p:nvPr/>
          </p:nvSpPr>
          <p:spPr bwMode="auto">
            <a:xfrm>
              <a:off x="7921054" y="468129"/>
              <a:ext cx="2499839" cy="602827"/>
            </a:xfrm>
            <a:prstGeom prst="roundRect">
              <a:avLst>
                <a:gd name="adj" fmla="val 17366"/>
              </a:avLst>
            </a:prstGeom>
            <a:solidFill>
              <a:srgbClr val="554159"/>
            </a:solidFill>
            <a:ln w="19050" cap="flat" cmpd="sng" algn="ctr">
              <a:solidFill>
                <a:srgbClr val="1F4A60"/>
              </a:solidFill>
              <a:prstDash val="solid"/>
              <a:miter lim="800000"/>
              <a:headEnd type="none" w="med" len="med"/>
              <a:tailEnd type="none" w="med" len="med"/>
            </a:ln>
            <a:effectLst/>
          </p:spPr>
          <p:txBody>
            <a:bodyPr vert="horz" wrap="square" lIns="89976" tIns="46788" rIns="89976" bIns="46788" numCol="1" rtlCol="0" anchor="ctr" anchorCtr="0" compatLnSpc="1">
              <a:prstTxWarp prst="textNoShape">
                <a:avLst/>
              </a:prstTxWarp>
            </a:bodyPr>
            <a:lstStyle/>
            <a:p>
              <a:pPr algn="ctr" defTabSz="914218" fontAlgn="base">
                <a:spcBef>
                  <a:spcPts val="432"/>
                </a:spcBef>
                <a:spcAft>
                  <a:spcPct val="0"/>
                </a:spcAft>
              </a:pPr>
              <a:r>
                <a:rPr lang="da-DK" sz="1600" b="1" dirty="0">
                  <a:solidFill>
                    <a:srgbClr val="FFFFFF"/>
                  </a:solidFill>
                  <a:ea typeface="ＭＳ Ｐゴシック" pitchFamily="-80" charset="-128"/>
                </a:rPr>
                <a:t>Board of Directors</a:t>
              </a:r>
            </a:p>
          </p:txBody>
        </p:sp>
        <p:sp>
          <p:nvSpPr>
            <p:cNvPr id="31" name="Rektangel: afrundede hjørner 30">
              <a:extLst>
                <a:ext uri="{FF2B5EF4-FFF2-40B4-BE49-F238E27FC236}">
                  <a16:creationId xmlns:a16="http://schemas.microsoft.com/office/drawing/2014/main" id="{B1ECBE72-C4E7-986D-ED87-77CCAA07E0A2}"/>
                </a:ext>
              </a:extLst>
            </p:cNvPr>
            <p:cNvSpPr/>
            <p:nvPr/>
          </p:nvSpPr>
          <p:spPr bwMode="auto">
            <a:xfrm>
              <a:off x="8392911" y="1537328"/>
              <a:ext cx="1556127" cy="1080260"/>
            </a:xfrm>
            <a:prstGeom prst="roundRect">
              <a:avLst>
                <a:gd name="adj" fmla="val 9199"/>
              </a:avLst>
            </a:prstGeom>
            <a:solidFill>
              <a:srgbClr val="B82F34"/>
            </a:solidFill>
            <a:ln w="19050" cap="flat" cmpd="sng" algn="ctr">
              <a:solidFill>
                <a:srgbClr val="1F4A60"/>
              </a:solidFill>
              <a:prstDash val="solid"/>
              <a:miter lim="800000"/>
              <a:headEnd type="none" w="med" len="med"/>
              <a:tailEnd type="none" w="med" len="med"/>
            </a:ln>
            <a:effectLst/>
          </p:spPr>
          <p:txBody>
            <a:bodyPr vert="horz" wrap="square" lIns="89976" tIns="46788" rIns="89976" bIns="46788" numCol="1" rtlCol="0" anchor="ctr" anchorCtr="0" compatLnSpc="1">
              <a:prstTxWarp prst="textNoShape">
                <a:avLst/>
              </a:prstTxWarp>
            </a:bodyPr>
            <a:lstStyle/>
            <a:p>
              <a:pPr algn="ctr" defTabSz="914218" fontAlgn="base">
                <a:spcBef>
                  <a:spcPts val="432"/>
                </a:spcBef>
                <a:spcAft>
                  <a:spcPct val="0"/>
                </a:spcAft>
              </a:pPr>
              <a:r>
                <a:rPr lang="en-US" sz="1600" b="1" dirty="0">
                  <a:solidFill>
                    <a:srgbClr val="FFFFFF"/>
                  </a:solidFill>
                  <a:ea typeface="ＭＳ Ｐゴシック" pitchFamily="-80" charset="-128"/>
                </a:rPr>
                <a:t>Academy for Technology in Health</a:t>
              </a:r>
            </a:p>
          </p:txBody>
        </p:sp>
        <p:sp>
          <p:nvSpPr>
            <p:cNvPr id="35" name="Tekstfelt 34">
              <a:extLst>
                <a:ext uri="{FF2B5EF4-FFF2-40B4-BE49-F238E27FC236}">
                  <a16:creationId xmlns:a16="http://schemas.microsoft.com/office/drawing/2014/main" id="{B7C4A273-56BD-F804-5E5B-499502FC0F63}"/>
                </a:ext>
              </a:extLst>
            </p:cNvPr>
            <p:cNvSpPr txBox="1"/>
            <p:nvPr/>
          </p:nvSpPr>
          <p:spPr>
            <a:xfrm>
              <a:off x="9680701" y="3729789"/>
              <a:ext cx="1696673" cy="771561"/>
            </a:xfrm>
            <a:prstGeom prst="rect">
              <a:avLst/>
            </a:prstGeom>
            <a:noFill/>
          </p:spPr>
          <p:txBody>
            <a:bodyPr wrap="square" lIns="0" tIns="0" rIns="0" bIns="0" rtlCol="0">
              <a:noAutofit/>
            </a:bodyPr>
            <a:lstStyle/>
            <a:p>
              <a:pPr algn="r" defTabSz="914309"/>
              <a:r>
                <a:rPr lang="da-DK" sz="1600" b="1" dirty="0">
                  <a:solidFill>
                    <a:srgbClr val="FFFFFF"/>
                  </a:solidFill>
                  <a:ea typeface="ＭＳ Ｐゴシック" pitchFamily="-80" charset="-128"/>
                </a:rPr>
                <a:t>Coordinating professors</a:t>
              </a:r>
            </a:p>
            <a:p>
              <a:pPr defTabSz="914309"/>
              <a:endParaRPr lang="da-DK" dirty="0" err="1">
                <a:solidFill>
                  <a:srgbClr val="333333"/>
                </a:solidFill>
                <a:ea typeface="ＭＳ Ｐゴシック" pitchFamily="-80" charset="-128"/>
              </a:endParaRPr>
            </a:p>
          </p:txBody>
        </p:sp>
        <p:cxnSp>
          <p:nvCxnSpPr>
            <p:cNvPr id="42" name="Lige forbindelse 41">
              <a:extLst>
                <a:ext uri="{FF2B5EF4-FFF2-40B4-BE49-F238E27FC236}">
                  <a16:creationId xmlns:a16="http://schemas.microsoft.com/office/drawing/2014/main" id="{8D172C41-CBC6-E3CF-CF4C-5C8596FA78B5}"/>
                </a:ext>
              </a:extLst>
            </p:cNvPr>
            <p:cNvCxnSpPr>
              <a:cxnSpLocks/>
              <a:endCxn id="16" idx="3"/>
            </p:cNvCxnSpPr>
            <p:nvPr/>
          </p:nvCxnSpPr>
          <p:spPr bwMode="auto">
            <a:xfrm flipH="1">
              <a:off x="10420893" y="769542"/>
              <a:ext cx="329027" cy="1"/>
            </a:xfrm>
            <a:prstGeom prst="line">
              <a:avLst/>
            </a:prstGeom>
            <a:solidFill>
              <a:schemeClr val="accent1"/>
            </a:solidFill>
            <a:ln w="25400" cap="flat" cmpd="sng" algn="ctr">
              <a:solidFill>
                <a:srgbClr val="1F4A60"/>
              </a:solidFill>
              <a:prstDash val="solid"/>
              <a:miter lim="800000"/>
              <a:headEnd type="none" w="med" len="med"/>
              <a:tailEnd type="none" w="med" len="med"/>
            </a:ln>
            <a:effectLst/>
          </p:spPr>
        </p:cxnSp>
        <p:grpSp>
          <p:nvGrpSpPr>
            <p:cNvPr id="27" name="Group 26">
              <a:extLst>
                <a:ext uri="{FF2B5EF4-FFF2-40B4-BE49-F238E27FC236}">
                  <a16:creationId xmlns:a16="http://schemas.microsoft.com/office/drawing/2014/main" id="{620F54BE-C922-5E15-228C-FEC75863F155}"/>
                </a:ext>
              </a:extLst>
            </p:cNvPr>
            <p:cNvGrpSpPr/>
            <p:nvPr/>
          </p:nvGrpSpPr>
          <p:grpSpPr>
            <a:xfrm>
              <a:off x="10679461" y="261777"/>
              <a:ext cx="1212538" cy="1015529"/>
              <a:chOff x="10679461" y="261777"/>
              <a:chExt cx="1212538" cy="1015529"/>
            </a:xfrm>
          </p:grpSpPr>
          <p:sp>
            <p:nvSpPr>
              <p:cNvPr id="51" name="Oval 142">
                <a:extLst>
                  <a:ext uri="{FF2B5EF4-FFF2-40B4-BE49-F238E27FC236}">
                    <a16:creationId xmlns:a16="http://schemas.microsoft.com/office/drawing/2014/main" id="{E3F7E059-55A8-6F58-5EC6-7A9D3B71199B}"/>
                  </a:ext>
                </a:extLst>
              </p:cNvPr>
              <p:cNvSpPr/>
              <p:nvPr/>
            </p:nvSpPr>
            <p:spPr>
              <a:xfrm>
                <a:off x="10749921" y="261777"/>
                <a:ext cx="1054049" cy="1015529"/>
              </a:xfrm>
              <a:prstGeom prst="ellipse">
                <a:avLst/>
              </a:prstGeom>
              <a:solidFill>
                <a:srgbClr val="923C46">
                  <a:alpha val="62000"/>
                </a:srgbClr>
              </a:solidFill>
              <a:ln w="19050">
                <a:solidFill>
                  <a:srgbClr val="1F4A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lnSpc>
                    <a:spcPct val="107000"/>
                  </a:lnSpc>
                  <a:spcBef>
                    <a:spcPts val="400"/>
                  </a:spcBef>
                  <a:spcAft>
                    <a:spcPts val="400"/>
                  </a:spcAft>
                </a:pPr>
                <a:endParaRPr lang="da-DK" sz="933" dirty="0">
                  <a:solidFill>
                    <a:srgbClr val="FFFFFF"/>
                  </a:solidFill>
                  <a:latin typeface="Novo Apply Sans"/>
                </a:endParaRPr>
              </a:p>
            </p:txBody>
          </p:sp>
          <p:sp>
            <p:nvSpPr>
              <p:cNvPr id="52" name="Tekstfelt 51">
                <a:extLst>
                  <a:ext uri="{FF2B5EF4-FFF2-40B4-BE49-F238E27FC236}">
                    <a16:creationId xmlns:a16="http://schemas.microsoft.com/office/drawing/2014/main" id="{845893A5-FB15-C3C2-59BE-70670419949F}"/>
                  </a:ext>
                </a:extLst>
              </p:cNvPr>
              <p:cNvSpPr txBox="1"/>
              <p:nvPr/>
            </p:nvSpPr>
            <p:spPr>
              <a:xfrm>
                <a:off x="10679461" y="546742"/>
                <a:ext cx="1212538" cy="657341"/>
              </a:xfrm>
              <a:prstGeom prst="rect">
                <a:avLst/>
              </a:prstGeom>
              <a:noFill/>
            </p:spPr>
            <p:txBody>
              <a:bodyPr wrap="square" lIns="0" tIns="0" rIns="0" bIns="0" rtlCol="0">
                <a:noAutofit/>
              </a:bodyPr>
              <a:lstStyle/>
              <a:p>
                <a:pPr algn="ctr" defTabSz="914218" fontAlgn="base">
                  <a:spcBef>
                    <a:spcPts val="432"/>
                  </a:spcBef>
                  <a:spcAft>
                    <a:spcPct val="0"/>
                  </a:spcAft>
                </a:pPr>
                <a:r>
                  <a:rPr lang="da-DK" sz="1600" b="1" dirty="0" err="1">
                    <a:solidFill>
                      <a:schemeClr val="bg1"/>
                    </a:solidFill>
                    <a:ea typeface="ＭＳ Ｐゴシック" pitchFamily="-80" charset="-128"/>
                  </a:rPr>
                  <a:t>Advisory</a:t>
                </a:r>
                <a:r>
                  <a:rPr lang="da-DK" sz="1600" b="1" dirty="0">
                    <a:solidFill>
                      <a:schemeClr val="bg1"/>
                    </a:solidFill>
                    <a:ea typeface="ＭＳ Ｐゴシック" pitchFamily="-80" charset="-128"/>
                  </a:rPr>
                  <a:t> Board</a:t>
                </a:r>
              </a:p>
            </p:txBody>
          </p:sp>
        </p:grpSp>
        <p:sp>
          <p:nvSpPr>
            <p:cNvPr id="8" name="Oval 142">
              <a:extLst>
                <a:ext uri="{FF2B5EF4-FFF2-40B4-BE49-F238E27FC236}">
                  <a16:creationId xmlns:a16="http://schemas.microsoft.com/office/drawing/2014/main" id="{CCE01452-0A62-AA25-5878-2D434722D41C}"/>
                </a:ext>
              </a:extLst>
            </p:cNvPr>
            <p:cNvSpPr/>
            <p:nvPr/>
          </p:nvSpPr>
          <p:spPr>
            <a:xfrm>
              <a:off x="6596941" y="2982565"/>
              <a:ext cx="2131094" cy="2131094"/>
            </a:xfrm>
            <a:prstGeom prst="ellipse">
              <a:avLst/>
            </a:prstGeom>
            <a:solidFill>
              <a:srgbClr val="B23137">
                <a:alpha val="74000"/>
              </a:srgbClr>
            </a:solidFill>
            <a:ln>
              <a:solidFill>
                <a:srgbClr val="1F4A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lnSpc>
                  <a:spcPct val="107000"/>
                </a:lnSpc>
                <a:spcBef>
                  <a:spcPts val="400"/>
                </a:spcBef>
                <a:spcAft>
                  <a:spcPts val="400"/>
                </a:spcAft>
              </a:pPr>
              <a:endParaRPr lang="da-DK" sz="933" dirty="0">
                <a:solidFill>
                  <a:srgbClr val="FFFFFF"/>
                </a:solidFill>
                <a:latin typeface="Novo Apply Sans"/>
              </a:endParaRPr>
            </a:p>
          </p:txBody>
        </p:sp>
        <p:sp>
          <p:nvSpPr>
            <p:cNvPr id="9" name="Tekstfelt 35">
              <a:extLst>
                <a:ext uri="{FF2B5EF4-FFF2-40B4-BE49-F238E27FC236}">
                  <a16:creationId xmlns:a16="http://schemas.microsoft.com/office/drawing/2014/main" id="{B6AF203E-47D0-240F-CC8B-A6F89CA893E3}"/>
                </a:ext>
              </a:extLst>
            </p:cNvPr>
            <p:cNvSpPr txBox="1"/>
            <p:nvPr/>
          </p:nvSpPr>
          <p:spPr>
            <a:xfrm>
              <a:off x="6849341" y="3729789"/>
              <a:ext cx="1696673" cy="771561"/>
            </a:xfrm>
            <a:prstGeom prst="rect">
              <a:avLst/>
            </a:prstGeom>
            <a:noFill/>
          </p:spPr>
          <p:txBody>
            <a:bodyPr wrap="square" lIns="0" tIns="0" rIns="0" bIns="0" rtlCol="0">
              <a:noAutofit/>
            </a:bodyPr>
            <a:lstStyle/>
            <a:p>
              <a:pPr defTabSz="914309"/>
              <a:r>
                <a:rPr lang="da-DK" sz="1600" b="1" dirty="0">
                  <a:solidFill>
                    <a:srgbClr val="FFFFFF"/>
                  </a:solidFill>
                  <a:ea typeface="ＭＳ Ｐゴシック" pitchFamily="-80" charset="-128"/>
                </a:rPr>
                <a:t>Education and training forum</a:t>
              </a:r>
            </a:p>
          </p:txBody>
        </p:sp>
        <p:sp>
          <p:nvSpPr>
            <p:cNvPr id="4" name="Oval 142">
              <a:extLst>
                <a:ext uri="{FF2B5EF4-FFF2-40B4-BE49-F238E27FC236}">
                  <a16:creationId xmlns:a16="http://schemas.microsoft.com/office/drawing/2014/main" id="{AA622174-B3EA-4A26-15BA-E2D1A20A2764}"/>
                </a:ext>
              </a:extLst>
            </p:cNvPr>
            <p:cNvSpPr/>
            <p:nvPr/>
          </p:nvSpPr>
          <p:spPr>
            <a:xfrm>
              <a:off x="8105427" y="3687281"/>
              <a:ext cx="2131094" cy="2131094"/>
            </a:xfrm>
            <a:prstGeom prst="ellipse">
              <a:avLst/>
            </a:prstGeom>
            <a:solidFill>
              <a:srgbClr val="863E4B">
                <a:alpha val="79000"/>
              </a:srgbClr>
            </a:solidFill>
            <a:ln>
              <a:solidFill>
                <a:srgbClr val="1F4A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lnSpc>
                  <a:spcPct val="107000"/>
                </a:lnSpc>
                <a:spcBef>
                  <a:spcPts val="400"/>
                </a:spcBef>
                <a:spcAft>
                  <a:spcPts val="400"/>
                </a:spcAft>
              </a:pPr>
              <a:endParaRPr lang="da-DK" sz="933" dirty="0">
                <a:solidFill>
                  <a:srgbClr val="FFFFFF"/>
                </a:solidFill>
                <a:latin typeface="Novo Apply Sans"/>
              </a:endParaRPr>
            </a:p>
          </p:txBody>
        </p:sp>
        <p:sp>
          <p:nvSpPr>
            <p:cNvPr id="36" name="Tekstfelt 35">
              <a:extLst>
                <a:ext uri="{FF2B5EF4-FFF2-40B4-BE49-F238E27FC236}">
                  <a16:creationId xmlns:a16="http://schemas.microsoft.com/office/drawing/2014/main" id="{FBB10FE0-FC86-CB1F-8743-1D11748E6D58}"/>
                </a:ext>
              </a:extLst>
            </p:cNvPr>
            <p:cNvSpPr txBox="1"/>
            <p:nvPr/>
          </p:nvSpPr>
          <p:spPr>
            <a:xfrm>
              <a:off x="8322638" y="4694456"/>
              <a:ext cx="1696673" cy="771561"/>
            </a:xfrm>
            <a:prstGeom prst="rect">
              <a:avLst/>
            </a:prstGeom>
            <a:noFill/>
          </p:spPr>
          <p:txBody>
            <a:bodyPr wrap="square" lIns="0" tIns="0" rIns="0" bIns="0" rtlCol="0">
              <a:noAutofit/>
            </a:bodyPr>
            <a:lstStyle/>
            <a:p>
              <a:pPr algn="ctr" defTabSz="914309"/>
              <a:r>
                <a:rPr lang="da-DK" sz="1600" b="1" dirty="0">
                  <a:solidFill>
                    <a:srgbClr val="FFFFFF"/>
                  </a:solidFill>
                  <a:ea typeface="ＭＳ Ｐゴシック" pitchFamily="-80" charset="-128"/>
                </a:rPr>
                <a:t>Innovation network</a:t>
              </a:r>
            </a:p>
          </p:txBody>
        </p:sp>
      </p:grpSp>
    </p:spTree>
    <p:extLst>
      <p:ext uri="{BB962C8B-B14F-4D97-AF65-F5344CB8AC3E}">
        <p14:creationId xmlns:p14="http://schemas.microsoft.com/office/powerpoint/2010/main" val="17493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8152B-1114-3E63-C233-50A0F800AE39}"/>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9AF67DD6-DD43-6CAC-27AF-7CCC5ED4EE38}"/>
              </a:ext>
            </a:extLst>
          </p:cNvPr>
          <p:cNvGrpSpPr/>
          <p:nvPr/>
        </p:nvGrpSpPr>
        <p:grpSpPr>
          <a:xfrm>
            <a:off x="2087248" y="757645"/>
            <a:ext cx="8189505" cy="5623315"/>
            <a:chOff x="2087248" y="1042179"/>
            <a:chExt cx="8189505" cy="5623315"/>
          </a:xfrm>
        </p:grpSpPr>
        <p:sp>
          <p:nvSpPr>
            <p:cNvPr id="7" name="Arrow: Pentagon 6">
              <a:extLst>
                <a:ext uri="{FF2B5EF4-FFF2-40B4-BE49-F238E27FC236}">
                  <a16:creationId xmlns:a16="http://schemas.microsoft.com/office/drawing/2014/main" id="{17B2A63F-B0E3-AE90-289F-6CD6B612E107}"/>
                </a:ext>
              </a:extLst>
            </p:cNvPr>
            <p:cNvSpPr/>
            <p:nvPr/>
          </p:nvSpPr>
          <p:spPr>
            <a:xfrm rot="16200000">
              <a:off x="3370343" y="-240916"/>
              <a:ext cx="5623315" cy="8189505"/>
            </a:xfrm>
            <a:prstGeom prst="homePlate">
              <a:avLst/>
            </a:prstGeom>
            <a:gradFill>
              <a:gsLst>
                <a:gs pos="9000">
                  <a:srgbClr val="990000"/>
                </a:gs>
                <a:gs pos="91000">
                  <a:srgbClr val="002454"/>
                </a:gs>
              </a:gsLst>
              <a:lin ang="0" scaled="1"/>
            </a:gradFill>
            <a:ln w="0" cap="flat">
              <a:noFill/>
              <a:prstDash val="solid"/>
              <a:miter/>
            </a:ln>
          </p:spPr>
          <p:txBody>
            <a:bodyPr rtlCol="0" anchor="ctr"/>
            <a:lstStyle/>
            <a:p>
              <a:endParaRPr lang="da-DK" dirty="0">
                <a:solidFill>
                  <a:schemeClr val="tx1"/>
                </a:solidFill>
              </a:endParaRPr>
            </a:p>
          </p:txBody>
        </p:sp>
        <p:sp>
          <p:nvSpPr>
            <p:cNvPr id="16" name="TextBox 15">
              <a:extLst>
                <a:ext uri="{FF2B5EF4-FFF2-40B4-BE49-F238E27FC236}">
                  <a16:creationId xmlns:a16="http://schemas.microsoft.com/office/drawing/2014/main" id="{9F3D628F-B5CC-122E-6C0A-A577F73B3525}"/>
                </a:ext>
              </a:extLst>
            </p:cNvPr>
            <p:cNvSpPr txBox="1"/>
            <p:nvPr/>
          </p:nvSpPr>
          <p:spPr>
            <a:xfrm>
              <a:off x="5060866" y="2192918"/>
              <a:ext cx="2242268" cy="437320"/>
            </a:xfrm>
            <a:prstGeom prst="rect">
              <a:avLst/>
            </a:prstGeom>
            <a:noFill/>
          </p:spPr>
          <p:txBody>
            <a:bodyPr wrap="square" lIns="0" tIns="0" rIns="0" bIns="0" rtlCol="0">
              <a:noAutofit/>
            </a:bodyPr>
            <a:lstStyle/>
            <a:p>
              <a:pPr algn="ctr"/>
              <a:r>
                <a:rPr lang="da-DK" sz="4800" b="1" dirty="0">
                  <a:solidFill>
                    <a:schemeClr val="bg1"/>
                  </a:solidFill>
                </a:rPr>
                <a:t>TUH</a:t>
              </a:r>
            </a:p>
          </p:txBody>
        </p:sp>
        <p:grpSp>
          <p:nvGrpSpPr>
            <p:cNvPr id="6" name="Group 5">
              <a:extLst>
                <a:ext uri="{FF2B5EF4-FFF2-40B4-BE49-F238E27FC236}">
                  <a16:creationId xmlns:a16="http://schemas.microsoft.com/office/drawing/2014/main" id="{2020E003-C324-7136-2BAC-CFA4A9ACC486}"/>
                </a:ext>
              </a:extLst>
            </p:cNvPr>
            <p:cNvGrpSpPr/>
            <p:nvPr/>
          </p:nvGrpSpPr>
          <p:grpSpPr>
            <a:xfrm>
              <a:off x="2360076" y="3557359"/>
              <a:ext cx="2923513" cy="2461338"/>
              <a:chOff x="2360076" y="3557359"/>
              <a:chExt cx="2923513" cy="2461338"/>
            </a:xfrm>
          </p:grpSpPr>
          <p:sp>
            <p:nvSpPr>
              <p:cNvPr id="8" name="TextBox 7">
                <a:extLst>
                  <a:ext uri="{FF2B5EF4-FFF2-40B4-BE49-F238E27FC236}">
                    <a16:creationId xmlns:a16="http://schemas.microsoft.com/office/drawing/2014/main" id="{76CD8DDE-5E26-0245-ACE3-E98ADE93E406}"/>
                  </a:ext>
                </a:extLst>
              </p:cNvPr>
              <p:cNvSpPr txBox="1"/>
              <p:nvPr/>
            </p:nvSpPr>
            <p:spPr>
              <a:xfrm>
                <a:off x="3153923" y="5043180"/>
                <a:ext cx="1335819" cy="556591"/>
              </a:xfrm>
              <a:prstGeom prst="rect">
                <a:avLst/>
              </a:prstGeom>
              <a:noFill/>
            </p:spPr>
            <p:txBody>
              <a:bodyPr wrap="square" lIns="0" tIns="0" rIns="0" bIns="0" rtlCol="0">
                <a:noAutofit/>
              </a:bodyPr>
              <a:lstStyle/>
              <a:p>
                <a:pPr algn="ctr"/>
                <a:r>
                  <a:rPr lang="da-DK" sz="2400" dirty="0" err="1">
                    <a:solidFill>
                      <a:schemeClr val="bg1"/>
                    </a:solidFill>
                  </a:rPr>
                  <a:t>Facilities</a:t>
                </a:r>
                <a:endParaRPr lang="da-DK" sz="2400" dirty="0">
                  <a:solidFill>
                    <a:schemeClr val="bg1"/>
                  </a:solidFill>
                </a:endParaRPr>
              </a:p>
            </p:txBody>
          </p:sp>
          <p:sp>
            <p:nvSpPr>
              <p:cNvPr id="9" name="TextBox 8">
                <a:extLst>
                  <a:ext uri="{FF2B5EF4-FFF2-40B4-BE49-F238E27FC236}">
                    <a16:creationId xmlns:a16="http://schemas.microsoft.com/office/drawing/2014/main" id="{4A49025F-432B-AACE-1CFB-1271F2C2D9F6}"/>
                  </a:ext>
                </a:extLst>
              </p:cNvPr>
              <p:cNvSpPr txBox="1"/>
              <p:nvPr/>
            </p:nvSpPr>
            <p:spPr>
              <a:xfrm>
                <a:off x="2871985" y="3557359"/>
                <a:ext cx="1899695" cy="556591"/>
              </a:xfrm>
              <a:prstGeom prst="rect">
                <a:avLst/>
              </a:prstGeom>
              <a:noFill/>
            </p:spPr>
            <p:txBody>
              <a:bodyPr wrap="square" lIns="0" tIns="0" rIns="0" bIns="0" rtlCol="0">
                <a:noAutofit/>
              </a:bodyPr>
              <a:lstStyle/>
              <a:p>
                <a:pPr algn="ctr"/>
                <a:r>
                  <a:rPr lang="da-DK" sz="2400" dirty="0" err="1">
                    <a:solidFill>
                      <a:schemeClr val="bg1"/>
                    </a:solidFill>
                  </a:rPr>
                  <a:t>Employees</a:t>
                </a:r>
                <a:endParaRPr lang="da-DK" sz="2400" dirty="0">
                  <a:solidFill>
                    <a:schemeClr val="bg1"/>
                  </a:solidFill>
                </a:endParaRPr>
              </a:p>
            </p:txBody>
          </p:sp>
          <p:sp>
            <p:nvSpPr>
              <p:cNvPr id="18" name="TextBox 17">
                <a:extLst>
                  <a:ext uri="{FF2B5EF4-FFF2-40B4-BE49-F238E27FC236}">
                    <a16:creationId xmlns:a16="http://schemas.microsoft.com/office/drawing/2014/main" id="{F13CA4B1-C845-1A09-20C8-0C100618EB3C}"/>
                  </a:ext>
                </a:extLst>
              </p:cNvPr>
              <p:cNvSpPr txBox="1"/>
              <p:nvPr/>
            </p:nvSpPr>
            <p:spPr>
              <a:xfrm>
                <a:off x="2360076" y="3802603"/>
                <a:ext cx="2923513" cy="556591"/>
              </a:xfrm>
              <a:prstGeom prst="rect">
                <a:avLst/>
              </a:prstGeom>
              <a:noFill/>
            </p:spPr>
            <p:txBody>
              <a:bodyPr wrap="square" lIns="0" tIns="0" rIns="0" bIns="0" rtlCol="0">
                <a:noAutofit/>
              </a:bodyPr>
              <a:lstStyle/>
              <a:p>
                <a:pPr algn="ctr"/>
                <a:endParaRPr lang="da-DK" sz="1200" dirty="0">
                  <a:solidFill>
                    <a:schemeClr val="bg1"/>
                  </a:solidFill>
                </a:endParaRPr>
              </a:p>
              <a:p>
                <a:pPr algn="ctr"/>
                <a:r>
                  <a:rPr lang="da-DK" sz="1200" dirty="0">
                    <a:solidFill>
                      <a:schemeClr val="bg1"/>
                    </a:solidFill>
                  </a:rPr>
                  <a:t>PhD &amp; Post Docs</a:t>
                </a:r>
              </a:p>
              <a:p>
                <a:pPr algn="ctr"/>
                <a:r>
                  <a:rPr lang="da-DK" sz="1200" dirty="0" err="1">
                    <a:solidFill>
                      <a:schemeClr val="bg1"/>
                    </a:solidFill>
                  </a:rPr>
                  <a:t>Associate</a:t>
                </a:r>
                <a:r>
                  <a:rPr lang="da-DK" sz="1200" dirty="0">
                    <a:solidFill>
                      <a:schemeClr val="bg1"/>
                    </a:solidFill>
                  </a:rPr>
                  <a:t> </a:t>
                </a:r>
                <a:r>
                  <a:rPr lang="da-DK" sz="1200" dirty="0" err="1">
                    <a:solidFill>
                      <a:schemeClr val="bg1"/>
                    </a:solidFill>
                  </a:rPr>
                  <a:t>clinical</a:t>
                </a:r>
                <a:r>
                  <a:rPr lang="da-DK" sz="1200" dirty="0">
                    <a:solidFill>
                      <a:schemeClr val="bg1"/>
                    </a:solidFill>
                  </a:rPr>
                  <a:t> professors</a:t>
                </a:r>
              </a:p>
              <a:p>
                <a:pPr algn="ctr"/>
                <a:r>
                  <a:rPr lang="da-DK" sz="1200" dirty="0" err="1">
                    <a:solidFill>
                      <a:schemeClr val="bg1"/>
                    </a:solidFill>
                  </a:rPr>
                  <a:t>Clinical</a:t>
                </a:r>
                <a:r>
                  <a:rPr lang="da-DK" sz="1200" dirty="0">
                    <a:solidFill>
                      <a:schemeClr val="bg1"/>
                    </a:solidFill>
                  </a:rPr>
                  <a:t> Professors</a:t>
                </a:r>
              </a:p>
            </p:txBody>
          </p:sp>
          <p:sp>
            <p:nvSpPr>
              <p:cNvPr id="20" name="TextBox 19">
                <a:extLst>
                  <a:ext uri="{FF2B5EF4-FFF2-40B4-BE49-F238E27FC236}">
                    <a16:creationId xmlns:a16="http://schemas.microsoft.com/office/drawing/2014/main" id="{4525C829-5CC7-7721-07D1-495252FAED50}"/>
                  </a:ext>
                </a:extLst>
              </p:cNvPr>
              <p:cNvSpPr txBox="1"/>
              <p:nvPr/>
            </p:nvSpPr>
            <p:spPr>
              <a:xfrm>
                <a:off x="2360076" y="5462106"/>
                <a:ext cx="2923513" cy="556591"/>
              </a:xfrm>
              <a:prstGeom prst="rect">
                <a:avLst/>
              </a:prstGeom>
              <a:noFill/>
            </p:spPr>
            <p:txBody>
              <a:bodyPr wrap="square" lIns="0" tIns="0" rIns="0" bIns="0" rtlCol="0">
                <a:noAutofit/>
              </a:bodyPr>
              <a:lstStyle/>
              <a:p>
                <a:pPr algn="ctr"/>
                <a:r>
                  <a:rPr lang="da-DK" sz="1200" dirty="0" err="1">
                    <a:solidFill>
                      <a:schemeClr val="bg1"/>
                    </a:solidFill>
                  </a:rPr>
                  <a:t>SkyLab</a:t>
                </a:r>
                <a:r>
                  <a:rPr lang="da-DK" sz="1200" dirty="0">
                    <a:solidFill>
                      <a:schemeClr val="bg1"/>
                    </a:solidFill>
                  </a:rPr>
                  <a:t> 2.0: Patient at home</a:t>
                </a:r>
              </a:p>
              <a:p>
                <a:pPr algn="ctr"/>
                <a:r>
                  <a:rPr lang="da-DK" sz="1200" dirty="0">
                    <a:solidFill>
                      <a:schemeClr val="bg1"/>
                    </a:solidFill>
                  </a:rPr>
                  <a:t>Computing</a:t>
                </a:r>
              </a:p>
              <a:p>
                <a:pPr algn="ctr"/>
                <a:r>
                  <a:rPr lang="da-DK" sz="1200" dirty="0" err="1">
                    <a:solidFill>
                      <a:schemeClr val="bg1"/>
                    </a:solidFill>
                  </a:rPr>
                  <a:t>MedTech</a:t>
                </a:r>
                <a:r>
                  <a:rPr lang="da-DK" sz="1200" dirty="0">
                    <a:solidFill>
                      <a:schemeClr val="bg1"/>
                    </a:solidFill>
                  </a:rPr>
                  <a:t> Work Shop</a:t>
                </a:r>
              </a:p>
              <a:p>
                <a:pPr algn="ctr"/>
                <a:r>
                  <a:rPr lang="da-DK" sz="1200" dirty="0">
                    <a:solidFill>
                      <a:schemeClr val="bg1"/>
                    </a:solidFill>
                  </a:rPr>
                  <a:t>Meeting </a:t>
                </a:r>
                <a:r>
                  <a:rPr lang="da-DK" sz="1200" dirty="0" err="1">
                    <a:solidFill>
                      <a:schemeClr val="bg1"/>
                    </a:solidFill>
                  </a:rPr>
                  <a:t>space</a:t>
                </a:r>
                <a:r>
                  <a:rPr lang="da-DK" sz="1200" dirty="0">
                    <a:solidFill>
                      <a:schemeClr val="bg1"/>
                    </a:solidFill>
                  </a:rPr>
                  <a:t> </a:t>
                </a:r>
                <a:r>
                  <a:rPr lang="da-DK" sz="1200" dirty="0" err="1">
                    <a:solidFill>
                      <a:schemeClr val="bg1"/>
                    </a:solidFill>
                  </a:rPr>
                  <a:t>supporting</a:t>
                </a:r>
                <a:r>
                  <a:rPr lang="da-DK" sz="1200" dirty="0">
                    <a:solidFill>
                      <a:schemeClr val="bg1"/>
                    </a:solidFill>
                  </a:rPr>
                  <a:t> </a:t>
                </a:r>
                <a:r>
                  <a:rPr lang="da-DK" sz="1200" dirty="0" err="1">
                    <a:solidFill>
                      <a:schemeClr val="bg1"/>
                    </a:solidFill>
                  </a:rPr>
                  <a:t>diversity</a:t>
                </a:r>
                <a:r>
                  <a:rPr lang="da-DK" sz="1200" dirty="0">
                    <a:solidFill>
                      <a:schemeClr val="bg1"/>
                    </a:solidFill>
                  </a:rPr>
                  <a:t> and patient </a:t>
                </a:r>
                <a:r>
                  <a:rPr lang="da-DK" sz="1200" dirty="0" err="1">
                    <a:solidFill>
                      <a:schemeClr val="bg1"/>
                    </a:solidFill>
                  </a:rPr>
                  <a:t>involvement</a:t>
                </a:r>
                <a:endParaRPr lang="da-DK" sz="1200" dirty="0">
                  <a:solidFill>
                    <a:schemeClr val="bg1"/>
                  </a:solidFill>
                </a:endParaRPr>
              </a:p>
              <a:p>
                <a:pPr algn="ctr"/>
                <a:endParaRPr lang="da-DK" sz="1200" dirty="0">
                  <a:solidFill>
                    <a:schemeClr val="bg1"/>
                  </a:solidFill>
                </a:endParaRPr>
              </a:p>
            </p:txBody>
          </p:sp>
        </p:grpSp>
        <p:grpSp>
          <p:nvGrpSpPr>
            <p:cNvPr id="10" name="Group 9">
              <a:extLst>
                <a:ext uri="{FF2B5EF4-FFF2-40B4-BE49-F238E27FC236}">
                  <a16:creationId xmlns:a16="http://schemas.microsoft.com/office/drawing/2014/main" id="{4DABD6A3-CB54-DCD7-2044-44DB3B1AD7AC}"/>
                </a:ext>
              </a:extLst>
            </p:cNvPr>
            <p:cNvGrpSpPr/>
            <p:nvPr/>
          </p:nvGrpSpPr>
          <p:grpSpPr>
            <a:xfrm>
              <a:off x="7146966" y="3557359"/>
              <a:ext cx="2923513" cy="2459149"/>
              <a:chOff x="7146966" y="3557359"/>
              <a:chExt cx="2923513" cy="2459149"/>
            </a:xfrm>
          </p:grpSpPr>
          <p:sp>
            <p:nvSpPr>
              <p:cNvPr id="11" name="TextBox 10">
                <a:extLst>
                  <a:ext uri="{FF2B5EF4-FFF2-40B4-BE49-F238E27FC236}">
                    <a16:creationId xmlns:a16="http://schemas.microsoft.com/office/drawing/2014/main" id="{FE44C9C4-0F5F-45BC-7D9F-EF46841BA2D8}"/>
                  </a:ext>
                </a:extLst>
              </p:cNvPr>
              <p:cNvSpPr txBox="1"/>
              <p:nvPr/>
            </p:nvSpPr>
            <p:spPr>
              <a:xfrm>
                <a:off x="7771288" y="3557359"/>
                <a:ext cx="1674869" cy="564538"/>
              </a:xfrm>
              <a:prstGeom prst="rect">
                <a:avLst/>
              </a:prstGeom>
              <a:noFill/>
            </p:spPr>
            <p:txBody>
              <a:bodyPr wrap="square" lIns="0" tIns="0" rIns="0" bIns="0" rtlCol="0">
                <a:noAutofit/>
              </a:bodyPr>
              <a:lstStyle/>
              <a:p>
                <a:pPr algn="ctr"/>
                <a:r>
                  <a:rPr lang="da-DK" sz="2400" dirty="0">
                    <a:solidFill>
                      <a:schemeClr val="bg1"/>
                    </a:solidFill>
                  </a:rPr>
                  <a:t>Education</a:t>
                </a:r>
              </a:p>
            </p:txBody>
          </p:sp>
          <p:sp>
            <p:nvSpPr>
              <p:cNvPr id="12" name="TextBox 11">
                <a:extLst>
                  <a:ext uri="{FF2B5EF4-FFF2-40B4-BE49-F238E27FC236}">
                    <a16:creationId xmlns:a16="http://schemas.microsoft.com/office/drawing/2014/main" id="{5D625D09-E503-7ACC-8049-3C88B4AE6251}"/>
                  </a:ext>
                </a:extLst>
              </p:cNvPr>
              <p:cNvSpPr txBox="1"/>
              <p:nvPr/>
            </p:nvSpPr>
            <p:spPr>
              <a:xfrm>
                <a:off x="7459097" y="5043180"/>
                <a:ext cx="2299251" cy="556591"/>
              </a:xfrm>
              <a:prstGeom prst="rect">
                <a:avLst/>
              </a:prstGeom>
              <a:noFill/>
            </p:spPr>
            <p:txBody>
              <a:bodyPr wrap="square" lIns="0" tIns="0" rIns="0" bIns="0" rtlCol="0">
                <a:noAutofit/>
              </a:bodyPr>
              <a:lstStyle/>
              <a:p>
                <a:pPr algn="ctr"/>
                <a:r>
                  <a:rPr lang="da-DK" sz="2400" dirty="0" err="1">
                    <a:solidFill>
                      <a:schemeClr val="bg1"/>
                    </a:solidFill>
                  </a:rPr>
                  <a:t>Infrastructure</a:t>
                </a:r>
                <a:r>
                  <a:rPr lang="da-DK" sz="2400" dirty="0">
                    <a:solidFill>
                      <a:schemeClr val="bg1"/>
                    </a:solidFill>
                  </a:rPr>
                  <a:t> </a:t>
                </a:r>
              </a:p>
            </p:txBody>
          </p:sp>
          <p:sp>
            <p:nvSpPr>
              <p:cNvPr id="19" name="TextBox 18">
                <a:extLst>
                  <a:ext uri="{FF2B5EF4-FFF2-40B4-BE49-F238E27FC236}">
                    <a16:creationId xmlns:a16="http://schemas.microsoft.com/office/drawing/2014/main" id="{D9F52248-D9B5-69E4-9FBC-3297F7B3BF54}"/>
                  </a:ext>
                </a:extLst>
              </p:cNvPr>
              <p:cNvSpPr txBox="1"/>
              <p:nvPr/>
            </p:nvSpPr>
            <p:spPr>
              <a:xfrm>
                <a:off x="7146966" y="3973593"/>
                <a:ext cx="2923513" cy="556591"/>
              </a:xfrm>
              <a:prstGeom prst="rect">
                <a:avLst/>
              </a:prstGeom>
              <a:noFill/>
            </p:spPr>
            <p:txBody>
              <a:bodyPr wrap="square" lIns="0" tIns="0" rIns="0" bIns="0" rtlCol="0">
                <a:noAutofit/>
              </a:bodyPr>
              <a:lstStyle/>
              <a:p>
                <a:pPr algn="ctr"/>
                <a:r>
                  <a:rPr lang="da-DK" sz="1200" dirty="0">
                    <a:solidFill>
                      <a:schemeClr val="bg1"/>
                    </a:solidFill>
                  </a:rPr>
                  <a:t>New </a:t>
                </a:r>
                <a:r>
                  <a:rPr lang="da-DK" sz="1200" dirty="0" err="1">
                    <a:solidFill>
                      <a:schemeClr val="bg1"/>
                    </a:solidFill>
                  </a:rPr>
                  <a:t>training</a:t>
                </a:r>
                <a:r>
                  <a:rPr lang="da-DK" sz="1200" dirty="0">
                    <a:solidFill>
                      <a:schemeClr val="bg1"/>
                    </a:solidFill>
                  </a:rPr>
                  <a:t> </a:t>
                </a:r>
                <a:r>
                  <a:rPr lang="da-DK" sz="1200" dirty="0" err="1">
                    <a:solidFill>
                      <a:schemeClr val="bg1"/>
                    </a:solidFill>
                  </a:rPr>
                  <a:t>programmes</a:t>
                </a:r>
                <a:endParaRPr lang="da-DK" sz="1200" dirty="0">
                  <a:solidFill>
                    <a:schemeClr val="bg1"/>
                  </a:solidFill>
                </a:endParaRPr>
              </a:p>
              <a:p>
                <a:pPr algn="ctr"/>
                <a:r>
                  <a:rPr lang="da-DK" sz="1200" dirty="0">
                    <a:solidFill>
                      <a:schemeClr val="bg1"/>
                    </a:solidFill>
                  </a:rPr>
                  <a:t>Postgrad. Training</a:t>
                </a:r>
              </a:p>
              <a:p>
                <a:pPr algn="ctr"/>
                <a:r>
                  <a:rPr lang="da-DK" sz="1200" dirty="0" err="1">
                    <a:solidFill>
                      <a:schemeClr val="bg1"/>
                    </a:solidFill>
                  </a:rPr>
                  <a:t>Educating</a:t>
                </a:r>
                <a:r>
                  <a:rPr lang="da-DK" sz="1200" dirty="0">
                    <a:solidFill>
                      <a:schemeClr val="bg1"/>
                    </a:solidFill>
                  </a:rPr>
                  <a:t> the </a:t>
                </a:r>
                <a:r>
                  <a:rPr lang="da-DK" sz="1200" dirty="0" err="1">
                    <a:solidFill>
                      <a:schemeClr val="bg1"/>
                    </a:solidFill>
                  </a:rPr>
                  <a:t>organisation:Fertilize</a:t>
                </a:r>
                <a:r>
                  <a:rPr lang="da-DK" sz="1200" dirty="0">
                    <a:solidFill>
                      <a:schemeClr val="bg1"/>
                    </a:solidFill>
                  </a:rPr>
                  <a:t> to promote an innovative </a:t>
                </a:r>
                <a:r>
                  <a:rPr lang="da-DK" sz="1200" dirty="0" err="1">
                    <a:solidFill>
                      <a:schemeClr val="bg1"/>
                    </a:solidFill>
                  </a:rPr>
                  <a:t>culture</a:t>
                </a:r>
                <a:endParaRPr lang="da-DK" sz="1200" dirty="0">
                  <a:solidFill>
                    <a:schemeClr val="bg1"/>
                  </a:solidFill>
                </a:endParaRPr>
              </a:p>
            </p:txBody>
          </p:sp>
          <p:sp>
            <p:nvSpPr>
              <p:cNvPr id="21" name="TextBox 20">
                <a:extLst>
                  <a:ext uri="{FF2B5EF4-FFF2-40B4-BE49-F238E27FC236}">
                    <a16:creationId xmlns:a16="http://schemas.microsoft.com/office/drawing/2014/main" id="{E4114239-42BC-FE79-FD85-FDB0CDFC1680}"/>
                  </a:ext>
                </a:extLst>
              </p:cNvPr>
              <p:cNvSpPr txBox="1"/>
              <p:nvPr/>
            </p:nvSpPr>
            <p:spPr>
              <a:xfrm>
                <a:off x="7146966" y="5459917"/>
                <a:ext cx="2923513" cy="556591"/>
              </a:xfrm>
              <a:prstGeom prst="rect">
                <a:avLst/>
              </a:prstGeom>
              <a:noFill/>
            </p:spPr>
            <p:txBody>
              <a:bodyPr wrap="square" lIns="0" tIns="0" rIns="0" bIns="0" rtlCol="0">
                <a:noAutofit/>
              </a:bodyPr>
              <a:lstStyle/>
              <a:p>
                <a:pPr algn="ctr"/>
                <a:r>
                  <a:rPr lang="da-DK" sz="1200" dirty="0">
                    <a:solidFill>
                      <a:schemeClr val="bg1"/>
                    </a:solidFill>
                  </a:rPr>
                  <a:t>Data</a:t>
                </a:r>
              </a:p>
              <a:p>
                <a:pPr algn="ctr"/>
                <a:r>
                  <a:rPr lang="da-DK" sz="1200" dirty="0" err="1">
                    <a:solidFill>
                      <a:schemeClr val="bg1"/>
                    </a:solidFill>
                  </a:rPr>
                  <a:t>Employment</a:t>
                </a:r>
                <a:r>
                  <a:rPr lang="da-DK" sz="1200" dirty="0">
                    <a:solidFill>
                      <a:schemeClr val="bg1"/>
                    </a:solidFill>
                  </a:rPr>
                  <a:t> </a:t>
                </a:r>
                <a:r>
                  <a:rPr lang="da-DK" sz="1200" dirty="0" err="1">
                    <a:solidFill>
                      <a:schemeClr val="bg1"/>
                    </a:solidFill>
                  </a:rPr>
                  <a:t>conditions</a:t>
                </a:r>
                <a:endParaRPr lang="da-DK" sz="1200" dirty="0">
                  <a:solidFill>
                    <a:schemeClr val="bg1"/>
                  </a:solidFill>
                </a:endParaRPr>
              </a:p>
              <a:p>
                <a:pPr algn="ctr"/>
                <a:r>
                  <a:rPr lang="da-DK" sz="1200" dirty="0" err="1">
                    <a:solidFill>
                      <a:schemeClr val="bg1"/>
                    </a:solidFill>
                  </a:rPr>
                  <a:t>Governance</a:t>
                </a:r>
                <a:r>
                  <a:rPr lang="da-DK" sz="1200" dirty="0">
                    <a:solidFill>
                      <a:schemeClr val="bg1"/>
                    </a:solidFill>
                  </a:rPr>
                  <a:t> </a:t>
                </a:r>
              </a:p>
              <a:p>
                <a:pPr algn="ctr"/>
                <a:r>
                  <a:rPr lang="da-DK" sz="1200" dirty="0">
                    <a:solidFill>
                      <a:schemeClr val="bg1"/>
                    </a:solidFill>
                  </a:rPr>
                  <a:t>Administration and support</a:t>
                </a:r>
              </a:p>
              <a:p>
                <a:pPr algn="ctr"/>
                <a:endParaRPr lang="da-DK" sz="1200" dirty="0">
                  <a:solidFill>
                    <a:schemeClr val="bg1"/>
                  </a:solidFill>
                </a:endParaRPr>
              </a:p>
            </p:txBody>
          </p:sp>
        </p:grpSp>
        <p:sp>
          <p:nvSpPr>
            <p:cNvPr id="2" name="Tekstfelt 1">
              <a:extLst>
                <a:ext uri="{FF2B5EF4-FFF2-40B4-BE49-F238E27FC236}">
                  <a16:creationId xmlns:a16="http://schemas.microsoft.com/office/drawing/2014/main" id="{5ED0630F-47AE-8F44-A597-B388AF48EF4E}"/>
                </a:ext>
              </a:extLst>
            </p:cNvPr>
            <p:cNvSpPr txBox="1"/>
            <p:nvPr/>
          </p:nvSpPr>
          <p:spPr>
            <a:xfrm>
              <a:off x="5752062" y="4569134"/>
              <a:ext cx="859877" cy="1420279"/>
            </a:xfrm>
            <a:prstGeom prst="rect">
              <a:avLst/>
            </a:prstGeom>
            <a:noFill/>
          </p:spPr>
          <p:txBody>
            <a:bodyPr wrap="square" lIns="0" tIns="0" rIns="0" bIns="0" rtlCol="0">
              <a:noAutofit/>
            </a:bodyPr>
            <a:lstStyle/>
            <a:p>
              <a:pPr algn="ctr"/>
              <a:r>
                <a:rPr lang="da-DK" dirty="0">
                  <a:solidFill>
                    <a:schemeClr val="bg1"/>
                  </a:solidFill>
                </a:rPr>
                <a:t>R&amp;I</a:t>
              </a:r>
            </a:p>
            <a:p>
              <a:pPr algn="ctr"/>
              <a:r>
                <a:rPr lang="da-DK" dirty="0">
                  <a:solidFill>
                    <a:schemeClr val="bg1"/>
                  </a:solidFill>
                </a:rPr>
                <a:t>Projects</a:t>
              </a:r>
            </a:p>
          </p:txBody>
        </p:sp>
      </p:grpSp>
      <p:sp>
        <p:nvSpPr>
          <p:cNvPr id="5" name="Tekstfelt 2">
            <a:extLst>
              <a:ext uri="{FF2B5EF4-FFF2-40B4-BE49-F238E27FC236}">
                <a16:creationId xmlns:a16="http://schemas.microsoft.com/office/drawing/2014/main" id="{0D87FC6E-1105-2592-61EF-BD7A6C0AD3FB}"/>
              </a:ext>
            </a:extLst>
          </p:cNvPr>
          <p:cNvSpPr txBox="1"/>
          <p:nvPr/>
        </p:nvSpPr>
        <p:spPr>
          <a:xfrm>
            <a:off x="500332" y="477040"/>
            <a:ext cx="11069234" cy="914400"/>
          </a:xfrm>
          <a:prstGeom prst="rect">
            <a:avLst/>
          </a:prstGeom>
          <a:noFill/>
        </p:spPr>
        <p:txBody>
          <a:bodyPr wrap="square" lIns="0" tIns="0" rIns="0" bIns="0" rtlCol="0">
            <a:noAutofit/>
          </a:bodyPr>
          <a:lstStyle/>
          <a:p>
            <a:r>
              <a:rPr lang="da-DK" sz="3600" b="1" dirty="0">
                <a:solidFill>
                  <a:srgbClr val="3D3F5C"/>
                </a:solidFill>
              </a:rPr>
              <a:t>Building Blocks</a:t>
            </a:r>
          </a:p>
        </p:txBody>
      </p:sp>
    </p:spTree>
    <p:extLst>
      <p:ext uri="{BB962C8B-B14F-4D97-AF65-F5344CB8AC3E}">
        <p14:creationId xmlns:p14="http://schemas.microsoft.com/office/powerpoint/2010/main" val="333123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52AE62-86D9-A871-9139-BF7031319A89}"/>
              </a:ext>
            </a:extLst>
          </p:cNvPr>
          <p:cNvPicPr>
            <a:picLocks noChangeAspect="1"/>
          </p:cNvPicPr>
          <p:nvPr/>
        </p:nvPicPr>
        <p:blipFill>
          <a:blip r:embed="rId3"/>
          <a:stretch>
            <a:fillRect/>
          </a:stretch>
        </p:blipFill>
        <p:spPr>
          <a:xfrm>
            <a:off x="3064124" y="1928566"/>
            <a:ext cx="2129219" cy="3637947"/>
          </a:xfrm>
          <a:prstGeom prst="rect">
            <a:avLst/>
          </a:prstGeom>
        </p:spPr>
      </p:pic>
      <p:sp>
        <p:nvSpPr>
          <p:cNvPr id="7" name="TextBox 6">
            <a:extLst>
              <a:ext uri="{FF2B5EF4-FFF2-40B4-BE49-F238E27FC236}">
                <a16:creationId xmlns:a16="http://schemas.microsoft.com/office/drawing/2014/main" id="{2ABAC1A3-F0A2-1AE1-3C77-9BC22FCAC210}"/>
              </a:ext>
            </a:extLst>
          </p:cNvPr>
          <p:cNvSpPr txBox="1"/>
          <p:nvPr/>
        </p:nvSpPr>
        <p:spPr>
          <a:xfrm>
            <a:off x="428140" y="1928566"/>
            <a:ext cx="3387085" cy="1077218"/>
          </a:xfrm>
          <a:prstGeom prst="rect">
            <a:avLst/>
          </a:prstGeom>
          <a:noFill/>
        </p:spPr>
        <p:txBody>
          <a:bodyPr wrap="square" rtlCol="0">
            <a:spAutoFit/>
          </a:bodyPr>
          <a:lstStyle/>
          <a:p>
            <a:r>
              <a:rPr lang="da-DK" sz="3200" dirty="0">
                <a:solidFill>
                  <a:srgbClr val="903C46"/>
                </a:solidFill>
              </a:rPr>
              <a:t>News</a:t>
            </a:r>
            <a:r>
              <a:rPr lang="da-DK" sz="3200" dirty="0">
                <a:solidFill>
                  <a:schemeClr val="tx1">
                    <a:lumMod val="95000"/>
                    <a:lumOff val="5000"/>
                  </a:schemeClr>
                </a:solidFill>
              </a:rPr>
              <a:t> </a:t>
            </a:r>
            <a:r>
              <a:rPr lang="da-DK" sz="3200" dirty="0">
                <a:solidFill>
                  <a:srgbClr val="903C46"/>
                </a:solidFill>
              </a:rPr>
              <a:t>letter: </a:t>
            </a:r>
            <a:br>
              <a:rPr lang="da-DK" sz="3200" dirty="0">
                <a:solidFill>
                  <a:srgbClr val="903C46"/>
                </a:solidFill>
              </a:rPr>
            </a:br>
            <a:r>
              <a:rPr lang="da-DK" sz="3200" dirty="0">
                <a:solidFill>
                  <a:srgbClr val="96464F"/>
                </a:solidFill>
                <a:hlinkClick r:id="rId4">
                  <a:extLst>
                    <a:ext uri="{A12FA001-AC4F-418D-AE19-62706E023703}">
                      <ahyp:hlinkClr xmlns:ahyp="http://schemas.microsoft.com/office/drawing/2018/hyperlinkcolor" val="tx"/>
                    </a:ext>
                  </a:extLst>
                </a:hlinkClick>
              </a:rPr>
              <a:t>sign up </a:t>
            </a:r>
            <a:r>
              <a:rPr lang="da-DK" sz="3200" dirty="0" err="1">
                <a:solidFill>
                  <a:srgbClr val="96464F"/>
                </a:solidFill>
                <a:hlinkClick r:id="rId4">
                  <a:extLst>
                    <a:ext uri="{A12FA001-AC4F-418D-AE19-62706E023703}">
                      <ahyp:hlinkClr xmlns:ahyp="http://schemas.microsoft.com/office/drawing/2018/hyperlinkcolor" val="tx"/>
                    </a:ext>
                  </a:extLst>
                </a:hlinkClick>
              </a:rPr>
              <a:t>here</a:t>
            </a:r>
            <a:endParaRPr lang="da-DK" sz="3200" dirty="0">
              <a:solidFill>
                <a:srgbClr val="96464F"/>
              </a:solidFill>
            </a:endParaRPr>
          </a:p>
        </p:txBody>
      </p:sp>
      <p:sp>
        <p:nvSpPr>
          <p:cNvPr id="3" name="Tekstfelt 2">
            <a:extLst>
              <a:ext uri="{FF2B5EF4-FFF2-40B4-BE49-F238E27FC236}">
                <a16:creationId xmlns:a16="http://schemas.microsoft.com/office/drawing/2014/main" id="{44C0398F-94AD-90E0-52B7-D59AD99A7E66}"/>
              </a:ext>
            </a:extLst>
          </p:cNvPr>
          <p:cNvSpPr txBox="1"/>
          <p:nvPr/>
        </p:nvSpPr>
        <p:spPr>
          <a:xfrm>
            <a:off x="500332" y="477040"/>
            <a:ext cx="11069234" cy="914400"/>
          </a:xfrm>
          <a:prstGeom prst="rect">
            <a:avLst/>
          </a:prstGeom>
          <a:noFill/>
        </p:spPr>
        <p:txBody>
          <a:bodyPr wrap="square" lIns="0" tIns="0" rIns="0" bIns="0" rtlCol="0">
            <a:noAutofit/>
          </a:bodyPr>
          <a:lstStyle/>
          <a:p>
            <a:r>
              <a:rPr lang="en-US" sz="3600" b="1" dirty="0">
                <a:solidFill>
                  <a:srgbClr val="3D3F5C"/>
                </a:solidFill>
              </a:rPr>
              <a:t>Interested in finding out more?</a:t>
            </a:r>
            <a:endParaRPr lang="da-DK" sz="3600" b="1" dirty="0">
              <a:solidFill>
                <a:srgbClr val="3D3F5C"/>
              </a:solidFill>
            </a:endParaRPr>
          </a:p>
        </p:txBody>
      </p:sp>
      <p:pic>
        <p:nvPicPr>
          <p:cNvPr id="9" name="Picture 8" descr="A screenshot of a web page&#10;&#10;Description automatically generated">
            <a:extLst>
              <a:ext uri="{FF2B5EF4-FFF2-40B4-BE49-F238E27FC236}">
                <a16:creationId xmlns:a16="http://schemas.microsoft.com/office/drawing/2014/main" id="{A71D65B6-142F-3DD6-292E-E49D17FC7DE4}"/>
              </a:ext>
            </a:extLst>
          </p:cNvPr>
          <p:cNvPicPr>
            <a:picLocks noChangeAspect="1"/>
          </p:cNvPicPr>
          <p:nvPr/>
        </p:nvPicPr>
        <p:blipFill>
          <a:blip r:embed="rId5">
            <a:extLst>
              <a:ext uri="{28A0092B-C50C-407E-A947-70E740481C1C}">
                <a14:useLocalDpi xmlns:a14="http://schemas.microsoft.com/office/drawing/2010/main" val="0"/>
              </a:ext>
            </a:extLst>
          </a:blip>
          <a:srcRect l="1758" t="797" r="984" b="8125"/>
          <a:stretch/>
        </p:blipFill>
        <p:spPr>
          <a:xfrm>
            <a:off x="7942217" y="477040"/>
            <a:ext cx="3749451" cy="5322869"/>
          </a:xfrm>
          <a:prstGeom prst="rect">
            <a:avLst/>
          </a:prstGeom>
        </p:spPr>
      </p:pic>
    </p:spTree>
    <p:extLst>
      <p:ext uri="{BB962C8B-B14F-4D97-AF65-F5344CB8AC3E}">
        <p14:creationId xmlns:p14="http://schemas.microsoft.com/office/powerpoint/2010/main" val="311390304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GION H PowerPoint Skabelon">
  <a:themeElements>
    <a:clrScheme name="Region Hovedstaden Darkblue">
      <a:dk1>
        <a:srgbClr val="333333"/>
      </a:dk1>
      <a:lt1>
        <a:srgbClr val="FFFFFF"/>
      </a:lt1>
      <a:dk2>
        <a:srgbClr val="575757"/>
      </a:dk2>
      <a:lt2>
        <a:srgbClr val="CCD4DD"/>
      </a:lt2>
      <a:accent1>
        <a:srgbClr val="99A8BB"/>
      </a:accent1>
      <a:accent2>
        <a:srgbClr val="333333"/>
      </a:accent2>
      <a:accent3>
        <a:srgbClr val="4D6787"/>
      </a:accent3>
      <a:accent4>
        <a:srgbClr val="666666"/>
      </a:accent4>
      <a:accent5>
        <a:srgbClr val="193C65"/>
      </a:accent5>
      <a:accent6>
        <a:srgbClr val="999999"/>
      </a:accent6>
      <a:hlink>
        <a:srgbClr val="007DBB"/>
      </a:hlink>
      <a:folHlink>
        <a:srgbClr val="808080"/>
      </a:folHlink>
    </a:clrScheme>
    <a:fontScheme name="Region Hovedstade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2749</TotalTime>
  <Words>387</Words>
  <Application>Microsoft Office PowerPoint</Application>
  <PresentationFormat>Widescreen</PresentationFormat>
  <Paragraphs>65</Paragraphs>
  <Slides>6</Slides>
  <Notes>6</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6</vt:i4>
      </vt:variant>
    </vt:vector>
  </HeadingPairs>
  <TitlesOfParts>
    <vt:vector size="16" baseType="lpstr">
      <vt:lpstr>ＭＳ Ｐゴシック</vt:lpstr>
      <vt:lpstr>Aptos</vt:lpstr>
      <vt:lpstr>Aptos Display</vt:lpstr>
      <vt:lpstr>Arial</vt:lpstr>
      <vt:lpstr>Arial Narrow</vt:lpstr>
      <vt:lpstr>Calibri</vt:lpstr>
      <vt:lpstr>mariregular</vt:lpstr>
      <vt:lpstr>Novo Apply Sans</vt:lpstr>
      <vt:lpstr>Office-tema</vt:lpstr>
      <vt:lpstr>REGION H PowerPoint Skabelon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Alberte Holm Glob</dc:creator>
  <cp:lastModifiedBy>Alberte Holm Glob</cp:lastModifiedBy>
  <cp:revision>13</cp:revision>
  <cp:lastPrinted>2025-01-15T11:52:42Z</cp:lastPrinted>
  <dcterms:created xsi:type="dcterms:W3CDTF">2024-12-03T11:53:44Z</dcterms:created>
  <dcterms:modified xsi:type="dcterms:W3CDTF">2025-05-27T12:22:05Z</dcterms:modified>
</cp:coreProperties>
</file>