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7" r:id="rId1"/>
  </p:sldMasterIdLst>
  <p:notesMasterIdLst>
    <p:notesMasterId r:id="rId6"/>
  </p:notesMasterIdLst>
  <p:sldIdLst>
    <p:sldId id="262" r:id="rId2"/>
    <p:sldId id="261" r:id="rId3"/>
    <p:sldId id="260" r:id="rId4"/>
    <p:sldId id="263" r:id="rId5"/>
  </p:sldIdLst>
  <p:sldSz cx="21599525" cy="30240288"/>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555"/>
    <a:srgbClr val="990000"/>
    <a:srgbClr val="C7C7D3"/>
    <a:srgbClr val="DADAE2"/>
    <a:srgbClr val="171749"/>
    <a:srgbClr val="ABABBD"/>
    <a:srgbClr val="A2A2B6"/>
    <a:srgbClr val="9090A8"/>
    <a:srgbClr val="FF741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38CD1F-0B67-46E8-BE77-1D7FD0F696BD}" v="19" dt="2025-03-07T11:36:55.5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077" autoAdjust="0"/>
    <p:restoredTop sz="94654" autoAdjust="0"/>
  </p:normalViewPr>
  <p:slideViewPr>
    <p:cSldViewPr snapToGrid="0" snapToObjects="1">
      <p:cViewPr varScale="1">
        <p:scale>
          <a:sx n="27" d="100"/>
          <a:sy n="27" d="100"/>
        </p:scale>
        <p:origin x="3492" y="12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1" y="1"/>
            <a:ext cx="2945659" cy="498135"/>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50444" y="1"/>
            <a:ext cx="2945659" cy="498135"/>
          </a:xfrm>
          <a:prstGeom prst="rect">
            <a:avLst/>
          </a:prstGeom>
        </p:spPr>
        <p:txBody>
          <a:bodyPr vert="horz" lIns="91440" tIns="45720" rIns="91440" bIns="45720" rtlCol="0"/>
          <a:lstStyle>
            <a:lvl1pPr algn="r">
              <a:defRPr sz="1200"/>
            </a:lvl1pPr>
          </a:lstStyle>
          <a:p>
            <a:fld id="{E2FBF280-86C9-6142-9451-A3E8A9032BE3}" type="datetimeFigureOut">
              <a:rPr lang="da-DK" smtClean="0"/>
              <a:t>30-09-2025</a:t>
            </a:fld>
            <a:endParaRPr lang="da-DK"/>
          </a:p>
        </p:txBody>
      </p:sp>
      <p:sp>
        <p:nvSpPr>
          <p:cNvPr id="4" name="Pladsholder til slidebillede 3"/>
          <p:cNvSpPr>
            <a:spLocks noGrp="1" noRot="1" noChangeAspect="1"/>
          </p:cNvSpPr>
          <p:nvPr>
            <p:ph type="sldImg" idx="2"/>
          </p:nvPr>
        </p:nvSpPr>
        <p:spPr>
          <a:xfrm>
            <a:off x="2203450" y="1239838"/>
            <a:ext cx="2390775" cy="3351212"/>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79768" y="4777960"/>
            <a:ext cx="5438140" cy="3909239"/>
          </a:xfrm>
          <a:prstGeom prst="rect">
            <a:avLst/>
          </a:prstGeom>
        </p:spPr>
        <p:txBody>
          <a:bodyPr vert="horz" lIns="91440" tIns="45720" rIns="91440" bIns="45720" rtlCol="0"/>
          <a:lstStyle/>
          <a:p>
            <a:r>
              <a:rPr lang="da-DK"/>
              <a:t>Rediger teksttypografien i masteren
Andet niveau
Tredje niveau
Fjerde niveau
Femte niveau</a:t>
            </a:r>
          </a:p>
        </p:txBody>
      </p:sp>
      <p:sp>
        <p:nvSpPr>
          <p:cNvPr id="6" name="Pladsholder til sidefod 5"/>
          <p:cNvSpPr>
            <a:spLocks noGrp="1"/>
          </p:cNvSpPr>
          <p:nvPr>
            <p:ph type="ftr" sz="quarter" idx="4"/>
          </p:nvPr>
        </p:nvSpPr>
        <p:spPr>
          <a:xfrm>
            <a:off x="1" y="9430093"/>
            <a:ext cx="2945659" cy="498134"/>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50444" y="9430093"/>
            <a:ext cx="2945659" cy="498134"/>
          </a:xfrm>
          <a:prstGeom prst="rect">
            <a:avLst/>
          </a:prstGeom>
        </p:spPr>
        <p:txBody>
          <a:bodyPr vert="horz" lIns="91440" tIns="45720" rIns="91440" bIns="45720" rtlCol="0" anchor="b"/>
          <a:lstStyle>
            <a:lvl1pPr algn="r">
              <a:defRPr sz="1200"/>
            </a:lvl1pPr>
          </a:lstStyle>
          <a:p>
            <a:fld id="{A1D03FB0-9DCC-5945-A473-6C0655FDB542}" type="slidenum">
              <a:rPr lang="da-DK" smtClean="0"/>
              <a:t>‹#›</a:t>
            </a:fld>
            <a:endParaRPr lang="da-DK"/>
          </a:p>
        </p:txBody>
      </p:sp>
    </p:spTree>
    <p:extLst>
      <p:ext uri="{BB962C8B-B14F-4D97-AF65-F5344CB8AC3E}">
        <p14:creationId xmlns:p14="http://schemas.microsoft.com/office/powerpoint/2010/main" val="600548901"/>
      </p:ext>
    </p:extLst>
  </p:cSld>
  <p:clrMap bg1="lt1" tx1="dk1" bg2="lt2" tx2="dk2" accent1="accent1" accent2="accent2" accent3="accent3" accent4="accent4" accent5="accent5" accent6="accent6" hlink="hlink" folHlink="folHlink"/>
  <p:notesStyle>
    <a:lvl1pPr marL="0" algn="l" defTabSz="2244690" rtl="0" eaLnBrk="1" latinLnBrk="0" hangingPunct="1">
      <a:defRPr sz="2945" kern="1200">
        <a:solidFill>
          <a:schemeClr val="tx1"/>
        </a:solidFill>
        <a:latin typeface="+mn-lt"/>
        <a:ea typeface="+mn-ea"/>
        <a:cs typeface="+mn-cs"/>
      </a:defRPr>
    </a:lvl1pPr>
    <a:lvl2pPr marL="1122344" algn="l" defTabSz="2244690" rtl="0" eaLnBrk="1" latinLnBrk="0" hangingPunct="1">
      <a:defRPr sz="2945" kern="1200">
        <a:solidFill>
          <a:schemeClr val="tx1"/>
        </a:solidFill>
        <a:latin typeface="+mn-lt"/>
        <a:ea typeface="+mn-ea"/>
        <a:cs typeface="+mn-cs"/>
      </a:defRPr>
    </a:lvl2pPr>
    <a:lvl3pPr marL="2244690" algn="l" defTabSz="2244690" rtl="0" eaLnBrk="1" latinLnBrk="0" hangingPunct="1">
      <a:defRPr sz="2945" kern="1200">
        <a:solidFill>
          <a:schemeClr val="tx1"/>
        </a:solidFill>
        <a:latin typeface="+mn-lt"/>
        <a:ea typeface="+mn-ea"/>
        <a:cs typeface="+mn-cs"/>
      </a:defRPr>
    </a:lvl3pPr>
    <a:lvl4pPr marL="3367035" algn="l" defTabSz="2244690" rtl="0" eaLnBrk="1" latinLnBrk="0" hangingPunct="1">
      <a:defRPr sz="2945" kern="1200">
        <a:solidFill>
          <a:schemeClr val="tx1"/>
        </a:solidFill>
        <a:latin typeface="+mn-lt"/>
        <a:ea typeface="+mn-ea"/>
        <a:cs typeface="+mn-cs"/>
      </a:defRPr>
    </a:lvl4pPr>
    <a:lvl5pPr marL="4489381" algn="l" defTabSz="2244690" rtl="0" eaLnBrk="1" latinLnBrk="0" hangingPunct="1">
      <a:defRPr sz="2945" kern="1200">
        <a:solidFill>
          <a:schemeClr val="tx1"/>
        </a:solidFill>
        <a:latin typeface="+mn-lt"/>
        <a:ea typeface="+mn-ea"/>
        <a:cs typeface="+mn-cs"/>
      </a:defRPr>
    </a:lvl5pPr>
    <a:lvl6pPr marL="5611728" algn="l" defTabSz="2244690" rtl="0" eaLnBrk="1" latinLnBrk="0" hangingPunct="1">
      <a:defRPr sz="2945" kern="1200">
        <a:solidFill>
          <a:schemeClr val="tx1"/>
        </a:solidFill>
        <a:latin typeface="+mn-lt"/>
        <a:ea typeface="+mn-ea"/>
        <a:cs typeface="+mn-cs"/>
      </a:defRPr>
    </a:lvl6pPr>
    <a:lvl7pPr marL="6734072" algn="l" defTabSz="2244690" rtl="0" eaLnBrk="1" latinLnBrk="0" hangingPunct="1">
      <a:defRPr sz="2945" kern="1200">
        <a:solidFill>
          <a:schemeClr val="tx1"/>
        </a:solidFill>
        <a:latin typeface="+mn-lt"/>
        <a:ea typeface="+mn-ea"/>
        <a:cs typeface="+mn-cs"/>
      </a:defRPr>
    </a:lvl7pPr>
    <a:lvl8pPr marL="7856414" algn="l" defTabSz="2244690" rtl="0" eaLnBrk="1" latinLnBrk="0" hangingPunct="1">
      <a:defRPr sz="2945" kern="1200">
        <a:solidFill>
          <a:schemeClr val="tx1"/>
        </a:solidFill>
        <a:latin typeface="+mn-lt"/>
        <a:ea typeface="+mn-ea"/>
        <a:cs typeface="+mn-cs"/>
      </a:defRPr>
    </a:lvl8pPr>
    <a:lvl9pPr marL="8978759" algn="l" defTabSz="2244690" rtl="0" eaLnBrk="1" latinLnBrk="0" hangingPunct="1">
      <a:defRPr sz="2945"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Rectangle 6"/>
          <p:cNvSpPr/>
          <p:nvPr userDrawn="1"/>
        </p:nvSpPr>
        <p:spPr>
          <a:xfrm>
            <a:off x="1" y="4436533"/>
            <a:ext cx="21599524" cy="23357292"/>
          </a:xfrm>
          <a:prstGeom prst="rect">
            <a:avLst/>
          </a:prstGeom>
          <a:solidFill>
            <a:srgbClr val="002555">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800"/>
          </a:p>
        </p:txBody>
      </p:sp>
      <p:sp>
        <p:nvSpPr>
          <p:cNvPr id="2" name="Rounded Rectangle 34">
            <a:extLst>
              <a:ext uri="{FF2B5EF4-FFF2-40B4-BE49-F238E27FC236}">
                <a16:creationId xmlns:a16="http://schemas.microsoft.com/office/drawing/2014/main" id="{0131142B-E617-4823-988F-0D0FA9D18CFB}"/>
              </a:ext>
            </a:extLst>
          </p:cNvPr>
          <p:cNvSpPr/>
          <p:nvPr userDrawn="1"/>
        </p:nvSpPr>
        <p:spPr>
          <a:xfrm>
            <a:off x="703362" y="5147733"/>
            <a:ext cx="14631888" cy="2181013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286" dirty="0"/>
              <a:t>       </a:t>
            </a:r>
          </a:p>
        </p:txBody>
      </p:sp>
      <p:sp>
        <p:nvSpPr>
          <p:cNvPr id="3" name="Rounded Rectangle 42">
            <a:extLst>
              <a:ext uri="{FF2B5EF4-FFF2-40B4-BE49-F238E27FC236}">
                <a16:creationId xmlns:a16="http://schemas.microsoft.com/office/drawing/2014/main" id="{6BBBCB9C-9703-0AAF-E80D-7430362A9EB7}"/>
              </a:ext>
            </a:extLst>
          </p:cNvPr>
          <p:cNvSpPr/>
          <p:nvPr userDrawn="1"/>
        </p:nvSpPr>
        <p:spPr>
          <a:xfrm>
            <a:off x="15640133" y="5147733"/>
            <a:ext cx="5375699" cy="2181013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Title 1">
            <a:extLst>
              <a:ext uri="{FF2B5EF4-FFF2-40B4-BE49-F238E27FC236}">
                <a16:creationId xmlns:a16="http://schemas.microsoft.com/office/drawing/2014/main" id="{6B286B01-7B5F-D065-2011-6594EF39BACE}"/>
              </a:ext>
            </a:extLst>
          </p:cNvPr>
          <p:cNvSpPr>
            <a:spLocks noGrp="1"/>
          </p:cNvSpPr>
          <p:nvPr>
            <p:ph type="title"/>
          </p:nvPr>
        </p:nvSpPr>
        <p:spPr>
          <a:xfrm>
            <a:off x="4947800" y="1030241"/>
            <a:ext cx="15724625" cy="2723179"/>
          </a:xfrm>
          <a:prstGeom prst="rect">
            <a:avLst/>
          </a:prstGeom>
        </p:spPr>
        <p:txBody>
          <a:bodyPr/>
          <a:lstStyle>
            <a:lvl1pPr>
              <a:defRPr sz="8500" b="1">
                <a:solidFill>
                  <a:schemeClr val="bg1"/>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5" name="Text Placeholder 4">
            <a:extLst>
              <a:ext uri="{FF2B5EF4-FFF2-40B4-BE49-F238E27FC236}">
                <a16:creationId xmlns:a16="http://schemas.microsoft.com/office/drawing/2014/main" id="{03D3D8FC-C5E8-7250-6BDE-2D56218BE4B8}"/>
              </a:ext>
            </a:extLst>
          </p:cNvPr>
          <p:cNvSpPr>
            <a:spLocks noGrp="1"/>
          </p:cNvSpPr>
          <p:nvPr>
            <p:ph type="body" sz="quarter" idx="10"/>
          </p:nvPr>
        </p:nvSpPr>
        <p:spPr>
          <a:xfrm>
            <a:off x="1230313" y="5851587"/>
            <a:ext cx="13825537" cy="207342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8" name="Text Placeholder 7">
            <a:extLst>
              <a:ext uri="{FF2B5EF4-FFF2-40B4-BE49-F238E27FC236}">
                <a16:creationId xmlns:a16="http://schemas.microsoft.com/office/drawing/2014/main" id="{CE379D7A-A6FB-0699-E55C-8459BE049550}"/>
              </a:ext>
            </a:extLst>
          </p:cNvPr>
          <p:cNvSpPr>
            <a:spLocks noGrp="1"/>
          </p:cNvSpPr>
          <p:nvPr>
            <p:ph type="body" sz="quarter" idx="11"/>
          </p:nvPr>
        </p:nvSpPr>
        <p:spPr>
          <a:xfrm>
            <a:off x="16036925" y="5851525"/>
            <a:ext cx="4635500" cy="20734338"/>
          </a:xfrm>
          <a:prstGeom prst="rect">
            <a:avLst/>
          </a:prstGeom>
        </p:spPr>
        <p:txBody>
          <a:body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429110098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0B11C46-8C68-E0D5-C4E9-BB2DD20A2862}"/>
              </a:ext>
            </a:extLst>
          </p:cNvPr>
          <p:cNvSpPr/>
          <p:nvPr userDrawn="1"/>
        </p:nvSpPr>
        <p:spPr>
          <a:xfrm>
            <a:off x="609601" y="19507200"/>
            <a:ext cx="6286638" cy="7755467"/>
          </a:xfrm>
          <a:prstGeom prst="rect">
            <a:avLst/>
          </a:prstGeom>
          <a:noFill/>
          <a:ln w="12700">
            <a:solidFill>
              <a:srgbClr val="00255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3" name="Rectangle 22">
            <a:extLst>
              <a:ext uri="{FF2B5EF4-FFF2-40B4-BE49-F238E27FC236}">
                <a16:creationId xmlns:a16="http://schemas.microsoft.com/office/drawing/2014/main" id="{F048DA01-BFD1-3B07-0175-2FF9463F5DC8}"/>
              </a:ext>
            </a:extLst>
          </p:cNvPr>
          <p:cNvSpPr/>
          <p:nvPr userDrawn="1"/>
        </p:nvSpPr>
        <p:spPr>
          <a:xfrm>
            <a:off x="7607222" y="19490267"/>
            <a:ext cx="6286638" cy="7755467"/>
          </a:xfrm>
          <a:prstGeom prst="rect">
            <a:avLst/>
          </a:prstGeom>
          <a:noFill/>
          <a:ln w="12700">
            <a:solidFill>
              <a:srgbClr val="00255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4" name="Rectangle 23">
            <a:extLst>
              <a:ext uri="{FF2B5EF4-FFF2-40B4-BE49-F238E27FC236}">
                <a16:creationId xmlns:a16="http://schemas.microsoft.com/office/drawing/2014/main" id="{F6C28411-4770-44D3-B958-C52BEF7357E6}"/>
              </a:ext>
            </a:extLst>
          </p:cNvPr>
          <p:cNvSpPr/>
          <p:nvPr userDrawn="1"/>
        </p:nvSpPr>
        <p:spPr>
          <a:xfrm>
            <a:off x="14622540" y="19490266"/>
            <a:ext cx="6286638" cy="7755467"/>
          </a:xfrm>
          <a:prstGeom prst="rect">
            <a:avLst/>
          </a:prstGeom>
          <a:noFill/>
          <a:ln w="12700">
            <a:solidFill>
              <a:srgbClr val="00255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5" name="Title 1">
            <a:extLst>
              <a:ext uri="{FF2B5EF4-FFF2-40B4-BE49-F238E27FC236}">
                <a16:creationId xmlns:a16="http://schemas.microsoft.com/office/drawing/2014/main" id="{0A5E55F9-FAF0-8948-F136-BC15AF51953B}"/>
              </a:ext>
            </a:extLst>
          </p:cNvPr>
          <p:cNvSpPr>
            <a:spLocks noGrp="1"/>
          </p:cNvSpPr>
          <p:nvPr>
            <p:ph type="title"/>
          </p:nvPr>
        </p:nvSpPr>
        <p:spPr>
          <a:xfrm>
            <a:off x="4783016" y="1083733"/>
            <a:ext cx="16334050" cy="2723179"/>
          </a:xfrm>
          <a:prstGeom prst="rect">
            <a:avLst/>
          </a:prstGeom>
        </p:spPr>
        <p:txBody>
          <a:bodyPr/>
          <a:lstStyle>
            <a:lvl1pPr>
              <a:defRPr sz="8500" b="1">
                <a:solidFill>
                  <a:schemeClr val="bg1"/>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E35078D1-E966-39ED-B4F1-783F97A67302}"/>
              </a:ext>
            </a:extLst>
          </p:cNvPr>
          <p:cNvSpPr>
            <a:spLocks noGrp="1"/>
          </p:cNvSpPr>
          <p:nvPr>
            <p:ph type="body" sz="quarter" idx="10"/>
          </p:nvPr>
        </p:nvSpPr>
        <p:spPr>
          <a:xfrm>
            <a:off x="690562" y="5381625"/>
            <a:ext cx="20218401" cy="132588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11" name="Text Placeholder 10">
            <a:extLst>
              <a:ext uri="{FF2B5EF4-FFF2-40B4-BE49-F238E27FC236}">
                <a16:creationId xmlns:a16="http://schemas.microsoft.com/office/drawing/2014/main" id="{472C3671-6461-D4F8-69FB-29005DFDA5A3}"/>
              </a:ext>
            </a:extLst>
          </p:cNvPr>
          <p:cNvSpPr>
            <a:spLocks noGrp="1"/>
          </p:cNvSpPr>
          <p:nvPr>
            <p:ph type="body" sz="quarter" idx="11"/>
          </p:nvPr>
        </p:nvSpPr>
        <p:spPr>
          <a:xfrm>
            <a:off x="1051559" y="20070763"/>
            <a:ext cx="5485765" cy="5303837"/>
          </a:xfrm>
          <a:prstGeom prst="rect">
            <a:avLst/>
          </a:prstGeom>
        </p:spPr>
        <p:txBody>
          <a:bodyPr/>
          <a:lstStyle>
            <a:lvl1pPr>
              <a:defRPr sz="3600"/>
            </a:lvl1pPr>
          </a:lstStyle>
          <a:p>
            <a:pPr lvl="0"/>
            <a:r>
              <a:rPr lang="en-US" dirty="0"/>
              <a:t>Click to edit Master text styles</a:t>
            </a:r>
          </a:p>
        </p:txBody>
      </p:sp>
      <p:sp>
        <p:nvSpPr>
          <p:cNvPr id="12" name="Text Placeholder 10">
            <a:extLst>
              <a:ext uri="{FF2B5EF4-FFF2-40B4-BE49-F238E27FC236}">
                <a16:creationId xmlns:a16="http://schemas.microsoft.com/office/drawing/2014/main" id="{487DD275-580A-1773-D6F7-6C2CE44AA0C6}"/>
              </a:ext>
            </a:extLst>
          </p:cNvPr>
          <p:cNvSpPr>
            <a:spLocks noGrp="1"/>
          </p:cNvSpPr>
          <p:nvPr>
            <p:ph type="body" sz="quarter" idx="12"/>
          </p:nvPr>
        </p:nvSpPr>
        <p:spPr>
          <a:xfrm>
            <a:off x="8056879" y="20070762"/>
            <a:ext cx="5485765" cy="5303837"/>
          </a:xfrm>
          <a:prstGeom prst="rect">
            <a:avLst/>
          </a:prstGeom>
        </p:spPr>
        <p:txBody>
          <a:bodyPr/>
          <a:lstStyle>
            <a:lvl1pPr>
              <a:defRPr sz="3600"/>
            </a:lvl1pPr>
          </a:lstStyle>
          <a:p>
            <a:pPr lvl="0"/>
            <a:r>
              <a:rPr lang="en-US" dirty="0"/>
              <a:t>Click to edit Master text styles</a:t>
            </a:r>
          </a:p>
        </p:txBody>
      </p:sp>
      <p:sp>
        <p:nvSpPr>
          <p:cNvPr id="13" name="Text Placeholder 10">
            <a:extLst>
              <a:ext uri="{FF2B5EF4-FFF2-40B4-BE49-F238E27FC236}">
                <a16:creationId xmlns:a16="http://schemas.microsoft.com/office/drawing/2014/main" id="{AEDF05F1-2A07-19D1-F323-BED74947B947}"/>
              </a:ext>
            </a:extLst>
          </p:cNvPr>
          <p:cNvSpPr>
            <a:spLocks noGrp="1"/>
          </p:cNvSpPr>
          <p:nvPr>
            <p:ph type="body" sz="quarter" idx="13"/>
          </p:nvPr>
        </p:nvSpPr>
        <p:spPr>
          <a:xfrm>
            <a:off x="15062201" y="20070761"/>
            <a:ext cx="5485765" cy="5303837"/>
          </a:xfrm>
          <a:prstGeom prst="rect">
            <a:avLst/>
          </a:prstGeom>
        </p:spPr>
        <p:txBody>
          <a:bodyPr/>
          <a:lstStyle>
            <a:lvl1pPr>
              <a:defRPr sz="3600"/>
            </a:lvl1pPr>
          </a:lstStyle>
          <a:p>
            <a:pPr lvl="0"/>
            <a:r>
              <a:rPr lang="en-US" dirty="0"/>
              <a:t>Click to edit Master text styles</a:t>
            </a:r>
          </a:p>
        </p:txBody>
      </p:sp>
    </p:spTree>
    <p:extLst>
      <p:ext uri="{BB962C8B-B14F-4D97-AF65-F5344CB8AC3E}">
        <p14:creationId xmlns:p14="http://schemas.microsoft.com/office/powerpoint/2010/main" val="88669724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DB913-9A33-44D4-4CCC-A990CAFF69EB}"/>
              </a:ext>
            </a:extLst>
          </p:cNvPr>
          <p:cNvSpPr>
            <a:spLocks noGrp="1"/>
          </p:cNvSpPr>
          <p:nvPr>
            <p:ph type="title"/>
          </p:nvPr>
        </p:nvSpPr>
        <p:spPr>
          <a:xfrm>
            <a:off x="4947800" y="1030241"/>
            <a:ext cx="15724625" cy="2723179"/>
          </a:xfrm>
          <a:prstGeom prst="rect">
            <a:avLst/>
          </a:prstGeom>
        </p:spPr>
        <p:txBody>
          <a:bodyPr/>
          <a:lstStyle>
            <a:lvl1pPr>
              <a:defRPr sz="8500" b="1">
                <a:solidFill>
                  <a:schemeClr val="bg1"/>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6E9141E5-DE3E-A36C-F595-AE1D0CA2925C}"/>
              </a:ext>
            </a:extLst>
          </p:cNvPr>
          <p:cNvSpPr>
            <a:spLocks noGrp="1"/>
          </p:cNvSpPr>
          <p:nvPr>
            <p:ph type="body" sz="quarter" idx="10"/>
          </p:nvPr>
        </p:nvSpPr>
        <p:spPr>
          <a:xfrm>
            <a:off x="690562" y="5381624"/>
            <a:ext cx="20218401" cy="2166351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Tree>
    <p:extLst>
      <p:ext uri="{BB962C8B-B14F-4D97-AF65-F5344CB8AC3E}">
        <p14:creationId xmlns:p14="http://schemas.microsoft.com/office/powerpoint/2010/main" val="1614524018"/>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7" name="Rectangle 6"/>
          <p:cNvSpPr/>
          <p:nvPr userDrawn="1"/>
        </p:nvSpPr>
        <p:spPr>
          <a:xfrm>
            <a:off x="1" y="4402667"/>
            <a:ext cx="21599524" cy="23391158"/>
          </a:xfrm>
          <a:prstGeom prst="rect">
            <a:avLst/>
          </a:prstGeom>
          <a:solidFill>
            <a:srgbClr val="002555">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Tree>
    <p:extLst>
      <p:ext uri="{BB962C8B-B14F-4D97-AF65-F5344CB8AC3E}">
        <p14:creationId xmlns:p14="http://schemas.microsoft.com/office/powerpoint/2010/main" val="2825380342"/>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2AC3AFF-A5C7-E739-0EBF-38F6AA0448ED}"/>
              </a:ext>
            </a:extLst>
          </p:cNvPr>
          <p:cNvSpPr/>
          <p:nvPr userDrawn="1"/>
        </p:nvSpPr>
        <p:spPr>
          <a:xfrm>
            <a:off x="1" y="27793823"/>
            <a:ext cx="21599525" cy="2419595"/>
          </a:xfrm>
          <a:prstGeom prst="rect">
            <a:avLst/>
          </a:prstGeom>
          <a:gradFill flip="none" rotWithShape="1">
            <a:gsLst>
              <a:gs pos="0">
                <a:srgbClr val="990000"/>
              </a:gs>
              <a:gs pos="100000">
                <a:srgbClr val="002555"/>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sz="1800" dirty="0"/>
          </a:p>
        </p:txBody>
      </p:sp>
      <p:sp>
        <p:nvSpPr>
          <p:cNvPr id="8" name="Rectangle 7">
            <a:extLst>
              <a:ext uri="{FF2B5EF4-FFF2-40B4-BE49-F238E27FC236}">
                <a16:creationId xmlns:a16="http://schemas.microsoft.com/office/drawing/2014/main" id="{30E569DE-FA67-9294-B342-3B47BAFDC0D2}"/>
              </a:ext>
            </a:extLst>
          </p:cNvPr>
          <p:cNvSpPr/>
          <p:nvPr userDrawn="1"/>
        </p:nvSpPr>
        <p:spPr>
          <a:xfrm>
            <a:off x="1" y="0"/>
            <a:ext cx="21599525" cy="4436533"/>
          </a:xfrm>
          <a:prstGeom prst="rect">
            <a:avLst/>
          </a:prstGeom>
          <a:gradFill flip="none" rotWithShape="1">
            <a:gsLst>
              <a:gs pos="0">
                <a:srgbClr val="990000"/>
              </a:gs>
              <a:gs pos="100000">
                <a:srgbClr val="002555"/>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sz="1800" dirty="0"/>
          </a:p>
        </p:txBody>
      </p:sp>
      <p:sp>
        <p:nvSpPr>
          <p:cNvPr id="13" name="text" descr="{&quot;templafy&quot;:{&quot;id&quot;:&quot;bc756aa9-f0d7-4a3d-ab7a-a5336844ac61&quot;}}" title="UserProfile.Office.Virksomhed_{{DocumentLanguage}}">
            <a:extLst>
              <a:ext uri="{FF2B5EF4-FFF2-40B4-BE49-F238E27FC236}">
                <a16:creationId xmlns:a16="http://schemas.microsoft.com/office/drawing/2014/main" id="{C2766446-F7D7-AE38-E291-100F590EF770}"/>
              </a:ext>
            </a:extLst>
          </p:cNvPr>
          <p:cNvSpPr txBox="1"/>
          <p:nvPr userDrawn="1"/>
        </p:nvSpPr>
        <p:spPr>
          <a:xfrm>
            <a:off x="1035565" y="29122788"/>
            <a:ext cx="13218312" cy="409413"/>
          </a:xfrm>
          <a:prstGeom prst="rect">
            <a:avLst/>
          </a:prstGeom>
          <a:noFill/>
        </p:spPr>
        <p:txBody>
          <a:bodyPr wrap="square" lIns="0" tIns="0" rIns="0" bIns="0" rtlCol="0">
            <a:noAutofit/>
          </a:bodyPr>
          <a:lstStyle/>
          <a:p>
            <a:pPr>
              <a:lnSpc>
                <a:spcPts val="1100"/>
              </a:lnSpc>
            </a:pPr>
            <a:r>
              <a:rPr lang="en-US" sz="4000" b="1" noProof="0" dirty="0">
                <a:solidFill>
                  <a:schemeClr val="bg1"/>
                </a:solidFill>
                <a:latin typeface="+mj-lt"/>
              </a:rPr>
              <a:t>Technical University Hospital </a:t>
            </a:r>
            <a:r>
              <a:rPr lang="en-US" sz="4000" b="0" noProof="0" dirty="0">
                <a:solidFill>
                  <a:schemeClr val="bg1"/>
                </a:solidFill>
                <a:latin typeface="+mj-lt"/>
              </a:rPr>
              <a:t>of Greater Copenhagen</a:t>
            </a:r>
          </a:p>
        </p:txBody>
      </p:sp>
      <p:pic>
        <p:nvPicPr>
          <p:cNvPr id="14" name="Picture 13" descr="A black and white sign with white text&#10;&#10;AI-generated content may be incorrect.">
            <a:extLst>
              <a:ext uri="{FF2B5EF4-FFF2-40B4-BE49-F238E27FC236}">
                <a16:creationId xmlns:a16="http://schemas.microsoft.com/office/drawing/2014/main" id="{5201026D-5894-2AB6-1BB4-1CE67F8F6C98}"/>
              </a:ext>
            </a:extLst>
          </p:cNvPr>
          <p:cNvPicPr>
            <a:picLocks noChangeAspect="1"/>
          </p:cNvPicPr>
          <p:nvPr userDrawn="1"/>
        </p:nvPicPr>
        <p:blipFill>
          <a:blip r:embed="rId6"/>
          <a:stretch>
            <a:fillRect/>
          </a:stretch>
        </p:blipFill>
        <p:spPr>
          <a:xfrm>
            <a:off x="20104277" y="28548803"/>
            <a:ext cx="798353" cy="1129936"/>
          </a:xfrm>
          <a:prstGeom prst="rect">
            <a:avLst/>
          </a:prstGeom>
        </p:spPr>
      </p:pic>
      <p:pic>
        <p:nvPicPr>
          <p:cNvPr id="15" name="Picture 14" descr="A white letter h with black text&#10;&#10;AI-generated content may be incorrect.">
            <a:extLst>
              <a:ext uri="{FF2B5EF4-FFF2-40B4-BE49-F238E27FC236}">
                <a16:creationId xmlns:a16="http://schemas.microsoft.com/office/drawing/2014/main" id="{7BF31D44-3DF9-8B85-1ADD-C4BF23134C73}"/>
              </a:ext>
            </a:extLst>
          </p:cNvPr>
          <p:cNvPicPr>
            <a:picLocks noChangeAspect="1"/>
          </p:cNvPicPr>
          <p:nvPr userDrawn="1"/>
        </p:nvPicPr>
        <p:blipFill>
          <a:blip r:embed="rId7"/>
          <a:stretch>
            <a:fillRect/>
          </a:stretch>
        </p:blipFill>
        <p:spPr>
          <a:xfrm>
            <a:off x="18581886" y="28582074"/>
            <a:ext cx="1104982" cy="1058572"/>
          </a:xfrm>
          <a:prstGeom prst="rect">
            <a:avLst/>
          </a:prstGeom>
        </p:spPr>
      </p:pic>
      <p:pic>
        <p:nvPicPr>
          <p:cNvPr id="16" name="Picture 15" descr="A white letter on a black background&#10;&#10;AI-generated content may be incorrect.">
            <a:extLst>
              <a:ext uri="{FF2B5EF4-FFF2-40B4-BE49-F238E27FC236}">
                <a16:creationId xmlns:a16="http://schemas.microsoft.com/office/drawing/2014/main" id="{A45F5B6E-D128-8860-9C09-8F636BF410E9}"/>
              </a:ext>
            </a:extLst>
          </p:cNvPr>
          <p:cNvPicPr>
            <a:picLocks noChangeAspect="1"/>
          </p:cNvPicPr>
          <p:nvPr userDrawn="1"/>
        </p:nvPicPr>
        <p:blipFill>
          <a:blip r:embed="rId8"/>
          <a:stretch>
            <a:fillRect/>
          </a:stretch>
        </p:blipFill>
        <p:spPr>
          <a:xfrm>
            <a:off x="1035565" y="1097646"/>
            <a:ext cx="3114404" cy="1315836"/>
          </a:xfrm>
          <a:prstGeom prst="rect">
            <a:avLst/>
          </a:prstGeom>
        </p:spPr>
      </p:pic>
    </p:spTree>
    <p:extLst>
      <p:ext uri="{BB962C8B-B14F-4D97-AF65-F5344CB8AC3E}">
        <p14:creationId xmlns:p14="http://schemas.microsoft.com/office/powerpoint/2010/main" val="129983723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39" r:id="rId3"/>
    <p:sldLayoutId id="2147483751" r:id="rId4"/>
  </p:sldLayoutIdLst>
  <p:hf sldNum="0" hdr="0" ftr="0" dt="0"/>
  <p:txStyles>
    <p:titleStyle>
      <a:lvl1pPr algn="l" defTabSz="2159996" rtl="0" eaLnBrk="1" latinLnBrk="0" hangingPunct="1">
        <a:lnSpc>
          <a:spcPct val="90000"/>
        </a:lnSpc>
        <a:spcBef>
          <a:spcPct val="0"/>
        </a:spcBef>
        <a:buNone/>
        <a:defRPr sz="10394" kern="1200">
          <a:solidFill>
            <a:schemeClr val="tx1"/>
          </a:solidFill>
          <a:latin typeface="+mj-lt"/>
          <a:ea typeface="+mj-ea"/>
          <a:cs typeface="+mj-cs"/>
        </a:defRPr>
      </a:lvl1pPr>
    </p:titleStyle>
    <p:bodyStyle>
      <a:lvl1pPr marL="539999" indent="-539999" algn="l" defTabSz="2159996" rtl="0" eaLnBrk="1" latinLnBrk="0" hangingPunct="1">
        <a:lnSpc>
          <a:spcPct val="90000"/>
        </a:lnSpc>
        <a:spcBef>
          <a:spcPts val="2362"/>
        </a:spcBef>
        <a:buFont typeface="Arial" panose="020B0604020202020204" pitchFamily="34" charset="0"/>
        <a:buChar char="•"/>
        <a:defRPr sz="6614" kern="1200">
          <a:solidFill>
            <a:schemeClr val="tx1"/>
          </a:solidFill>
          <a:latin typeface="+mn-lt"/>
          <a:ea typeface="+mn-ea"/>
          <a:cs typeface="+mn-cs"/>
        </a:defRPr>
      </a:lvl1pPr>
      <a:lvl2pPr marL="1619997" indent="-539999" algn="l" defTabSz="2159996" rtl="0" eaLnBrk="1" latinLnBrk="0" hangingPunct="1">
        <a:lnSpc>
          <a:spcPct val="90000"/>
        </a:lnSpc>
        <a:spcBef>
          <a:spcPts val="1181"/>
        </a:spcBef>
        <a:buFont typeface="Arial" panose="020B0604020202020204" pitchFamily="34" charset="0"/>
        <a:buChar char="•"/>
        <a:defRPr sz="5669" kern="1200">
          <a:solidFill>
            <a:schemeClr val="tx1"/>
          </a:solidFill>
          <a:latin typeface="+mn-lt"/>
          <a:ea typeface="+mn-ea"/>
          <a:cs typeface="+mn-cs"/>
        </a:defRPr>
      </a:lvl2pPr>
      <a:lvl3pPr marL="2699995" indent="-539999" algn="l" defTabSz="2159996" rtl="0" eaLnBrk="1" latinLnBrk="0" hangingPunct="1">
        <a:lnSpc>
          <a:spcPct val="90000"/>
        </a:lnSpc>
        <a:spcBef>
          <a:spcPts val="1181"/>
        </a:spcBef>
        <a:buFont typeface="Arial" panose="020B0604020202020204" pitchFamily="34" charset="0"/>
        <a:buChar char="•"/>
        <a:defRPr sz="4724" kern="1200">
          <a:solidFill>
            <a:schemeClr val="tx1"/>
          </a:solidFill>
          <a:latin typeface="+mn-lt"/>
          <a:ea typeface="+mn-ea"/>
          <a:cs typeface="+mn-cs"/>
        </a:defRPr>
      </a:lvl3pPr>
      <a:lvl4pPr marL="3779992"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4pPr>
      <a:lvl5pPr marL="4859990"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5pPr>
      <a:lvl6pPr marL="5939988"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6pPr>
      <a:lvl7pPr marL="7019986"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7pPr>
      <a:lvl8pPr marL="8099984"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8pPr>
      <a:lvl9pPr marL="9179982" indent="-539999" algn="l" defTabSz="2159996" rtl="0" eaLnBrk="1" latinLnBrk="0" hangingPunct="1">
        <a:lnSpc>
          <a:spcPct val="90000"/>
        </a:lnSpc>
        <a:spcBef>
          <a:spcPts val="1181"/>
        </a:spcBef>
        <a:buFont typeface="Arial" panose="020B0604020202020204" pitchFamily="34" charset="0"/>
        <a:buChar char="•"/>
        <a:defRPr sz="4252" kern="1200">
          <a:solidFill>
            <a:schemeClr val="tx1"/>
          </a:solidFill>
          <a:latin typeface="+mn-lt"/>
          <a:ea typeface="+mn-ea"/>
          <a:cs typeface="+mn-cs"/>
        </a:defRPr>
      </a:lvl9pPr>
    </p:bodyStyle>
    <p:otherStyle>
      <a:defPPr>
        <a:defRPr lang="en-US"/>
      </a:defPPr>
      <a:lvl1pPr marL="0" algn="l" defTabSz="2159996" rtl="0" eaLnBrk="1" latinLnBrk="0" hangingPunct="1">
        <a:defRPr sz="4252" kern="1200">
          <a:solidFill>
            <a:schemeClr val="tx1"/>
          </a:solidFill>
          <a:latin typeface="+mn-lt"/>
          <a:ea typeface="+mn-ea"/>
          <a:cs typeface="+mn-cs"/>
        </a:defRPr>
      </a:lvl1pPr>
      <a:lvl2pPr marL="1079998" algn="l" defTabSz="2159996" rtl="0" eaLnBrk="1" latinLnBrk="0" hangingPunct="1">
        <a:defRPr sz="4252" kern="1200">
          <a:solidFill>
            <a:schemeClr val="tx1"/>
          </a:solidFill>
          <a:latin typeface="+mn-lt"/>
          <a:ea typeface="+mn-ea"/>
          <a:cs typeface="+mn-cs"/>
        </a:defRPr>
      </a:lvl2pPr>
      <a:lvl3pPr marL="2159996" algn="l" defTabSz="2159996" rtl="0" eaLnBrk="1" latinLnBrk="0" hangingPunct="1">
        <a:defRPr sz="4252" kern="1200">
          <a:solidFill>
            <a:schemeClr val="tx1"/>
          </a:solidFill>
          <a:latin typeface="+mn-lt"/>
          <a:ea typeface="+mn-ea"/>
          <a:cs typeface="+mn-cs"/>
        </a:defRPr>
      </a:lvl3pPr>
      <a:lvl4pPr marL="3239994" algn="l" defTabSz="2159996" rtl="0" eaLnBrk="1" latinLnBrk="0" hangingPunct="1">
        <a:defRPr sz="4252" kern="1200">
          <a:solidFill>
            <a:schemeClr val="tx1"/>
          </a:solidFill>
          <a:latin typeface="+mn-lt"/>
          <a:ea typeface="+mn-ea"/>
          <a:cs typeface="+mn-cs"/>
        </a:defRPr>
      </a:lvl4pPr>
      <a:lvl5pPr marL="4319991" algn="l" defTabSz="2159996" rtl="0" eaLnBrk="1" latinLnBrk="0" hangingPunct="1">
        <a:defRPr sz="4252" kern="1200">
          <a:solidFill>
            <a:schemeClr val="tx1"/>
          </a:solidFill>
          <a:latin typeface="+mn-lt"/>
          <a:ea typeface="+mn-ea"/>
          <a:cs typeface="+mn-cs"/>
        </a:defRPr>
      </a:lvl5pPr>
      <a:lvl6pPr marL="5399989" algn="l" defTabSz="2159996" rtl="0" eaLnBrk="1" latinLnBrk="0" hangingPunct="1">
        <a:defRPr sz="4252" kern="1200">
          <a:solidFill>
            <a:schemeClr val="tx1"/>
          </a:solidFill>
          <a:latin typeface="+mn-lt"/>
          <a:ea typeface="+mn-ea"/>
          <a:cs typeface="+mn-cs"/>
        </a:defRPr>
      </a:lvl6pPr>
      <a:lvl7pPr marL="6479987" algn="l" defTabSz="2159996" rtl="0" eaLnBrk="1" latinLnBrk="0" hangingPunct="1">
        <a:defRPr sz="4252" kern="1200">
          <a:solidFill>
            <a:schemeClr val="tx1"/>
          </a:solidFill>
          <a:latin typeface="+mn-lt"/>
          <a:ea typeface="+mn-ea"/>
          <a:cs typeface="+mn-cs"/>
        </a:defRPr>
      </a:lvl7pPr>
      <a:lvl8pPr marL="7559985" algn="l" defTabSz="2159996" rtl="0" eaLnBrk="1" latinLnBrk="0" hangingPunct="1">
        <a:defRPr sz="4252" kern="1200">
          <a:solidFill>
            <a:schemeClr val="tx1"/>
          </a:solidFill>
          <a:latin typeface="+mn-lt"/>
          <a:ea typeface="+mn-ea"/>
          <a:cs typeface="+mn-cs"/>
        </a:defRPr>
      </a:lvl8pPr>
      <a:lvl9pPr marL="8639983" algn="l" defTabSz="2159996" rtl="0" eaLnBrk="1" latinLnBrk="0" hangingPunct="1">
        <a:defRPr sz="425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g"/><Relationship Id="rId7" Type="http://schemas.openxmlformats.org/officeDocument/2006/relationships/image" Target="../media/image9.png"/><Relationship Id="rId12" Type="http://schemas.openxmlformats.org/officeDocument/2006/relationships/hyperlink" Target="http://www.qr-code-generator.com/" TargetMode="External"/><Relationship Id="rId2" Type="http://schemas.openxmlformats.org/officeDocument/2006/relationships/image" Target="../media/image4.png"/><Relationship Id="rId1" Type="http://schemas.openxmlformats.org/officeDocument/2006/relationships/slideLayout" Target="../slideLayouts/slideLayout4.xml"/><Relationship Id="rId6" Type="http://schemas.openxmlformats.org/officeDocument/2006/relationships/image" Target="../media/image8.png"/><Relationship Id="rId11" Type="http://schemas.openxmlformats.org/officeDocument/2006/relationships/image" Target="../media/image13.jpe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433C-139A-217F-BDDF-0BE3C9B6F96F}"/>
              </a:ext>
            </a:extLst>
          </p:cNvPr>
          <p:cNvSpPr>
            <a:spLocks noGrp="1"/>
          </p:cNvSpPr>
          <p:nvPr>
            <p:ph type="title"/>
          </p:nvPr>
        </p:nvSpPr>
        <p:spPr/>
        <p:txBody>
          <a:bodyPr/>
          <a:lstStyle/>
          <a:p>
            <a:endParaRPr lang="da-DK"/>
          </a:p>
        </p:txBody>
      </p:sp>
      <p:sp>
        <p:nvSpPr>
          <p:cNvPr id="3" name="Text Placeholder 2">
            <a:extLst>
              <a:ext uri="{FF2B5EF4-FFF2-40B4-BE49-F238E27FC236}">
                <a16:creationId xmlns:a16="http://schemas.microsoft.com/office/drawing/2014/main" id="{6EAD0AB4-E4E6-2836-6D76-3D1587DCD385}"/>
              </a:ext>
            </a:extLst>
          </p:cNvPr>
          <p:cNvSpPr>
            <a:spLocks noGrp="1"/>
          </p:cNvSpPr>
          <p:nvPr>
            <p:ph type="body" sz="quarter" idx="10"/>
          </p:nvPr>
        </p:nvSpPr>
        <p:spPr/>
        <p:txBody>
          <a:bodyPr/>
          <a:lstStyle/>
          <a:p>
            <a:endParaRPr lang="da-DK"/>
          </a:p>
        </p:txBody>
      </p:sp>
    </p:spTree>
    <p:extLst>
      <p:ext uri="{BB962C8B-B14F-4D97-AF65-F5344CB8AC3E}">
        <p14:creationId xmlns:p14="http://schemas.microsoft.com/office/powerpoint/2010/main" val="11540850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699AD93-A42E-C3EF-E6B0-BEE96B8A4B54}"/>
              </a:ext>
            </a:extLst>
          </p:cNvPr>
          <p:cNvSpPr>
            <a:spLocks noGrp="1"/>
          </p:cNvSpPr>
          <p:nvPr>
            <p:ph type="title"/>
          </p:nvPr>
        </p:nvSpPr>
        <p:spPr/>
        <p:txBody>
          <a:bodyPr/>
          <a:lstStyle/>
          <a:p>
            <a:endParaRPr lang="da-DK" dirty="0"/>
          </a:p>
        </p:txBody>
      </p:sp>
      <p:sp>
        <p:nvSpPr>
          <p:cNvPr id="4" name="Text Placeholder 3">
            <a:extLst>
              <a:ext uri="{FF2B5EF4-FFF2-40B4-BE49-F238E27FC236}">
                <a16:creationId xmlns:a16="http://schemas.microsoft.com/office/drawing/2014/main" id="{2DA60DAF-1D55-DB1D-E632-86D677BD81B6}"/>
              </a:ext>
            </a:extLst>
          </p:cNvPr>
          <p:cNvSpPr>
            <a:spLocks noGrp="1"/>
          </p:cNvSpPr>
          <p:nvPr>
            <p:ph type="body" sz="quarter" idx="10"/>
          </p:nvPr>
        </p:nvSpPr>
        <p:spPr/>
        <p:txBody>
          <a:bodyPr/>
          <a:lstStyle/>
          <a:p>
            <a:endParaRPr lang="da-DK"/>
          </a:p>
        </p:txBody>
      </p:sp>
      <p:sp>
        <p:nvSpPr>
          <p:cNvPr id="5" name="Text Placeholder 4">
            <a:extLst>
              <a:ext uri="{FF2B5EF4-FFF2-40B4-BE49-F238E27FC236}">
                <a16:creationId xmlns:a16="http://schemas.microsoft.com/office/drawing/2014/main" id="{236A23CF-FA57-2265-C55C-46892870DDC7}"/>
              </a:ext>
            </a:extLst>
          </p:cNvPr>
          <p:cNvSpPr>
            <a:spLocks noGrp="1"/>
          </p:cNvSpPr>
          <p:nvPr>
            <p:ph type="body" sz="quarter" idx="11"/>
          </p:nvPr>
        </p:nvSpPr>
        <p:spPr/>
        <p:txBody>
          <a:bodyPr/>
          <a:lstStyle/>
          <a:p>
            <a:endParaRPr lang="da-DK"/>
          </a:p>
        </p:txBody>
      </p:sp>
    </p:spTree>
    <p:extLst>
      <p:ext uri="{BB962C8B-B14F-4D97-AF65-F5344CB8AC3E}">
        <p14:creationId xmlns:p14="http://schemas.microsoft.com/office/powerpoint/2010/main" val="1059754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7E93B-2996-C519-671A-5EF6D8670716}"/>
              </a:ext>
            </a:extLst>
          </p:cNvPr>
          <p:cNvSpPr>
            <a:spLocks noGrp="1"/>
          </p:cNvSpPr>
          <p:nvPr>
            <p:ph type="title"/>
          </p:nvPr>
        </p:nvSpPr>
        <p:spPr/>
        <p:txBody>
          <a:bodyPr/>
          <a:lstStyle/>
          <a:p>
            <a:endParaRPr lang="da-DK"/>
          </a:p>
        </p:txBody>
      </p:sp>
      <p:sp>
        <p:nvSpPr>
          <p:cNvPr id="4" name="Text Placeholder 3">
            <a:extLst>
              <a:ext uri="{FF2B5EF4-FFF2-40B4-BE49-F238E27FC236}">
                <a16:creationId xmlns:a16="http://schemas.microsoft.com/office/drawing/2014/main" id="{C0169398-ED28-CBDC-BEED-1D87F7FF68A0}"/>
              </a:ext>
            </a:extLst>
          </p:cNvPr>
          <p:cNvSpPr>
            <a:spLocks noGrp="1"/>
          </p:cNvSpPr>
          <p:nvPr>
            <p:ph type="body" sz="quarter" idx="10"/>
          </p:nvPr>
        </p:nvSpPr>
        <p:spPr/>
        <p:txBody>
          <a:bodyPr/>
          <a:lstStyle/>
          <a:p>
            <a:endParaRPr lang="da-DK"/>
          </a:p>
        </p:txBody>
      </p:sp>
      <p:sp>
        <p:nvSpPr>
          <p:cNvPr id="5" name="Text Placeholder 4">
            <a:extLst>
              <a:ext uri="{FF2B5EF4-FFF2-40B4-BE49-F238E27FC236}">
                <a16:creationId xmlns:a16="http://schemas.microsoft.com/office/drawing/2014/main" id="{D36024F0-6E51-17B6-DFC9-F3F8BE9A5DB1}"/>
              </a:ext>
            </a:extLst>
          </p:cNvPr>
          <p:cNvSpPr>
            <a:spLocks noGrp="1"/>
          </p:cNvSpPr>
          <p:nvPr>
            <p:ph type="body" sz="quarter" idx="11"/>
          </p:nvPr>
        </p:nvSpPr>
        <p:spPr/>
        <p:txBody>
          <a:bodyPr/>
          <a:lstStyle/>
          <a:p>
            <a:endParaRPr lang="da-DK"/>
          </a:p>
        </p:txBody>
      </p:sp>
      <p:sp>
        <p:nvSpPr>
          <p:cNvPr id="6" name="Text Placeholder 5">
            <a:extLst>
              <a:ext uri="{FF2B5EF4-FFF2-40B4-BE49-F238E27FC236}">
                <a16:creationId xmlns:a16="http://schemas.microsoft.com/office/drawing/2014/main" id="{AE43B647-09CF-817D-9FDA-1992D4188E73}"/>
              </a:ext>
            </a:extLst>
          </p:cNvPr>
          <p:cNvSpPr>
            <a:spLocks noGrp="1"/>
          </p:cNvSpPr>
          <p:nvPr>
            <p:ph type="body" sz="quarter" idx="12"/>
          </p:nvPr>
        </p:nvSpPr>
        <p:spPr/>
        <p:txBody>
          <a:bodyPr/>
          <a:lstStyle/>
          <a:p>
            <a:endParaRPr lang="da-DK"/>
          </a:p>
        </p:txBody>
      </p:sp>
      <p:sp>
        <p:nvSpPr>
          <p:cNvPr id="7" name="Text Placeholder 6">
            <a:extLst>
              <a:ext uri="{FF2B5EF4-FFF2-40B4-BE49-F238E27FC236}">
                <a16:creationId xmlns:a16="http://schemas.microsoft.com/office/drawing/2014/main" id="{A5F0E4FD-754D-44BB-B19C-9175DFC24421}"/>
              </a:ext>
            </a:extLst>
          </p:cNvPr>
          <p:cNvSpPr>
            <a:spLocks noGrp="1"/>
          </p:cNvSpPr>
          <p:nvPr>
            <p:ph type="body" sz="quarter" idx="13"/>
          </p:nvPr>
        </p:nvSpPr>
        <p:spPr/>
        <p:txBody>
          <a:bodyPr/>
          <a:lstStyle/>
          <a:p>
            <a:endParaRPr lang="da-DK"/>
          </a:p>
        </p:txBody>
      </p:sp>
    </p:spTree>
    <p:extLst>
      <p:ext uri="{BB962C8B-B14F-4D97-AF65-F5344CB8AC3E}">
        <p14:creationId xmlns:p14="http://schemas.microsoft.com/office/powerpoint/2010/main" val="2880818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8ECA7-0C3D-CF97-D7B8-FB64394B9FA3}"/>
            </a:ext>
          </a:extLst>
        </p:cNvPr>
        <p:cNvGrpSpPr/>
        <p:nvPr/>
      </p:nvGrpSpPr>
      <p:grpSpPr>
        <a:xfrm>
          <a:off x="0" y="0"/>
          <a:ext cx="0" cy="0"/>
          <a:chOff x="0" y="0"/>
          <a:chExt cx="0" cy="0"/>
        </a:xfrm>
      </p:grpSpPr>
      <p:sp>
        <p:nvSpPr>
          <p:cNvPr id="2" name="Rounded Rectangle 41">
            <a:extLst>
              <a:ext uri="{FF2B5EF4-FFF2-40B4-BE49-F238E27FC236}">
                <a16:creationId xmlns:a16="http://schemas.microsoft.com/office/drawing/2014/main" id="{46A2C2D3-346C-FABF-61A3-8E7443ACB49B}"/>
              </a:ext>
            </a:extLst>
          </p:cNvPr>
          <p:cNvSpPr/>
          <p:nvPr/>
        </p:nvSpPr>
        <p:spPr>
          <a:xfrm>
            <a:off x="703362" y="23387538"/>
            <a:ext cx="14594530" cy="3825006"/>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86"/>
          </a:p>
        </p:txBody>
      </p:sp>
      <p:sp>
        <p:nvSpPr>
          <p:cNvPr id="3" name="Rounded Rectangle 38">
            <a:extLst>
              <a:ext uri="{FF2B5EF4-FFF2-40B4-BE49-F238E27FC236}">
                <a16:creationId xmlns:a16="http://schemas.microsoft.com/office/drawing/2014/main" id="{B53CA272-2787-4EB4-5905-F8B0B4E9D4EA}"/>
              </a:ext>
            </a:extLst>
          </p:cNvPr>
          <p:cNvSpPr/>
          <p:nvPr/>
        </p:nvSpPr>
        <p:spPr>
          <a:xfrm>
            <a:off x="15640133" y="14117037"/>
            <a:ext cx="5375699" cy="864354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86"/>
          </a:p>
        </p:txBody>
      </p:sp>
      <p:sp>
        <p:nvSpPr>
          <p:cNvPr id="4" name="Rectangle 3">
            <a:extLst>
              <a:ext uri="{FF2B5EF4-FFF2-40B4-BE49-F238E27FC236}">
                <a16:creationId xmlns:a16="http://schemas.microsoft.com/office/drawing/2014/main" id="{4640954D-B24D-2171-50EC-B521AFA08F31}"/>
              </a:ext>
            </a:extLst>
          </p:cNvPr>
          <p:cNvSpPr/>
          <p:nvPr/>
        </p:nvSpPr>
        <p:spPr>
          <a:xfrm>
            <a:off x="15959992" y="14404441"/>
            <a:ext cx="4868997" cy="487954"/>
          </a:xfrm>
          <a:prstGeom prst="rect">
            <a:avLst/>
          </a:prstGeom>
        </p:spPr>
        <p:txBody>
          <a:bodyPr wrap="square">
            <a:spAutoFit/>
          </a:bodyPr>
          <a:lstStyle/>
          <a:p>
            <a:r>
              <a:rPr lang="da-DK" sz="2571" b="1" spc="-54" dirty="0">
                <a:latin typeface="Arial" panose="020B0604020202020204" pitchFamily="34" charset="0"/>
                <a:cs typeface="Arial" panose="020B0604020202020204" pitchFamily="34" charset="0"/>
              </a:rPr>
              <a:t>Background and Methods</a:t>
            </a:r>
          </a:p>
        </p:txBody>
      </p:sp>
      <p:sp>
        <p:nvSpPr>
          <p:cNvPr id="5" name="Rectangle 4">
            <a:extLst>
              <a:ext uri="{FF2B5EF4-FFF2-40B4-BE49-F238E27FC236}">
                <a16:creationId xmlns:a16="http://schemas.microsoft.com/office/drawing/2014/main" id="{013F6601-9909-F090-D15B-9172FCB650E1}"/>
              </a:ext>
            </a:extLst>
          </p:cNvPr>
          <p:cNvSpPr/>
          <p:nvPr/>
        </p:nvSpPr>
        <p:spPr>
          <a:xfrm>
            <a:off x="15959990" y="15119810"/>
            <a:ext cx="5101304" cy="883703"/>
          </a:xfrm>
          <a:prstGeom prst="rect">
            <a:avLst/>
          </a:prstGeom>
        </p:spPr>
        <p:txBody>
          <a:bodyPr wrap="square">
            <a:spAutoFit/>
          </a:bodyPr>
          <a:lstStyle/>
          <a:p>
            <a:r>
              <a:rPr lang="da-DK" sz="1714" dirty="0" err="1">
                <a:latin typeface="Arial" panose="020B0604020202020204" pitchFamily="34" charset="0"/>
                <a:cs typeface="Arial" panose="020B0604020202020204" pitchFamily="34" charset="0"/>
              </a:rPr>
              <a:t>Verify</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your</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results</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here</a:t>
            </a:r>
            <a:r>
              <a:rPr lang="da-DK" sz="1714" dirty="0">
                <a:latin typeface="Arial" panose="020B0604020202020204" pitchFamily="34" charset="0"/>
                <a:cs typeface="Arial" panose="020B0604020202020204" pitchFamily="34" charset="0"/>
              </a:rPr>
              <a:t> by the MOST </a:t>
            </a:r>
            <a:r>
              <a:rPr lang="da-DK" sz="1714" dirty="0" err="1">
                <a:latin typeface="Arial" panose="020B0604020202020204" pitchFamily="34" charset="0"/>
                <a:cs typeface="Arial" panose="020B0604020202020204" pitchFamily="34" charset="0"/>
              </a:rPr>
              <a:t>important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graphs</a:t>
            </a:r>
            <a:r>
              <a:rPr lang="da-DK" sz="1714" dirty="0">
                <a:latin typeface="Arial" panose="020B0604020202020204" pitchFamily="34" charset="0"/>
                <a:cs typeface="Arial" panose="020B0604020202020204" pitchFamily="34" charset="0"/>
              </a:rPr>
              <a:t> and </a:t>
            </a:r>
            <a:r>
              <a:rPr lang="da-DK" sz="1714" dirty="0" err="1">
                <a:latin typeface="Arial" panose="020B0604020202020204" pitchFamily="34" charset="0"/>
                <a:cs typeface="Arial" panose="020B0604020202020204" pitchFamily="34" charset="0"/>
              </a:rPr>
              <a:t>microscope</a:t>
            </a:r>
            <a:r>
              <a:rPr lang="da-DK" sz="1714" dirty="0">
                <a:latin typeface="Arial" panose="020B0604020202020204" pitchFamily="34" charset="0"/>
                <a:cs typeface="Arial" panose="020B0604020202020204" pitchFamily="34" charset="0"/>
              </a:rPr>
              <a:t>/SEM/MR/etc. </a:t>
            </a:r>
            <a:r>
              <a:rPr lang="da-DK" sz="1714" dirty="0" err="1">
                <a:latin typeface="Arial" panose="020B0604020202020204" pitchFamily="34" charset="0"/>
                <a:cs typeface="Arial" panose="020B0604020202020204" pitchFamily="34" charset="0"/>
              </a:rPr>
              <a:t>photos</a:t>
            </a:r>
            <a:r>
              <a:rPr lang="da-DK" sz="1714" dirty="0">
                <a:latin typeface="Arial" panose="020B0604020202020204" pitchFamily="34" charset="0"/>
                <a:cs typeface="Arial" panose="020B0604020202020204" pitchFamily="34" charset="0"/>
              </a:rPr>
              <a:t>.</a:t>
            </a:r>
          </a:p>
          <a:p>
            <a:r>
              <a:rPr lang="da-DK" sz="1714" dirty="0" err="1">
                <a:latin typeface="Arial" panose="020B0604020202020204" pitchFamily="34" charset="0"/>
                <a:cs typeface="Arial" panose="020B0604020202020204" pitchFamily="34" charset="0"/>
              </a:rPr>
              <a:t>Something</a:t>
            </a:r>
            <a:r>
              <a:rPr lang="da-DK" sz="1714" dirty="0">
                <a:latin typeface="Arial" panose="020B0604020202020204" pitchFamily="34" charset="0"/>
                <a:cs typeface="Arial" panose="020B0604020202020204" pitchFamily="34" charset="0"/>
              </a:rPr>
              <a:t> to point at as </a:t>
            </a:r>
            <a:r>
              <a:rPr lang="da-DK" sz="1714" dirty="0" err="1">
                <a:latin typeface="Arial" panose="020B0604020202020204" pitchFamily="34" charset="0"/>
                <a:cs typeface="Arial" panose="020B0604020202020204" pitchFamily="34" charset="0"/>
              </a:rPr>
              <a:t>you</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explain</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your</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results</a:t>
            </a:r>
            <a:r>
              <a:rPr lang="da-DK" sz="1714" dirty="0">
                <a:latin typeface="Arial" panose="020B0604020202020204" pitchFamily="34" charset="0"/>
                <a:cs typeface="Arial" panose="020B0604020202020204" pitchFamily="34" charset="0"/>
              </a:rPr>
              <a:t>.</a:t>
            </a:r>
          </a:p>
        </p:txBody>
      </p:sp>
      <p:pic>
        <p:nvPicPr>
          <p:cNvPr id="6" name="Picture 5">
            <a:extLst>
              <a:ext uri="{FF2B5EF4-FFF2-40B4-BE49-F238E27FC236}">
                <a16:creationId xmlns:a16="http://schemas.microsoft.com/office/drawing/2014/main" id="{F306FBD6-1BE0-75C3-CF38-5F3597A707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59991" y="16339673"/>
            <a:ext cx="1727827" cy="1420165"/>
          </a:xfrm>
          <a:prstGeom prst="rect">
            <a:avLst/>
          </a:prstGeom>
        </p:spPr>
      </p:pic>
      <p:pic>
        <p:nvPicPr>
          <p:cNvPr id="7" name="Picture 6">
            <a:extLst>
              <a:ext uri="{FF2B5EF4-FFF2-40B4-BE49-F238E27FC236}">
                <a16:creationId xmlns:a16="http://schemas.microsoft.com/office/drawing/2014/main" id="{820CADF1-639A-675B-B0AF-D1828712CF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24666" y="16339672"/>
            <a:ext cx="2970279" cy="1420165"/>
          </a:xfrm>
          <a:prstGeom prst="rect">
            <a:avLst/>
          </a:prstGeom>
        </p:spPr>
      </p:pic>
      <p:pic>
        <p:nvPicPr>
          <p:cNvPr id="8" name="Picture 7">
            <a:extLst>
              <a:ext uri="{FF2B5EF4-FFF2-40B4-BE49-F238E27FC236}">
                <a16:creationId xmlns:a16="http://schemas.microsoft.com/office/drawing/2014/main" id="{C5D9BCFC-E9A5-E79D-FF40-CD2C40ABBC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59992" y="18782698"/>
            <a:ext cx="3101410" cy="1962918"/>
          </a:xfrm>
          <a:prstGeom prst="rect">
            <a:avLst/>
          </a:prstGeom>
        </p:spPr>
      </p:pic>
      <p:sp>
        <p:nvSpPr>
          <p:cNvPr id="9" name="Rectangle 8">
            <a:extLst>
              <a:ext uri="{FF2B5EF4-FFF2-40B4-BE49-F238E27FC236}">
                <a16:creationId xmlns:a16="http://schemas.microsoft.com/office/drawing/2014/main" id="{6A89803F-F303-F1FD-DCA8-91E3A9E99AD6}"/>
              </a:ext>
            </a:extLst>
          </p:cNvPr>
          <p:cNvSpPr/>
          <p:nvPr/>
        </p:nvSpPr>
        <p:spPr>
          <a:xfrm>
            <a:off x="15959992" y="17854127"/>
            <a:ext cx="4868997" cy="883832"/>
          </a:xfrm>
          <a:prstGeom prst="rect">
            <a:avLst/>
          </a:prstGeom>
        </p:spPr>
        <p:txBody>
          <a:bodyPr wrap="square">
            <a:spAutoFit/>
          </a:bodyPr>
          <a:lstStyle/>
          <a:p>
            <a:r>
              <a:rPr lang="da-DK" sz="1286" dirty="0" err="1">
                <a:latin typeface="Arial" panose="020B0604020202020204" pitchFamily="34" charset="0"/>
                <a:cs typeface="Arial" panose="020B0604020202020204" pitchFamily="34" charset="0"/>
              </a:rPr>
              <a:t>Explain</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what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you</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see</a:t>
            </a:r>
            <a:r>
              <a:rPr lang="da-DK" sz="1286" dirty="0">
                <a:latin typeface="Arial" panose="020B0604020202020204" pitchFamily="34" charset="0"/>
                <a:cs typeface="Arial" panose="020B0604020202020204" pitchFamily="34" charset="0"/>
              </a:rPr>
              <a:t> – </a:t>
            </a:r>
            <a:r>
              <a:rPr lang="da-DK" sz="1286" dirty="0" err="1">
                <a:latin typeface="Arial" panose="020B0604020202020204" pitchFamily="34" charset="0"/>
                <a:cs typeface="Arial" panose="020B0604020202020204" pitchFamily="34" charset="0"/>
              </a:rPr>
              <a:t>nothing</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more.Que</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perionsedis</a:t>
            </a:r>
            <a:r>
              <a:rPr lang="da-DK" sz="1286" dirty="0">
                <a:latin typeface="Arial" panose="020B0604020202020204" pitchFamily="34" charset="0"/>
                <a:cs typeface="Arial" panose="020B0604020202020204" pitchFamily="34" charset="0"/>
              </a:rPr>
              <a:t> is </a:t>
            </a:r>
            <a:r>
              <a:rPr lang="da-DK" sz="1286" dirty="0" err="1">
                <a:latin typeface="Arial" panose="020B0604020202020204" pitchFamily="34" charset="0"/>
                <a:cs typeface="Arial" panose="020B0604020202020204" pitchFamily="34" charset="0"/>
              </a:rPr>
              <a:t>elignat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emporrum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quas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dipsam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faciis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quod</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eic</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tem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Occus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eum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aut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vitam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quaepedipsam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veligenesci</a:t>
            </a:r>
            <a:r>
              <a:rPr lang="da-DK" sz="1286" dirty="0">
                <a:latin typeface="Arial" panose="020B0604020202020204" pitchFamily="34" charset="0"/>
                <a:cs typeface="Arial" panose="020B0604020202020204" pitchFamily="34" charset="0"/>
              </a:rPr>
              <a:t> vel mos con es </a:t>
            </a:r>
            <a:r>
              <a:rPr lang="da-DK" sz="1286" dirty="0" err="1">
                <a:latin typeface="Arial" panose="020B0604020202020204" pitchFamily="34" charset="0"/>
                <a:cs typeface="Arial" panose="020B0604020202020204" pitchFamily="34" charset="0"/>
              </a:rPr>
              <a:t>inus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ullaborae</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vellut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odit</a:t>
            </a:r>
            <a:r>
              <a:rPr lang="da-DK" sz="1286" dirty="0">
                <a:latin typeface="Arial" panose="020B0604020202020204" pitchFamily="34" charset="0"/>
                <a:cs typeface="Arial" panose="020B0604020202020204" pitchFamily="34" charset="0"/>
              </a:rPr>
              <a:t>,, </a:t>
            </a:r>
          </a:p>
        </p:txBody>
      </p:sp>
      <p:sp>
        <p:nvSpPr>
          <p:cNvPr id="10" name="Rectangle 9">
            <a:extLst>
              <a:ext uri="{FF2B5EF4-FFF2-40B4-BE49-F238E27FC236}">
                <a16:creationId xmlns:a16="http://schemas.microsoft.com/office/drawing/2014/main" id="{F871FFED-19E0-B3E7-1353-BD8DC49A6823}"/>
              </a:ext>
            </a:extLst>
          </p:cNvPr>
          <p:cNvSpPr/>
          <p:nvPr/>
        </p:nvSpPr>
        <p:spPr>
          <a:xfrm>
            <a:off x="15959992" y="20915641"/>
            <a:ext cx="4868997" cy="883832"/>
          </a:xfrm>
          <a:prstGeom prst="rect">
            <a:avLst/>
          </a:prstGeom>
        </p:spPr>
        <p:txBody>
          <a:bodyPr wrap="square">
            <a:spAutoFit/>
          </a:bodyPr>
          <a:lstStyle/>
          <a:p>
            <a:r>
              <a:rPr lang="da-DK" sz="1286" dirty="0" err="1">
                <a:latin typeface="Arial" panose="020B0604020202020204" pitchFamily="34" charset="0"/>
                <a:cs typeface="Arial" panose="020B0604020202020204" pitchFamily="34" charset="0"/>
              </a:rPr>
              <a:t>que</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que</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perionsedis</a:t>
            </a:r>
            <a:r>
              <a:rPr lang="da-DK" sz="1286" dirty="0">
                <a:latin typeface="Arial" panose="020B0604020202020204" pitchFamily="34" charset="0"/>
                <a:cs typeface="Arial" panose="020B0604020202020204" pitchFamily="34" charset="0"/>
              </a:rPr>
              <a:t> is </a:t>
            </a:r>
            <a:r>
              <a:rPr lang="da-DK" sz="1286" dirty="0" err="1">
                <a:latin typeface="Arial" panose="020B0604020202020204" pitchFamily="34" charset="0"/>
                <a:cs typeface="Arial" panose="020B0604020202020204" pitchFamily="34" charset="0"/>
              </a:rPr>
              <a:t>elignat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emporrum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quas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dipsam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faciis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quod</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eic</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tem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Occus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eum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aut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vitam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quaepedipsam</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veligenesci</a:t>
            </a:r>
            <a:r>
              <a:rPr lang="da-DK" sz="1286" dirty="0">
                <a:latin typeface="Arial" panose="020B0604020202020204" pitchFamily="34" charset="0"/>
                <a:cs typeface="Arial" panose="020B0604020202020204" pitchFamily="34" charset="0"/>
              </a:rPr>
              <a:t> vel mos con es </a:t>
            </a:r>
            <a:r>
              <a:rPr lang="da-DK" sz="1286" dirty="0" err="1">
                <a:latin typeface="Arial" panose="020B0604020202020204" pitchFamily="34" charset="0"/>
                <a:cs typeface="Arial" panose="020B0604020202020204" pitchFamily="34" charset="0"/>
              </a:rPr>
              <a:t>inus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ullaborae</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vellut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odit</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sequiantur</a:t>
            </a:r>
            <a:r>
              <a:rPr lang="da-DK" sz="1286" dirty="0">
                <a:latin typeface="Arial" panose="020B0604020202020204" pitchFamily="34" charset="0"/>
                <a:cs typeface="Arial" panose="020B0604020202020204" pitchFamily="34" charset="0"/>
              </a:rPr>
              <a:t>, ex </a:t>
            </a:r>
            <a:r>
              <a:rPr lang="da-DK" sz="1286" dirty="0" err="1">
                <a:latin typeface="Arial" panose="020B0604020202020204" pitchFamily="34" charset="0"/>
                <a:cs typeface="Arial" panose="020B0604020202020204" pitchFamily="34" charset="0"/>
              </a:rPr>
              <a:t>est</a:t>
            </a:r>
            <a:r>
              <a:rPr lang="da-DK" sz="1286" dirty="0">
                <a:latin typeface="Arial" panose="020B0604020202020204" pitchFamily="34" charset="0"/>
                <a:cs typeface="Arial" panose="020B0604020202020204" pitchFamily="34" charset="0"/>
              </a:rPr>
              <a:t> ma </a:t>
            </a:r>
            <a:r>
              <a:rPr lang="da-DK" sz="1286" dirty="0" err="1">
                <a:latin typeface="Arial" panose="020B0604020202020204" pitchFamily="34" charset="0"/>
                <a:cs typeface="Arial" panose="020B0604020202020204" pitchFamily="34" charset="0"/>
              </a:rPr>
              <a:t>cus</a:t>
            </a:r>
            <a:r>
              <a:rPr lang="da-DK" sz="1286" dirty="0">
                <a:latin typeface="Arial" panose="020B0604020202020204" pitchFamily="34" charset="0"/>
                <a:cs typeface="Arial" panose="020B0604020202020204" pitchFamily="34" charset="0"/>
              </a:rPr>
              <a:t> </a:t>
            </a:r>
            <a:r>
              <a:rPr lang="da-DK" sz="1286" dirty="0" err="1">
                <a:latin typeface="Arial" panose="020B0604020202020204" pitchFamily="34" charset="0"/>
                <a:cs typeface="Arial" panose="020B0604020202020204" pitchFamily="34" charset="0"/>
              </a:rPr>
              <a:t>expla</a:t>
            </a:r>
            <a:r>
              <a:rPr lang="da-DK" sz="1286" dirty="0">
                <a:latin typeface="Arial" panose="020B0604020202020204" pitchFamily="34" charset="0"/>
                <a:cs typeface="Arial" panose="020B0604020202020204" pitchFamily="34" charset="0"/>
              </a:rPr>
              <a:t> vent</a:t>
            </a:r>
          </a:p>
        </p:txBody>
      </p:sp>
      <p:pic>
        <p:nvPicPr>
          <p:cNvPr id="11" name="Picture 10">
            <a:extLst>
              <a:ext uri="{FF2B5EF4-FFF2-40B4-BE49-F238E27FC236}">
                <a16:creationId xmlns:a16="http://schemas.microsoft.com/office/drawing/2014/main" id="{1C8583F6-72CB-D3B3-B3A7-0060E12EA3C7}"/>
              </a:ext>
            </a:extLst>
          </p:cNvPr>
          <p:cNvPicPr>
            <a:picLocks noChangeAspect="1"/>
          </p:cNvPicPr>
          <p:nvPr/>
        </p:nvPicPr>
        <p:blipFill rotWithShape="1">
          <a:blip r:embed="rId5">
            <a:extLst>
              <a:ext uri="{28A0092B-C50C-407E-A947-70E740481C1C}">
                <a14:useLocalDpi xmlns:a14="http://schemas.microsoft.com/office/drawing/2010/main" val="0"/>
              </a:ext>
            </a:extLst>
          </a:blip>
          <a:srcRect l="54270"/>
          <a:stretch/>
        </p:blipFill>
        <p:spPr>
          <a:xfrm>
            <a:off x="19187935" y="18762759"/>
            <a:ext cx="1523477" cy="1982481"/>
          </a:xfrm>
          <a:prstGeom prst="rect">
            <a:avLst/>
          </a:prstGeom>
        </p:spPr>
      </p:pic>
      <p:sp>
        <p:nvSpPr>
          <p:cNvPr id="13" name="Rounded Rectangle 37">
            <a:extLst>
              <a:ext uri="{FF2B5EF4-FFF2-40B4-BE49-F238E27FC236}">
                <a16:creationId xmlns:a16="http://schemas.microsoft.com/office/drawing/2014/main" id="{CE7A9A73-E138-661C-2EB6-18B51BD988FF}"/>
              </a:ext>
            </a:extLst>
          </p:cNvPr>
          <p:cNvSpPr/>
          <p:nvPr/>
        </p:nvSpPr>
        <p:spPr>
          <a:xfrm>
            <a:off x="726092" y="8074104"/>
            <a:ext cx="14594530" cy="1468647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86"/>
          </a:p>
        </p:txBody>
      </p:sp>
      <p:pic>
        <p:nvPicPr>
          <p:cNvPr id="14" name="Picture 13">
            <a:extLst>
              <a:ext uri="{FF2B5EF4-FFF2-40B4-BE49-F238E27FC236}">
                <a16:creationId xmlns:a16="http://schemas.microsoft.com/office/drawing/2014/main" id="{5E2FF28A-FB41-0658-856C-FB3C5182B4A4}"/>
              </a:ext>
            </a:extLst>
          </p:cNvPr>
          <p:cNvPicPr>
            <a:picLocks noChangeAspect="1"/>
          </p:cNvPicPr>
          <p:nvPr/>
        </p:nvPicPr>
        <p:blipFill rotWithShape="1">
          <a:blip r:embed="rId6">
            <a:extLst>
              <a:ext uri="{28A0092B-C50C-407E-A947-70E740481C1C}">
                <a14:useLocalDpi xmlns:a14="http://schemas.microsoft.com/office/drawing/2010/main" val="0"/>
              </a:ext>
            </a:extLst>
          </a:blip>
          <a:srcRect b="8333"/>
          <a:stretch/>
        </p:blipFill>
        <p:spPr>
          <a:xfrm>
            <a:off x="1676050" y="9096243"/>
            <a:ext cx="9573749" cy="10888392"/>
          </a:xfrm>
          <a:prstGeom prst="rect">
            <a:avLst/>
          </a:prstGeom>
        </p:spPr>
      </p:pic>
      <p:sp>
        <p:nvSpPr>
          <p:cNvPr id="15" name="Rectangle 14">
            <a:extLst>
              <a:ext uri="{FF2B5EF4-FFF2-40B4-BE49-F238E27FC236}">
                <a16:creationId xmlns:a16="http://schemas.microsoft.com/office/drawing/2014/main" id="{C035A416-E8A2-788F-890A-9FD1F89C0591}"/>
              </a:ext>
            </a:extLst>
          </p:cNvPr>
          <p:cNvSpPr/>
          <p:nvPr/>
        </p:nvSpPr>
        <p:spPr>
          <a:xfrm>
            <a:off x="956712" y="8331250"/>
            <a:ext cx="8105561" cy="812311"/>
          </a:xfrm>
          <a:prstGeom prst="rect">
            <a:avLst/>
          </a:prstGeom>
        </p:spPr>
        <p:txBody>
          <a:bodyPr wrap="square">
            <a:spAutoFit/>
          </a:bodyPr>
          <a:lstStyle/>
          <a:p>
            <a:r>
              <a:rPr lang="da-DK" sz="2571" b="1" spc="-54" dirty="0" err="1">
                <a:latin typeface="Arial" panose="020B0604020202020204" pitchFamily="34" charset="0"/>
                <a:cs typeface="Arial" panose="020B0604020202020204" pitchFamily="34" charset="0"/>
              </a:rPr>
              <a:t>Concept</a:t>
            </a:r>
            <a:r>
              <a:rPr lang="da-DK" sz="2571" b="1" spc="-54" dirty="0">
                <a:latin typeface="Arial" panose="020B0604020202020204" pitchFamily="34" charset="0"/>
                <a:cs typeface="Arial" panose="020B0604020202020204" pitchFamily="34" charset="0"/>
              </a:rPr>
              <a:t> / </a:t>
            </a:r>
            <a:r>
              <a:rPr lang="da-DK" sz="2571" b="1" spc="-54" dirty="0" err="1">
                <a:latin typeface="Arial" panose="020B0604020202020204" pitchFamily="34" charset="0"/>
                <a:cs typeface="Arial" panose="020B0604020202020204" pitchFamily="34" charset="0"/>
              </a:rPr>
              <a:t>Introduction</a:t>
            </a:r>
            <a:endParaRPr lang="da-DK" sz="2571" b="1" spc="-54" dirty="0">
              <a:latin typeface="Arial" panose="020B060402020202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B0FF57FE-22BB-1EFB-E619-3DDB887B232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09329" y="10953119"/>
            <a:ext cx="5225921" cy="5225920"/>
          </a:xfrm>
          <a:prstGeom prst="rect">
            <a:avLst/>
          </a:prstGeom>
        </p:spPr>
      </p:pic>
      <p:sp>
        <p:nvSpPr>
          <p:cNvPr id="17" name="Rectangle 16">
            <a:extLst>
              <a:ext uri="{FF2B5EF4-FFF2-40B4-BE49-F238E27FC236}">
                <a16:creationId xmlns:a16="http://schemas.microsoft.com/office/drawing/2014/main" id="{B005218A-1473-92AC-A4F5-1AB3F5297B61}"/>
              </a:ext>
            </a:extLst>
          </p:cNvPr>
          <p:cNvSpPr/>
          <p:nvPr/>
        </p:nvSpPr>
        <p:spPr>
          <a:xfrm>
            <a:off x="956712" y="21006772"/>
            <a:ext cx="13546487" cy="2642947"/>
          </a:xfrm>
          <a:prstGeom prst="rect">
            <a:avLst/>
          </a:prstGeom>
        </p:spPr>
        <p:txBody>
          <a:bodyPr wrap="square">
            <a:spAutoFit/>
          </a:bodyPr>
          <a:lstStyle/>
          <a:p>
            <a:r>
              <a:rPr lang="en-US" sz="2429" b="1" dirty="0">
                <a:latin typeface="Arial" panose="020B0604020202020204" pitchFamily="34" charset="0"/>
                <a:cs typeface="Arial" panose="020B0604020202020204" pitchFamily="34" charset="0"/>
              </a:rPr>
              <a:t>Make sure that people can read this, as they walk by</a:t>
            </a:r>
          </a:p>
          <a:p>
            <a:r>
              <a:rPr lang="en-US" sz="2429" dirty="0">
                <a:latin typeface="Arial" panose="020B0604020202020204" pitchFamily="34" charset="0"/>
                <a:cs typeface="Arial" panose="020B0604020202020204" pitchFamily="34" charset="0"/>
              </a:rPr>
              <a:t>Make your best illustration important by enlarging it. Then you have something catch your audience and to talk about</a:t>
            </a:r>
            <a:r>
              <a:rPr lang="en-US" sz="2143" dirty="0">
                <a:latin typeface="Arial" panose="020B0604020202020204" pitchFamily="34" charset="0"/>
                <a:cs typeface="Arial" panose="020B0604020202020204" pitchFamily="34" charset="0"/>
              </a:rPr>
              <a:t>. </a:t>
            </a:r>
          </a:p>
        </p:txBody>
      </p:sp>
      <p:pic>
        <p:nvPicPr>
          <p:cNvPr id="18" name="Picture 17">
            <a:extLst>
              <a:ext uri="{FF2B5EF4-FFF2-40B4-BE49-F238E27FC236}">
                <a16:creationId xmlns:a16="http://schemas.microsoft.com/office/drawing/2014/main" id="{7F432B89-5656-E6C5-2BF2-1F1CBF6DE0EB}"/>
              </a:ext>
            </a:extLst>
          </p:cNvPr>
          <p:cNvPicPr>
            <a:picLocks noChangeAspect="1"/>
          </p:cNvPicPr>
          <p:nvPr/>
        </p:nvPicPr>
        <p:blipFill>
          <a:blip r:embed="rId8"/>
          <a:srcRect/>
          <a:stretch/>
        </p:blipFill>
        <p:spPr>
          <a:xfrm>
            <a:off x="1136973" y="24850668"/>
            <a:ext cx="1998066" cy="1985258"/>
          </a:xfrm>
          <a:prstGeom prst="rect">
            <a:avLst/>
          </a:prstGeom>
        </p:spPr>
      </p:pic>
      <p:sp>
        <p:nvSpPr>
          <p:cNvPr id="19" name="Rectangle 18">
            <a:extLst>
              <a:ext uri="{FF2B5EF4-FFF2-40B4-BE49-F238E27FC236}">
                <a16:creationId xmlns:a16="http://schemas.microsoft.com/office/drawing/2014/main" id="{1121D4D7-8B87-D4F9-EE9C-044D58A4AAB0}"/>
              </a:ext>
            </a:extLst>
          </p:cNvPr>
          <p:cNvSpPr/>
          <p:nvPr/>
        </p:nvSpPr>
        <p:spPr>
          <a:xfrm>
            <a:off x="956712" y="23726986"/>
            <a:ext cx="12601680" cy="812311"/>
          </a:xfrm>
          <a:prstGeom prst="rect">
            <a:avLst/>
          </a:prstGeom>
        </p:spPr>
        <p:txBody>
          <a:bodyPr wrap="square">
            <a:spAutoFit/>
          </a:bodyPr>
          <a:lstStyle/>
          <a:p>
            <a:r>
              <a:rPr lang="da-DK" sz="2571" b="1" spc="-54" dirty="0" err="1">
                <a:latin typeface="Arial" panose="020B0604020202020204" pitchFamily="34" charset="0"/>
                <a:cs typeface="Arial" panose="020B0604020202020204" pitchFamily="34" charset="0"/>
              </a:rPr>
              <a:t>Interested</a:t>
            </a:r>
            <a:r>
              <a:rPr lang="da-DK" sz="2571" b="1" spc="-54" dirty="0">
                <a:latin typeface="Arial" panose="020B0604020202020204" pitchFamily="34" charset="0"/>
                <a:cs typeface="Arial" panose="020B0604020202020204" pitchFamily="34" charset="0"/>
              </a:rPr>
              <a:t>?</a:t>
            </a:r>
            <a:r>
              <a:rPr lang="da-DK" sz="1714" b="1" spc="-54" dirty="0">
                <a:latin typeface="Arial" panose="020B0604020202020204" pitchFamily="34" charset="0"/>
                <a:cs typeface="Arial" panose="020B0604020202020204" pitchFamily="34" charset="0"/>
              </a:rPr>
              <a:t>    </a:t>
            </a:r>
            <a:r>
              <a:rPr lang="da-DK" sz="1714" spc="-54" dirty="0">
                <a:latin typeface="Arial" panose="020B0604020202020204" pitchFamily="34" charset="0"/>
                <a:cs typeface="Arial" panose="020B0604020202020204" pitchFamily="34" charset="0"/>
              </a:rPr>
              <a:t>(Scan with </a:t>
            </a:r>
            <a:r>
              <a:rPr lang="da-DK" sz="1714" spc="-54" dirty="0" err="1">
                <a:latin typeface="Arial" panose="020B0604020202020204" pitchFamily="34" charset="0"/>
                <a:cs typeface="Arial" panose="020B0604020202020204" pitchFamily="34" charset="0"/>
              </a:rPr>
              <a:t>your</a:t>
            </a:r>
            <a:r>
              <a:rPr lang="da-DK" sz="1714" spc="-54" dirty="0">
                <a:latin typeface="Arial" panose="020B0604020202020204" pitchFamily="34" charset="0"/>
                <a:cs typeface="Arial" panose="020B0604020202020204" pitchFamily="34" charset="0"/>
              </a:rPr>
              <a:t> </a:t>
            </a:r>
            <a:r>
              <a:rPr lang="da-DK" sz="1714" spc="-54" dirty="0" err="1">
                <a:latin typeface="Arial" panose="020B0604020202020204" pitchFamily="34" charset="0"/>
                <a:cs typeface="Arial" panose="020B0604020202020204" pitchFamily="34" charset="0"/>
              </a:rPr>
              <a:t>camera</a:t>
            </a:r>
            <a:r>
              <a:rPr lang="da-DK" sz="1714" spc="-54" dirty="0">
                <a:latin typeface="Arial" panose="020B0604020202020204" pitchFamily="34" charset="0"/>
                <a:cs typeface="Arial" panose="020B0604020202020204" pitchFamily="34" charset="0"/>
              </a:rPr>
              <a:t> or </a:t>
            </a:r>
            <a:r>
              <a:rPr lang="da-DK" sz="1714" spc="-54" dirty="0" err="1">
                <a:latin typeface="Arial" panose="020B0604020202020204" pitchFamily="34" charset="0"/>
                <a:cs typeface="Arial" panose="020B0604020202020204" pitchFamily="34" charset="0"/>
              </a:rPr>
              <a:t>app</a:t>
            </a:r>
            <a:r>
              <a:rPr lang="da-DK" sz="1714" spc="-54" dirty="0">
                <a:latin typeface="Arial" panose="020B0604020202020204" pitchFamily="34" charset="0"/>
                <a:cs typeface="Arial" panose="020B0604020202020204" pitchFamily="34" charset="0"/>
              </a:rPr>
              <a:t>)</a:t>
            </a:r>
          </a:p>
        </p:txBody>
      </p:sp>
      <p:pic>
        <p:nvPicPr>
          <p:cNvPr id="20" name="Picture 2" descr="Billedresultat for novonordisk fonden">
            <a:extLst>
              <a:ext uri="{FF2B5EF4-FFF2-40B4-BE49-F238E27FC236}">
                <a16:creationId xmlns:a16="http://schemas.microsoft.com/office/drawing/2014/main" id="{4D57C804-D43A-6AF3-0F0B-6A75948FE63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459515" y="25302693"/>
            <a:ext cx="1984702" cy="143316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Billedresultat for lundbeckfonden">
            <a:extLst>
              <a:ext uri="{FF2B5EF4-FFF2-40B4-BE49-F238E27FC236}">
                <a16:creationId xmlns:a16="http://schemas.microsoft.com/office/drawing/2014/main" id="{840741E0-F4B6-3977-11FD-56079320875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818149" y="25302692"/>
            <a:ext cx="1433167" cy="143316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8" descr="https://cms.ku.dk/fa-sites/designguiden/download/co-branding/ku_co_uk_v.jpg">
            <a:extLst>
              <a:ext uri="{FF2B5EF4-FFF2-40B4-BE49-F238E27FC236}">
                <a16:creationId xmlns:a16="http://schemas.microsoft.com/office/drawing/2014/main" id="{F0A02A95-BA88-FB41-5709-2D54F65E960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691183" y="25195360"/>
            <a:ext cx="1226840" cy="1540500"/>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7CFC444F-4D8C-BA04-073C-8AE6722FCFCA}"/>
              </a:ext>
            </a:extLst>
          </p:cNvPr>
          <p:cNvSpPr/>
          <p:nvPr/>
        </p:nvSpPr>
        <p:spPr>
          <a:xfrm>
            <a:off x="3508971" y="24784843"/>
            <a:ext cx="4137286" cy="1800747"/>
          </a:xfrm>
          <a:prstGeom prst="rect">
            <a:avLst/>
          </a:prstGeom>
        </p:spPr>
        <p:txBody>
          <a:bodyPr wrap="square">
            <a:spAutoFit/>
          </a:bodyPr>
          <a:lstStyle/>
          <a:p>
            <a:r>
              <a:rPr lang="en-US" sz="1286" dirty="0">
                <a:latin typeface="Arial" panose="020B0604020202020204" pitchFamily="34" charset="0"/>
                <a:cs typeface="Arial" panose="020B0604020202020204" pitchFamily="34" charset="0"/>
              </a:rPr>
              <a:t>(Make your own QR code here: </a:t>
            </a:r>
          </a:p>
          <a:p>
            <a:r>
              <a:rPr lang="en-US" sz="1286" dirty="0">
                <a:latin typeface="Arial" panose="020B0604020202020204" pitchFamily="34" charset="0"/>
                <a:cs typeface="Arial" panose="020B0604020202020204" pitchFamily="34" charset="0"/>
                <a:hlinkClick r:id="rId12"/>
              </a:rPr>
              <a:t>www.qr-code-generator.com</a:t>
            </a:r>
            <a:endParaRPr lang="en-US" sz="1286" dirty="0">
              <a:latin typeface="Arial" panose="020B0604020202020204" pitchFamily="34" charset="0"/>
              <a:cs typeface="Arial" panose="020B0604020202020204" pitchFamily="34" charset="0"/>
            </a:endParaRPr>
          </a:p>
          <a:p>
            <a:endParaRPr lang="en-US" sz="1286" dirty="0">
              <a:latin typeface="Arial" panose="020B0604020202020204" pitchFamily="34" charset="0"/>
              <a:cs typeface="Arial" panose="020B0604020202020204" pitchFamily="34" charset="0"/>
            </a:endParaRPr>
          </a:p>
          <a:p>
            <a:r>
              <a:rPr lang="en-US" sz="1286" dirty="0">
                <a:latin typeface="Arial" panose="020B0604020202020204" pitchFamily="34" charset="0"/>
                <a:cs typeface="Arial" panose="020B0604020202020204" pitchFamily="34" charset="0"/>
              </a:rPr>
              <a:t>As people walk by, they can </a:t>
            </a:r>
          </a:p>
          <a:p>
            <a:r>
              <a:rPr lang="en-US" sz="1286" dirty="0">
                <a:latin typeface="Arial" panose="020B0604020202020204" pitchFamily="34" charset="0"/>
                <a:cs typeface="Arial" panose="020B0604020202020204" pitchFamily="34" charset="0"/>
              </a:rPr>
              <a:t>scan and enter your website) </a:t>
            </a:r>
          </a:p>
        </p:txBody>
      </p:sp>
      <p:sp>
        <p:nvSpPr>
          <p:cNvPr id="24" name="Rounded Rectangle 34">
            <a:extLst>
              <a:ext uri="{FF2B5EF4-FFF2-40B4-BE49-F238E27FC236}">
                <a16:creationId xmlns:a16="http://schemas.microsoft.com/office/drawing/2014/main" id="{A4F50FC7-4405-48F0-7290-D02329E4C435}"/>
              </a:ext>
            </a:extLst>
          </p:cNvPr>
          <p:cNvSpPr/>
          <p:nvPr/>
        </p:nvSpPr>
        <p:spPr>
          <a:xfrm>
            <a:off x="703362" y="5157880"/>
            <a:ext cx="14631888" cy="264973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286" dirty="0"/>
              <a:t>       </a:t>
            </a:r>
          </a:p>
        </p:txBody>
      </p:sp>
      <p:sp>
        <p:nvSpPr>
          <p:cNvPr id="27" name="Rounded Rectangle 48">
            <a:extLst>
              <a:ext uri="{FF2B5EF4-FFF2-40B4-BE49-F238E27FC236}">
                <a16:creationId xmlns:a16="http://schemas.microsoft.com/office/drawing/2014/main" id="{3B05AD3A-70AC-2AFC-F1E9-8E27A24CF4F3}"/>
              </a:ext>
            </a:extLst>
          </p:cNvPr>
          <p:cNvSpPr/>
          <p:nvPr/>
        </p:nvSpPr>
        <p:spPr>
          <a:xfrm>
            <a:off x="15640133" y="23387539"/>
            <a:ext cx="5375699" cy="3825006"/>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86"/>
          </a:p>
        </p:txBody>
      </p:sp>
      <p:sp>
        <p:nvSpPr>
          <p:cNvPr id="28" name="Rectangle 27">
            <a:extLst>
              <a:ext uri="{FF2B5EF4-FFF2-40B4-BE49-F238E27FC236}">
                <a16:creationId xmlns:a16="http://schemas.microsoft.com/office/drawing/2014/main" id="{E9945582-B7BC-4023-E70C-08D27C4116CF}"/>
              </a:ext>
            </a:extLst>
          </p:cNvPr>
          <p:cNvSpPr/>
          <p:nvPr/>
        </p:nvSpPr>
        <p:spPr>
          <a:xfrm>
            <a:off x="15938946" y="23726986"/>
            <a:ext cx="4868997" cy="487954"/>
          </a:xfrm>
          <a:prstGeom prst="rect">
            <a:avLst/>
          </a:prstGeom>
        </p:spPr>
        <p:txBody>
          <a:bodyPr wrap="square">
            <a:spAutoFit/>
          </a:bodyPr>
          <a:lstStyle/>
          <a:p>
            <a:r>
              <a:rPr lang="da-DK" sz="2571" b="1" spc="-54" dirty="0">
                <a:latin typeface="Arial" panose="020B0604020202020204" pitchFamily="34" charset="0"/>
                <a:cs typeface="Arial" panose="020B0604020202020204" pitchFamily="34" charset="0"/>
              </a:rPr>
              <a:t>Contact</a:t>
            </a:r>
          </a:p>
        </p:txBody>
      </p:sp>
      <p:sp>
        <p:nvSpPr>
          <p:cNvPr id="29" name="Rectangle 28">
            <a:extLst>
              <a:ext uri="{FF2B5EF4-FFF2-40B4-BE49-F238E27FC236}">
                <a16:creationId xmlns:a16="http://schemas.microsoft.com/office/drawing/2014/main" id="{3787765C-7D5B-0FC5-F55B-11599BFF9805}"/>
              </a:ext>
            </a:extLst>
          </p:cNvPr>
          <p:cNvSpPr/>
          <p:nvPr/>
        </p:nvSpPr>
        <p:spPr>
          <a:xfrm>
            <a:off x="15938945" y="24196564"/>
            <a:ext cx="5076887" cy="1851148"/>
          </a:xfrm>
          <a:prstGeom prst="rect">
            <a:avLst/>
          </a:prstGeom>
        </p:spPr>
        <p:txBody>
          <a:bodyPr wrap="square">
            <a:spAutoFit/>
          </a:bodyPr>
          <a:lstStyle/>
          <a:p>
            <a:r>
              <a:rPr lang="da-DK" sz="2286" dirty="0" err="1">
                <a:latin typeface="Arial" panose="020B0604020202020204" pitchFamily="34" charset="0"/>
                <a:cs typeface="Arial" panose="020B0604020202020204" pitchFamily="34" charset="0"/>
              </a:rPr>
              <a:t>Name</a:t>
            </a:r>
            <a:r>
              <a:rPr lang="da-DK" sz="2286" dirty="0">
                <a:latin typeface="Arial" panose="020B0604020202020204" pitchFamily="34" charset="0"/>
                <a:cs typeface="Arial" panose="020B0604020202020204" pitchFamily="34" charset="0"/>
              </a:rPr>
              <a:t> </a:t>
            </a:r>
            <a:r>
              <a:rPr lang="da-DK" sz="2286" dirty="0" err="1">
                <a:latin typeface="Arial" panose="020B0604020202020204" pitchFamily="34" charset="0"/>
                <a:cs typeface="Arial" panose="020B0604020202020204" pitchFamily="34" charset="0"/>
              </a:rPr>
              <a:t>Nameson</a:t>
            </a:r>
            <a:endParaRPr lang="da-DK" sz="2286" dirty="0">
              <a:latin typeface="Arial" panose="020B0604020202020204" pitchFamily="34" charset="0"/>
              <a:cs typeface="Arial" panose="020B0604020202020204" pitchFamily="34" charset="0"/>
            </a:endParaRPr>
          </a:p>
          <a:p>
            <a:r>
              <a:rPr lang="da-DK" sz="2286" dirty="0">
                <a:latin typeface="Arial" panose="020B0604020202020204" pitchFamily="34" charset="0"/>
                <a:cs typeface="Arial" panose="020B0604020202020204" pitchFamily="34" charset="0"/>
              </a:rPr>
              <a:t>xxx@dtu.dk</a:t>
            </a:r>
          </a:p>
          <a:p>
            <a:endParaRPr lang="da-DK" sz="2286" dirty="0">
              <a:latin typeface="Arial" panose="020B0604020202020204" pitchFamily="34" charset="0"/>
              <a:cs typeface="Arial" panose="020B0604020202020204" pitchFamily="34" charset="0"/>
            </a:endParaRPr>
          </a:p>
          <a:p>
            <a:r>
              <a:rPr lang="da-DK" sz="2286" dirty="0">
                <a:latin typeface="Arial" panose="020B0604020202020204" pitchFamily="34" charset="0"/>
                <a:cs typeface="Arial" panose="020B0604020202020204" pitchFamily="34" charset="0"/>
              </a:rPr>
              <a:t>www.xxxxxxx.com</a:t>
            </a:r>
          </a:p>
          <a:p>
            <a:endParaRPr lang="da-DK" sz="2286" dirty="0"/>
          </a:p>
        </p:txBody>
      </p:sp>
      <p:sp>
        <p:nvSpPr>
          <p:cNvPr id="30" name="Rounded Rectangle 42">
            <a:extLst>
              <a:ext uri="{FF2B5EF4-FFF2-40B4-BE49-F238E27FC236}">
                <a16:creationId xmlns:a16="http://schemas.microsoft.com/office/drawing/2014/main" id="{C36732B5-2235-71DE-EABA-15A9BCC8C526}"/>
              </a:ext>
            </a:extLst>
          </p:cNvPr>
          <p:cNvSpPr/>
          <p:nvPr/>
        </p:nvSpPr>
        <p:spPr>
          <a:xfrm>
            <a:off x="15640133" y="5157880"/>
            <a:ext cx="5375699" cy="3671514"/>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31" name="Rectangle 30">
            <a:extLst>
              <a:ext uri="{FF2B5EF4-FFF2-40B4-BE49-F238E27FC236}">
                <a16:creationId xmlns:a16="http://schemas.microsoft.com/office/drawing/2014/main" id="{9308499C-4EC5-1B3B-B883-15B6C600C852}"/>
              </a:ext>
            </a:extLst>
          </p:cNvPr>
          <p:cNvSpPr/>
          <p:nvPr/>
        </p:nvSpPr>
        <p:spPr>
          <a:xfrm>
            <a:off x="15879067" y="5373909"/>
            <a:ext cx="4868997" cy="487954"/>
          </a:xfrm>
          <a:prstGeom prst="rect">
            <a:avLst/>
          </a:prstGeom>
        </p:spPr>
        <p:txBody>
          <a:bodyPr wrap="square">
            <a:spAutoFit/>
          </a:bodyPr>
          <a:lstStyle/>
          <a:p>
            <a:r>
              <a:rPr lang="da-DK" sz="2571" b="1" spc="-54" dirty="0" err="1">
                <a:latin typeface="Arial" panose="020B0604020202020204" pitchFamily="34" charset="0"/>
                <a:cs typeface="Arial" panose="020B0604020202020204" pitchFamily="34" charset="0"/>
              </a:rPr>
              <a:t>Results</a:t>
            </a:r>
            <a:endParaRPr lang="da-DK" sz="2571" b="1" spc="-54" dirty="0">
              <a:latin typeface="Arial" panose="020B0604020202020204" pitchFamily="34" charset="0"/>
              <a:cs typeface="Arial" panose="020B0604020202020204" pitchFamily="34" charset="0"/>
            </a:endParaRPr>
          </a:p>
        </p:txBody>
      </p:sp>
      <p:sp>
        <p:nvSpPr>
          <p:cNvPr id="32" name="Rectangle 31">
            <a:extLst>
              <a:ext uri="{FF2B5EF4-FFF2-40B4-BE49-F238E27FC236}">
                <a16:creationId xmlns:a16="http://schemas.microsoft.com/office/drawing/2014/main" id="{536FF2DD-80E0-21C3-7F9F-9CE3A99EF3BF}"/>
              </a:ext>
            </a:extLst>
          </p:cNvPr>
          <p:cNvSpPr/>
          <p:nvPr/>
        </p:nvSpPr>
        <p:spPr>
          <a:xfrm>
            <a:off x="15879067" y="5821361"/>
            <a:ext cx="5076887" cy="2466444"/>
          </a:xfrm>
          <a:prstGeom prst="rect">
            <a:avLst/>
          </a:prstGeom>
        </p:spPr>
        <p:txBody>
          <a:bodyPr wrap="square">
            <a:spAutoFit/>
          </a:bodyPr>
          <a:lstStyle/>
          <a:p>
            <a:pPr marL="244938" indent="-244938">
              <a:buFont typeface="Arial" panose="020B0604020202020204" pitchFamily="34" charset="0"/>
              <a:buChar char="•"/>
            </a:pPr>
            <a:r>
              <a:rPr lang="da-DK" sz="1714" dirty="0">
                <a:latin typeface="Arial" panose="020B0604020202020204" pitchFamily="34" charset="0"/>
                <a:cs typeface="Arial" panose="020B0604020202020204" pitchFamily="34" charset="0"/>
              </a:rPr>
              <a:t>Focus on the </a:t>
            </a:r>
            <a:r>
              <a:rPr lang="da-DK" sz="1714" dirty="0" err="1">
                <a:latin typeface="Arial" panose="020B0604020202020204" pitchFamily="34" charset="0"/>
                <a:cs typeface="Arial" panose="020B0604020202020204" pitchFamily="34" charset="0"/>
              </a:rPr>
              <a:t>three</a:t>
            </a:r>
            <a:r>
              <a:rPr lang="da-DK" sz="1714" dirty="0">
                <a:latin typeface="Arial" panose="020B0604020202020204" pitchFamily="34" charset="0"/>
                <a:cs typeface="Arial" panose="020B0604020202020204" pitchFamily="34" charset="0"/>
              </a:rPr>
              <a:t> most </a:t>
            </a:r>
            <a:r>
              <a:rPr lang="da-DK" sz="1714" dirty="0" err="1">
                <a:latin typeface="Arial" panose="020B0604020202020204" pitchFamily="34" charset="0"/>
                <a:cs typeface="Arial" panose="020B0604020202020204" pitchFamily="34" charset="0"/>
              </a:rPr>
              <a:t>important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results</a:t>
            </a:r>
            <a:r>
              <a:rPr lang="da-DK" sz="1714" dirty="0">
                <a:latin typeface="Arial" panose="020B0604020202020204" pitchFamily="34" charset="0"/>
                <a:cs typeface="Arial" panose="020B0604020202020204" pitchFamily="34" charset="0"/>
              </a:rPr>
              <a:t>. Write </a:t>
            </a:r>
            <a:r>
              <a:rPr lang="da-DK" sz="1714" dirty="0" err="1">
                <a:latin typeface="Arial" panose="020B0604020202020204" pitchFamily="34" charset="0"/>
                <a:cs typeface="Arial" panose="020B0604020202020204" pitchFamily="34" charset="0"/>
              </a:rPr>
              <a:t>about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them</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concise</a:t>
            </a:r>
            <a:r>
              <a:rPr lang="da-DK" sz="1714" dirty="0">
                <a:latin typeface="Arial" panose="020B0604020202020204" pitchFamily="34" charset="0"/>
                <a:cs typeface="Arial" panose="020B0604020202020204" pitchFamily="34" charset="0"/>
              </a:rPr>
              <a:t> - in </a:t>
            </a:r>
            <a:r>
              <a:rPr lang="da-DK" sz="1714" dirty="0" err="1">
                <a:latin typeface="Arial" panose="020B0604020202020204" pitchFamily="34" charset="0"/>
                <a:cs typeface="Arial" panose="020B0604020202020204" pitchFamily="34" charset="0"/>
              </a:rPr>
              <a:t>dots</a:t>
            </a:r>
            <a:r>
              <a:rPr lang="da-DK" sz="1714" dirty="0">
                <a:latin typeface="Arial" panose="020B0604020202020204" pitchFamily="34" charset="0"/>
                <a:cs typeface="Arial" panose="020B0604020202020204" pitchFamily="34" charset="0"/>
              </a:rPr>
              <a:t>.</a:t>
            </a:r>
          </a:p>
          <a:p>
            <a:pPr marL="244938" indent="-244938">
              <a:buFont typeface="Arial" panose="020B0604020202020204" pitchFamily="34" charset="0"/>
              <a:buChar char="•"/>
            </a:pPr>
            <a:endParaRPr lang="da-DK" sz="1714" dirty="0">
              <a:latin typeface="Arial" panose="020B0604020202020204" pitchFamily="34" charset="0"/>
              <a:cs typeface="Arial" panose="020B0604020202020204" pitchFamily="34" charset="0"/>
            </a:endParaRPr>
          </a:p>
          <a:p>
            <a:pPr marL="244938" indent="-244938">
              <a:buFont typeface="Arial" panose="020B0604020202020204" pitchFamily="34" charset="0"/>
              <a:buChar char="•"/>
            </a:pPr>
            <a:r>
              <a:rPr lang="da-DK" sz="1714" dirty="0" err="1">
                <a:latin typeface="Arial" panose="020B0604020202020204" pitchFamily="34" charset="0"/>
                <a:cs typeface="Arial" panose="020B0604020202020204" pitchFamily="34" charset="0"/>
              </a:rPr>
              <a:t>Khut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aciendelis</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alibus</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ut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magnias</a:t>
            </a:r>
            <a:r>
              <a:rPr lang="da-DK" sz="1714" dirty="0">
                <a:latin typeface="Arial" panose="020B0604020202020204" pitchFamily="34" charset="0"/>
                <a:cs typeface="Arial" panose="020B0604020202020204" pitchFamily="34" charset="0"/>
              </a:rPr>
              <a:t> et </a:t>
            </a:r>
            <a:r>
              <a:rPr lang="da-DK" sz="1714" dirty="0" err="1">
                <a:latin typeface="Arial" panose="020B0604020202020204" pitchFamily="34" charset="0"/>
                <a:cs typeface="Arial" panose="020B0604020202020204" pitchFamily="34" charset="0"/>
              </a:rPr>
              <a:t>officae</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pudit</a:t>
            </a:r>
            <a:r>
              <a:rPr lang="da-DK" sz="1714" dirty="0">
                <a:latin typeface="Arial" panose="020B0604020202020204" pitchFamily="34" charset="0"/>
                <a:cs typeface="Arial" panose="020B0604020202020204" pitchFamily="34" charset="0"/>
              </a:rPr>
              <a:t>, nos es </a:t>
            </a:r>
            <a:r>
              <a:rPr lang="da-DK" sz="1714" dirty="0" err="1">
                <a:latin typeface="Arial" panose="020B0604020202020204" pitchFamily="34" charset="0"/>
                <a:cs typeface="Arial" panose="020B0604020202020204" pitchFamily="34" charset="0"/>
              </a:rPr>
              <a:t>natio</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Olorro</a:t>
            </a:r>
            <a:r>
              <a:rPr lang="da-DK" sz="1714" dirty="0">
                <a:latin typeface="Arial" panose="020B0604020202020204" pitchFamily="34" charset="0"/>
                <a:cs typeface="Arial" panose="020B0604020202020204" pitchFamily="34" charset="0"/>
              </a:rPr>
              <a:t> et </a:t>
            </a:r>
            <a:r>
              <a:rPr lang="da-DK" sz="1714" dirty="0" err="1">
                <a:latin typeface="Arial" panose="020B0604020202020204" pitchFamily="34" charset="0"/>
                <a:cs typeface="Arial" panose="020B0604020202020204" pitchFamily="34" charset="0"/>
              </a:rPr>
              <a:t>alistibusa</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experibus</a:t>
            </a:r>
            <a:r>
              <a:rPr lang="da-DK" sz="1714" dirty="0">
                <a:latin typeface="Arial" panose="020B0604020202020204" pitchFamily="34" charset="0"/>
                <a:cs typeface="Arial" panose="020B0604020202020204" pitchFamily="34" charset="0"/>
              </a:rPr>
              <a:t> si </a:t>
            </a:r>
            <a:r>
              <a:rPr lang="da-DK" sz="1714" dirty="0" err="1">
                <a:latin typeface="Arial" panose="020B0604020202020204" pitchFamily="34" charset="0"/>
                <a:cs typeface="Arial" panose="020B0604020202020204" pitchFamily="34" charset="0"/>
              </a:rPr>
              <a:t>doluptaspero</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culliquos</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cus</a:t>
            </a:r>
            <a:r>
              <a:rPr lang="da-DK" sz="1714" dirty="0">
                <a:latin typeface="Arial" panose="020B0604020202020204" pitchFamily="34" charset="0"/>
                <a:cs typeface="Arial" panose="020B0604020202020204" pitchFamily="34" charset="0"/>
              </a:rPr>
              <a:t> et </a:t>
            </a:r>
            <a:r>
              <a:rPr lang="da-DK" sz="1714" dirty="0" err="1">
                <a:latin typeface="Arial" panose="020B0604020202020204" pitchFamily="34" charset="0"/>
                <a:cs typeface="Arial" panose="020B0604020202020204" pitchFamily="34" charset="0"/>
              </a:rPr>
              <a:t>odis</a:t>
            </a:r>
            <a:endParaRPr lang="da-DK" sz="1714" dirty="0">
              <a:latin typeface="Arial" panose="020B0604020202020204" pitchFamily="34" charset="0"/>
              <a:cs typeface="Arial" panose="020B0604020202020204" pitchFamily="34" charset="0"/>
            </a:endParaRPr>
          </a:p>
          <a:p>
            <a:pPr marL="244938" indent="-244938">
              <a:buFont typeface="Arial" panose="020B0604020202020204" pitchFamily="34" charset="0"/>
              <a:buChar char="•"/>
            </a:pPr>
            <a:endParaRPr lang="da-DK" sz="1714" dirty="0">
              <a:latin typeface="Arial" panose="020B0604020202020204" pitchFamily="34" charset="0"/>
              <a:cs typeface="Arial" panose="020B0604020202020204" pitchFamily="34" charset="0"/>
            </a:endParaRPr>
          </a:p>
          <a:p>
            <a:pPr marL="244938" indent="-244938">
              <a:buFont typeface="Arial" panose="020B0604020202020204" pitchFamily="34" charset="0"/>
              <a:buChar char="•"/>
            </a:pPr>
            <a:r>
              <a:rPr lang="da-DK" sz="1714" dirty="0">
                <a:latin typeface="Arial" panose="020B0604020202020204" pitchFamily="34" charset="0"/>
                <a:cs typeface="Arial" panose="020B0604020202020204" pitchFamily="34" charset="0"/>
              </a:rPr>
              <a:t>Ex </a:t>
            </a:r>
            <a:r>
              <a:rPr lang="da-DK" sz="1714" dirty="0" err="1">
                <a:latin typeface="Arial" panose="020B0604020202020204" pitchFamily="34" charset="0"/>
                <a:cs typeface="Arial" panose="020B0604020202020204" pitchFamily="34" charset="0"/>
              </a:rPr>
              <a:t>evenihillaut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dolecatendel</a:t>
            </a:r>
            <a:r>
              <a:rPr lang="da-DK" sz="1714" dirty="0">
                <a:latin typeface="Arial" panose="020B0604020202020204" pitchFamily="34" charset="0"/>
                <a:cs typeface="Arial" panose="020B0604020202020204" pitchFamily="34" charset="0"/>
              </a:rPr>
              <a:t> id quatest, nos </a:t>
            </a:r>
            <a:r>
              <a:rPr lang="da-DK" sz="1714" dirty="0" err="1">
                <a:latin typeface="Arial" panose="020B0604020202020204" pitchFamily="34" charset="0"/>
                <a:cs typeface="Arial" panose="020B0604020202020204" pitchFamily="34" charset="0"/>
              </a:rPr>
              <a:t>aut</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elia</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sitinto</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restiur</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acea</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volorep</a:t>
            </a:r>
            <a:r>
              <a:rPr lang="da-DK" sz="1714" dirty="0">
                <a:latin typeface="Arial" panose="020B0604020202020204" pitchFamily="34" charset="0"/>
                <a:cs typeface="Arial" panose="020B0604020202020204" pitchFamily="34" charset="0"/>
              </a:rPr>
              <a:t> </a:t>
            </a:r>
            <a:r>
              <a:rPr lang="da-DK" sz="1714" dirty="0" err="1">
                <a:latin typeface="Arial" panose="020B0604020202020204" pitchFamily="34" charset="0"/>
                <a:cs typeface="Arial" panose="020B0604020202020204" pitchFamily="34" charset="0"/>
              </a:rPr>
              <a:t>udaesequi</a:t>
            </a:r>
            <a:r>
              <a:rPr lang="da-DK" sz="1714" dirty="0">
                <a:latin typeface="Arial" panose="020B0604020202020204" pitchFamily="34" charset="0"/>
                <a:cs typeface="Arial" panose="020B0604020202020204" pitchFamily="34" charset="0"/>
              </a:rPr>
              <a:t>.</a:t>
            </a:r>
          </a:p>
        </p:txBody>
      </p:sp>
      <p:sp>
        <p:nvSpPr>
          <p:cNvPr id="33" name="Rectangle 32">
            <a:extLst>
              <a:ext uri="{FF2B5EF4-FFF2-40B4-BE49-F238E27FC236}">
                <a16:creationId xmlns:a16="http://schemas.microsoft.com/office/drawing/2014/main" id="{7E397BE8-67DB-D596-A138-90B7E0D1A399}"/>
              </a:ext>
            </a:extLst>
          </p:cNvPr>
          <p:cNvSpPr/>
          <p:nvPr/>
        </p:nvSpPr>
        <p:spPr>
          <a:xfrm>
            <a:off x="956712" y="5389620"/>
            <a:ext cx="16740738" cy="487954"/>
          </a:xfrm>
          <a:prstGeom prst="rect">
            <a:avLst/>
          </a:prstGeom>
        </p:spPr>
        <p:txBody>
          <a:bodyPr wrap="square">
            <a:spAutoFit/>
          </a:bodyPr>
          <a:lstStyle/>
          <a:p>
            <a:r>
              <a:rPr lang="da-DK" sz="2571" b="1" spc="-54" dirty="0" err="1">
                <a:latin typeface="Arial" panose="020B0604020202020204" pitchFamily="34" charset="0"/>
                <a:cs typeface="Arial" panose="020B0604020202020204" pitchFamily="34" charset="0"/>
              </a:rPr>
              <a:t>Introduction</a:t>
            </a:r>
            <a:r>
              <a:rPr lang="da-DK" sz="2571" b="1" spc="-54" dirty="0">
                <a:latin typeface="Arial" panose="020B0604020202020204" pitchFamily="34" charset="0"/>
                <a:cs typeface="Arial" panose="020B0604020202020204" pitchFamily="34" charset="0"/>
              </a:rPr>
              <a:t> and </a:t>
            </a:r>
            <a:r>
              <a:rPr lang="da-DK" sz="2571" b="1" spc="-54" dirty="0" err="1">
                <a:latin typeface="Arial" panose="020B0604020202020204" pitchFamily="34" charset="0"/>
                <a:cs typeface="Arial" panose="020B0604020202020204" pitchFamily="34" charset="0"/>
              </a:rPr>
              <a:t>background</a:t>
            </a:r>
            <a:endParaRPr lang="da-DK" sz="2571" b="1" spc="-54" dirty="0">
              <a:latin typeface="Arial" panose="020B0604020202020204" pitchFamily="34" charset="0"/>
              <a:cs typeface="Arial" panose="020B0604020202020204" pitchFamily="34" charset="0"/>
            </a:endParaRPr>
          </a:p>
        </p:txBody>
      </p:sp>
      <p:sp>
        <p:nvSpPr>
          <p:cNvPr id="34" name="Rectangle 33">
            <a:extLst>
              <a:ext uri="{FF2B5EF4-FFF2-40B4-BE49-F238E27FC236}">
                <a16:creationId xmlns:a16="http://schemas.microsoft.com/office/drawing/2014/main" id="{71C94F40-C7DB-4A4E-3809-E2A15CC550B2}"/>
              </a:ext>
            </a:extLst>
          </p:cNvPr>
          <p:cNvSpPr/>
          <p:nvPr/>
        </p:nvSpPr>
        <p:spPr>
          <a:xfrm>
            <a:off x="956712" y="5973881"/>
            <a:ext cx="13771082" cy="1411412"/>
          </a:xfrm>
          <a:prstGeom prst="rect">
            <a:avLst/>
          </a:prstGeom>
        </p:spPr>
        <p:txBody>
          <a:bodyPr wrap="square">
            <a:spAutoFit/>
          </a:bodyPr>
          <a:lstStyle/>
          <a:p>
            <a:r>
              <a:rPr lang="en-US" sz="2143" i="1" dirty="0">
                <a:latin typeface="Arial" panose="020B0604020202020204" pitchFamily="34" charset="0"/>
                <a:cs typeface="Arial" panose="020B0604020202020204" pitchFamily="34" charset="0"/>
              </a:rPr>
              <a:t>Keep the “why” VERY short!</a:t>
            </a:r>
          </a:p>
          <a:p>
            <a:r>
              <a:rPr lang="en-US" sz="2143" i="1" dirty="0">
                <a:latin typeface="Arial" panose="020B0604020202020204" pitchFamily="34" charset="0"/>
                <a:cs typeface="Arial" panose="020B0604020202020204" pitchFamily="34" charset="0"/>
              </a:rPr>
              <a:t>Try to prioritize the poster as much as possible. It’s important to have a catching picture and a very short title that people understand. Remember the most important thing is to get the visitors’ attention as people walk by. You don’t have to show all your results on the poster alone. If necessary you can also print some handouts. </a:t>
            </a:r>
            <a:endParaRPr lang="en-US" sz="2143" dirty="0">
              <a:latin typeface="Arial" panose="020B0604020202020204" pitchFamily="34" charset="0"/>
              <a:cs typeface="Arial" panose="020B0604020202020204" pitchFamily="34" charset="0"/>
            </a:endParaRPr>
          </a:p>
        </p:txBody>
      </p:sp>
      <p:sp>
        <p:nvSpPr>
          <p:cNvPr id="35" name="Rounded Rectangle 45">
            <a:extLst>
              <a:ext uri="{FF2B5EF4-FFF2-40B4-BE49-F238E27FC236}">
                <a16:creationId xmlns:a16="http://schemas.microsoft.com/office/drawing/2014/main" id="{8D574750-F90E-AFA5-F942-4BE9E9317FD6}"/>
              </a:ext>
            </a:extLst>
          </p:cNvPr>
          <p:cNvSpPr/>
          <p:nvPr/>
        </p:nvSpPr>
        <p:spPr>
          <a:xfrm>
            <a:off x="15640133" y="9045423"/>
            <a:ext cx="5375699" cy="484419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86"/>
          </a:p>
        </p:txBody>
      </p:sp>
      <p:sp>
        <p:nvSpPr>
          <p:cNvPr id="36" name="Rectangle 35">
            <a:extLst>
              <a:ext uri="{FF2B5EF4-FFF2-40B4-BE49-F238E27FC236}">
                <a16:creationId xmlns:a16="http://schemas.microsoft.com/office/drawing/2014/main" id="{81282C4B-530D-2E7B-BD09-1B961E3419FD}"/>
              </a:ext>
            </a:extLst>
          </p:cNvPr>
          <p:cNvSpPr/>
          <p:nvPr/>
        </p:nvSpPr>
        <p:spPr>
          <a:xfrm>
            <a:off x="15833605" y="9196853"/>
            <a:ext cx="4868997" cy="487954"/>
          </a:xfrm>
          <a:prstGeom prst="rect">
            <a:avLst/>
          </a:prstGeom>
        </p:spPr>
        <p:txBody>
          <a:bodyPr wrap="square">
            <a:spAutoFit/>
          </a:bodyPr>
          <a:lstStyle/>
          <a:p>
            <a:r>
              <a:rPr lang="da-DK" sz="2571" b="1" spc="-54" dirty="0" err="1">
                <a:latin typeface="Arial" panose="020B0604020202020204" pitchFamily="34" charset="0"/>
                <a:cs typeface="Arial" panose="020B0604020202020204" pitchFamily="34" charset="0"/>
              </a:rPr>
              <a:t>Conclusion</a:t>
            </a:r>
            <a:endParaRPr lang="da-DK" sz="2571" b="1" spc="-54" dirty="0">
              <a:latin typeface="Arial" panose="020B0604020202020204" pitchFamily="34" charset="0"/>
              <a:cs typeface="Arial" panose="020B0604020202020204" pitchFamily="34" charset="0"/>
            </a:endParaRPr>
          </a:p>
        </p:txBody>
      </p:sp>
      <p:sp>
        <p:nvSpPr>
          <p:cNvPr id="37" name="Rectangle 36">
            <a:extLst>
              <a:ext uri="{FF2B5EF4-FFF2-40B4-BE49-F238E27FC236}">
                <a16:creationId xmlns:a16="http://schemas.microsoft.com/office/drawing/2014/main" id="{266DC519-519F-C287-2DC7-19C81FC47F98}"/>
              </a:ext>
            </a:extLst>
          </p:cNvPr>
          <p:cNvSpPr/>
          <p:nvPr/>
        </p:nvSpPr>
        <p:spPr>
          <a:xfrm>
            <a:off x="15833605" y="9760841"/>
            <a:ext cx="5076887" cy="1411412"/>
          </a:xfrm>
          <a:prstGeom prst="rect">
            <a:avLst/>
          </a:prstGeom>
        </p:spPr>
        <p:txBody>
          <a:bodyPr wrap="square">
            <a:spAutoFit/>
          </a:bodyPr>
          <a:lstStyle/>
          <a:p>
            <a:pPr>
              <a:lnSpc>
                <a:spcPct val="125000"/>
              </a:lnSpc>
            </a:pPr>
            <a:r>
              <a:rPr lang="en-US" sz="1714" dirty="0">
                <a:latin typeface="Arial" panose="020B0604020202020204" pitchFamily="34" charset="0"/>
                <a:cs typeface="Arial" panose="020B0604020202020204" pitchFamily="34" charset="0"/>
              </a:rPr>
              <a:t>Focus on the purpose, the future and how your results can impact upon health and society.</a:t>
            </a:r>
          </a:p>
          <a:p>
            <a:pPr>
              <a:lnSpc>
                <a:spcPct val="125000"/>
              </a:lnSpc>
            </a:pPr>
            <a:r>
              <a:rPr lang="en-US" sz="1714" dirty="0" err="1">
                <a:latin typeface="Arial" panose="020B0604020202020204" pitchFamily="34" charset="0"/>
                <a:cs typeface="Arial" panose="020B0604020202020204" pitchFamily="34" charset="0"/>
              </a:rPr>
              <a:t>Pvel</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mos</a:t>
            </a:r>
            <a:r>
              <a:rPr lang="en-US" sz="1714" dirty="0">
                <a:latin typeface="Arial" panose="020B0604020202020204" pitchFamily="34" charset="0"/>
                <a:cs typeface="Arial" panose="020B0604020202020204" pitchFamily="34" charset="0"/>
              </a:rPr>
              <a:t> con </a:t>
            </a:r>
            <a:r>
              <a:rPr lang="en-US" sz="1714" dirty="0" err="1">
                <a:latin typeface="Arial" panose="020B0604020202020204" pitchFamily="34" charset="0"/>
                <a:cs typeface="Arial" panose="020B0604020202020204" pitchFamily="34" charset="0"/>
              </a:rPr>
              <a:t>es</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inus</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ullaborae</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vellut</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odit</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sequiantur</a:t>
            </a:r>
            <a:r>
              <a:rPr lang="en-US" sz="1714" dirty="0">
                <a:latin typeface="Arial" panose="020B0604020202020204" pitchFamily="34" charset="0"/>
                <a:cs typeface="Arial" panose="020B0604020202020204" pitchFamily="34" charset="0"/>
              </a:rPr>
              <a:t>, ex </a:t>
            </a:r>
            <a:r>
              <a:rPr lang="en-US" sz="1714" dirty="0" err="1">
                <a:latin typeface="Arial" panose="020B0604020202020204" pitchFamily="34" charset="0"/>
                <a:cs typeface="Arial" panose="020B0604020202020204" pitchFamily="34" charset="0"/>
              </a:rPr>
              <a:t>est</a:t>
            </a:r>
            <a:r>
              <a:rPr lang="en-US" sz="1714" dirty="0">
                <a:latin typeface="Arial" panose="020B0604020202020204" pitchFamily="34" charset="0"/>
                <a:cs typeface="Arial" panose="020B0604020202020204" pitchFamily="34" charset="0"/>
              </a:rPr>
              <a:t> ma </a:t>
            </a:r>
            <a:r>
              <a:rPr lang="en-US" sz="1714" dirty="0" err="1">
                <a:latin typeface="Arial" panose="020B0604020202020204" pitchFamily="34" charset="0"/>
                <a:cs typeface="Arial" panose="020B0604020202020204" pitchFamily="34" charset="0"/>
              </a:rPr>
              <a:t>cus</a:t>
            </a:r>
            <a:r>
              <a:rPr lang="en-US" sz="1714" dirty="0">
                <a:latin typeface="Arial" panose="020B0604020202020204" pitchFamily="34" charset="0"/>
                <a:cs typeface="Arial" panose="020B0604020202020204" pitchFamily="34" charset="0"/>
              </a:rPr>
              <a:t> </a:t>
            </a:r>
            <a:r>
              <a:rPr lang="en-US" sz="1714" dirty="0" err="1">
                <a:latin typeface="Arial" panose="020B0604020202020204" pitchFamily="34" charset="0"/>
                <a:cs typeface="Arial" panose="020B0604020202020204" pitchFamily="34" charset="0"/>
              </a:rPr>
              <a:t>expla</a:t>
            </a:r>
            <a:r>
              <a:rPr lang="en-US" sz="1714" dirty="0">
                <a:latin typeface="Arial" panose="020B0604020202020204" pitchFamily="34" charset="0"/>
                <a:cs typeface="Arial" panose="020B0604020202020204" pitchFamily="34" charset="0"/>
              </a:rPr>
              <a:t> vent </a:t>
            </a:r>
            <a:r>
              <a:rPr lang="en-US" sz="1714" dirty="0" err="1">
                <a:latin typeface="Arial" panose="020B0604020202020204" pitchFamily="34" charset="0"/>
                <a:cs typeface="Arial" panose="020B0604020202020204" pitchFamily="34" charset="0"/>
              </a:rPr>
              <a:t>dolent</a:t>
            </a:r>
            <a:endParaRPr lang="en-US" sz="1714" dirty="0">
              <a:latin typeface="Arial" panose="020B0604020202020204" pitchFamily="34" charset="0"/>
              <a:cs typeface="Arial" panose="020B0604020202020204" pitchFamily="34" charset="0"/>
            </a:endParaRPr>
          </a:p>
        </p:txBody>
      </p:sp>
      <p:sp>
        <p:nvSpPr>
          <p:cNvPr id="38" name="Title 1">
            <a:extLst>
              <a:ext uri="{FF2B5EF4-FFF2-40B4-BE49-F238E27FC236}">
                <a16:creationId xmlns:a16="http://schemas.microsoft.com/office/drawing/2014/main" id="{76A2203A-B457-C0C8-0F53-9DCC74C9702F}"/>
              </a:ext>
            </a:extLst>
          </p:cNvPr>
          <p:cNvSpPr txBox="1">
            <a:spLocks/>
          </p:cNvSpPr>
          <p:nvPr/>
        </p:nvSpPr>
        <p:spPr>
          <a:xfrm>
            <a:off x="6319400" y="1083733"/>
            <a:ext cx="14797665" cy="2723179"/>
          </a:xfrm>
          <a:prstGeom prst="rect">
            <a:avLst/>
          </a:prstGeom>
        </p:spPr>
        <p:txBody>
          <a:bodyPr/>
          <a:lstStyle>
            <a:lvl1pPr algn="l" defTabSz="2159996" rtl="0" eaLnBrk="1" latinLnBrk="0" hangingPunct="1">
              <a:lnSpc>
                <a:spcPct val="90000"/>
              </a:lnSpc>
              <a:spcBef>
                <a:spcPct val="0"/>
              </a:spcBef>
              <a:buNone/>
              <a:defRPr sz="8500" b="1" kern="1200">
                <a:solidFill>
                  <a:schemeClr val="bg1"/>
                </a:solidFill>
                <a:latin typeface="Arial" panose="020B0604020202020204" pitchFamily="34" charset="0"/>
                <a:ea typeface="+mj-ea"/>
                <a:cs typeface="Arial" panose="020B0604020202020204" pitchFamily="34" charset="0"/>
              </a:defRPr>
            </a:lvl1pPr>
          </a:lstStyle>
          <a:p>
            <a:r>
              <a:rPr lang="en-US" dirty="0"/>
              <a:t>Keep your title short and in large letters </a:t>
            </a:r>
          </a:p>
        </p:txBody>
      </p:sp>
      <p:sp>
        <p:nvSpPr>
          <p:cNvPr id="39" name="Title 1">
            <a:extLst>
              <a:ext uri="{FF2B5EF4-FFF2-40B4-BE49-F238E27FC236}">
                <a16:creationId xmlns:a16="http://schemas.microsoft.com/office/drawing/2014/main" id="{0D06193F-F6A1-7EB7-7B41-6091991E39C7}"/>
              </a:ext>
            </a:extLst>
          </p:cNvPr>
          <p:cNvSpPr txBox="1">
            <a:spLocks/>
          </p:cNvSpPr>
          <p:nvPr/>
        </p:nvSpPr>
        <p:spPr>
          <a:xfrm>
            <a:off x="6319400" y="3654698"/>
            <a:ext cx="15164579" cy="776331"/>
          </a:xfrm>
          <a:prstGeom prst="rect">
            <a:avLst/>
          </a:prstGeom>
        </p:spPr>
        <p:txBody>
          <a:bodyPr/>
          <a:lstStyle>
            <a:lvl1pPr algn="l" defTabSz="2879903" rtl="0" eaLnBrk="1" latinLnBrk="0" hangingPunct="1">
              <a:lnSpc>
                <a:spcPct val="90000"/>
              </a:lnSpc>
              <a:spcBef>
                <a:spcPct val="0"/>
              </a:spcBef>
              <a:buNone/>
              <a:defRPr sz="9500" b="1" kern="1200">
                <a:solidFill>
                  <a:schemeClr val="bg1"/>
                </a:solidFill>
                <a:latin typeface="Arial" panose="020B0604020202020204" pitchFamily="34" charset="0"/>
                <a:ea typeface="+mj-ea"/>
                <a:cs typeface="Arial" panose="020B0604020202020204" pitchFamily="34" charset="0"/>
              </a:defRPr>
            </a:lvl1pPr>
          </a:lstStyle>
          <a:p>
            <a:r>
              <a:rPr lang="en-US" sz="2800" b="0" dirty="0" err="1"/>
              <a:t>Navn</a:t>
            </a:r>
            <a:r>
              <a:rPr lang="en-US" sz="2800" b="0" dirty="0"/>
              <a:t>  </a:t>
            </a:r>
            <a:r>
              <a:rPr lang="en-US" sz="2800" b="0" dirty="0" err="1"/>
              <a:t>Navnesen</a:t>
            </a:r>
            <a:r>
              <a:rPr lang="en-US" sz="2800" b="0" dirty="0"/>
              <a:t>, </a:t>
            </a:r>
            <a:r>
              <a:rPr lang="en-US" sz="2800" b="0" dirty="0" err="1"/>
              <a:t>Navn</a:t>
            </a:r>
            <a:r>
              <a:rPr lang="en-US" sz="2800" b="0" dirty="0"/>
              <a:t>  </a:t>
            </a:r>
            <a:r>
              <a:rPr lang="en-US" sz="2800" b="0" dirty="0" err="1"/>
              <a:t>Navnesen</a:t>
            </a:r>
            <a:r>
              <a:rPr lang="en-US" sz="2800" b="0" dirty="0"/>
              <a:t>, </a:t>
            </a:r>
            <a:r>
              <a:rPr lang="en-US" sz="2800" b="0" dirty="0" err="1"/>
              <a:t>Navn</a:t>
            </a:r>
            <a:r>
              <a:rPr lang="en-US" sz="2800" b="0" dirty="0"/>
              <a:t>  </a:t>
            </a:r>
            <a:r>
              <a:rPr lang="en-US" sz="2800" b="0" dirty="0" err="1"/>
              <a:t>Navnesen</a:t>
            </a:r>
            <a:r>
              <a:rPr lang="en-US" sz="2800" b="0" dirty="0"/>
              <a:t>, </a:t>
            </a:r>
            <a:r>
              <a:rPr lang="en-US" sz="2800" b="0" dirty="0" err="1"/>
              <a:t>Navn</a:t>
            </a:r>
            <a:r>
              <a:rPr lang="en-US" sz="2800" b="0" dirty="0"/>
              <a:t>  </a:t>
            </a:r>
            <a:r>
              <a:rPr lang="en-US" sz="2800" b="0" dirty="0" err="1"/>
              <a:t>Navnesen</a:t>
            </a:r>
            <a:r>
              <a:rPr lang="en-US" sz="2800" b="0" dirty="0"/>
              <a:t>, </a:t>
            </a:r>
            <a:r>
              <a:rPr lang="en-US" sz="2800" b="0" dirty="0" err="1"/>
              <a:t>Navn</a:t>
            </a:r>
            <a:r>
              <a:rPr lang="en-US" sz="2800" b="0" dirty="0"/>
              <a:t>  </a:t>
            </a:r>
            <a:r>
              <a:rPr lang="en-US" sz="2800" b="0" dirty="0" err="1"/>
              <a:t>Navnesen</a:t>
            </a:r>
            <a:r>
              <a:rPr lang="en-US" sz="2800" b="0" dirty="0"/>
              <a:t>,,</a:t>
            </a:r>
          </a:p>
        </p:txBody>
      </p:sp>
    </p:spTree>
    <p:extLst>
      <p:ext uri="{BB962C8B-B14F-4D97-AF65-F5344CB8AC3E}">
        <p14:creationId xmlns:p14="http://schemas.microsoft.com/office/powerpoint/2010/main" val="3684737371"/>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UH_poster_template_2025_portrait" id="{44EF647A-C2B0-427D-89C8-27B1D3EB949C}" vid="{06079CEC-6F01-4D9F-B420-2E27E16C06DD}"/>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1112</TotalTime>
  <Words>384</Words>
  <Application>Microsoft Office PowerPoint</Application>
  <PresentationFormat>Custom</PresentationFormat>
  <Paragraphs>34</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2013 - 2022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Benjamin Wernery</dc:creator>
  <cp:lastModifiedBy>Nanna Elmstedt Bild</cp:lastModifiedBy>
  <cp:revision>58</cp:revision>
  <cp:lastPrinted>2018-12-06T13:37:04Z</cp:lastPrinted>
  <dcterms:created xsi:type="dcterms:W3CDTF">2018-12-06T08:07:40Z</dcterms:created>
  <dcterms:modified xsi:type="dcterms:W3CDTF">2025-09-30T07:46:32Z</dcterms:modified>
</cp:coreProperties>
</file>