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7" r:id="rId1"/>
  </p:sldMasterIdLst>
  <p:notesMasterIdLst>
    <p:notesMasterId r:id="rId6"/>
  </p:notesMasterIdLst>
  <p:sldIdLst>
    <p:sldId id="262" r:id="rId2"/>
    <p:sldId id="261" r:id="rId3"/>
    <p:sldId id="260" r:id="rId4"/>
    <p:sldId id="263" r:id="rId5"/>
  </p:sldIdLst>
  <p:sldSz cx="21599525" cy="30240288"/>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555"/>
    <a:srgbClr val="990000"/>
    <a:srgbClr val="C7C7D3"/>
    <a:srgbClr val="DADAE2"/>
    <a:srgbClr val="171749"/>
    <a:srgbClr val="ABABBD"/>
    <a:srgbClr val="A2A2B6"/>
    <a:srgbClr val="9090A8"/>
    <a:srgbClr val="FF741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2DB139-621E-4E89-B3E2-353CA9A9253A}" v="3" dt="2026-06-29T07:41:59.7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14" autoAdjust="0"/>
    <p:restoredTop sz="94654" autoAdjust="0"/>
  </p:normalViewPr>
  <p:slideViewPr>
    <p:cSldViewPr snapToGrid="0" snapToObjects="1">
      <p:cViewPr varScale="1">
        <p:scale>
          <a:sx n="24" d="100"/>
          <a:sy n="24" d="100"/>
        </p:scale>
        <p:origin x="3144" y="6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1" y="1"/>
            <a:ext cx="2945659" cy="498135"/>
          </a:xfrm>
          <a:prstGeom prst="rect">
            <a:avLst/>
          </a:prstGeom>
        </p:spPr>
        <p:txBody>
          <a:bodyPr vert="horz" lIns="91440" tIns="45720" rIns="91440" bIns="45720" rtlCol="0"/>
          <a:lstStyle>
            <a:lvl1pPr algn="l">
              <a:defRPr sz="1200"/>
            </a:lvl1pPr>
          </a:lstStyle>
          <a:p>
            <a:endParaRPr lang="da-DK"/>
          </a:p>
        </p:txBody>
      </p:sp>
      <p:sp>
        <p:nvSpPr>
          <p:cNvPr id="3" name="Pladsholder til dato 2"/>
          <p:cNvSpPr>
            <a:spLocks noGrp="1"/>
          </p:cNvSpPr>
          <p:nvPr>
            <p:ph type="dt" idx="1"/>
          </p:nvPr>
        </p:nvSpPr>
        <p:spPr>
          <a:xfrm>
            <a:off x="3850444" y="1"/>
            <a:ext cx="2945659" cy="498135"/>
          </a:xfrm>
          <a:prstGeom prst="rect">
            <a:avLst/>
          </a:prstGeom>
        </p:spPr>
        <p:txBody>
          <a:bodyPr vert="horz" lIns="91440" tIns="45720" rIns="91440" bIns="45720" rtlCol="0"/>
          <a:lstStyle>
            <a:lvl1pPr algn="r">
              <a:defRPr sz="1200"/>
            </a:lvl1pPr>
          </a:lstStyle>
          <a:p>
            <a:fld id="{E2FBF280-86C9-6142-9451-A3E8A9032BE3}" type="datetimeFigureOut">
              <a:rPr lang="da-DK" smtClean="0"/>
              <a:t>29-06-2026</a:t>
            </a:fld>
            <a:endParaRPr lang="da-DK"/>
          </a:p>
        </p:txBody>
      </p:sp>
      <p:sp>
        <p:nvSpPr>
          <p:cNvPr id="4" name="Pladsholder til slidebillede 3"/>
          <p:cNvSpPr>
            <a:spLocks noGrp="1" noRot="1" noChangeAspect="1"/>
          </p:cNvSpPr>
          <p:nvPr>
            <p:ph type="sldImg" idx="2"/>
          </p:nvPr>
        </p:nvSpPr>
        <p:spPr>
          <a:xfrm>
            <a:off x="2203450" y="1239838"/>
            <a:ext cx="2390775" cy="3351212"/>
          </a:xfrm>
          <a:prstGeom prst="rect">
            <a:avLst/>
          </a:prstGeom>
          <a:noFill/>
          <a:ln w="12700">
            <a:solidFill>
              <a:prstClr val="black"/>
            </a:solidFill>
          </a:ln>
        </p:spPr>
        <p:txBody>
          <a:bodyPr vert="horz" lIns="91440" tIns="45720" rIns="91440" bIns="45720" rtlCol="0" anchor="ctr"/>
          <a:lstStyle/>
          <a:p>
            <a:endParaRPr lang="da-DK"/>
          </a:p>
        </p:txBody>
      </p:sp>
      <p:sp>
        <p:nvSpPr>
          <p:cNvPr id="5" name="Pladsholder til noter 4"/>
          <p:cNvSpPr>
            <a:spLocks noGrp="1"/>
          </p:cNvSpPr>
          <p:nvPr>
            <p:ph type="body" sz="quarter" idx="3"/>
          </p:nvPr>
        </p:nvSpPr>
        <p:spPr>
          <a:xfrm>
            <a:off x="679768" y="4777960"/>
            <a:ext cx="5438140" cy="3909239"/>
          </a:xfrm>
          <a:prstGeom prst="rect">
            <a:avLst/>
          </a:prstGeom>
        </p:spPr>
        <p:txBody>
          <a:bodyPr vert="horz" lIns="91440" tIns="45720" rIns="91440" bIns="45720" rtlCol="0"/>
          <a:lstStyle/>
          <a:p>
            <a:r>
              <a:rPr lang="da-DK"/>
              <a:t>Rediger teksttypografien i masteren
Andet niveau
Tredje niveau
Fjerde niveau
Femte niveau</a:t>
            </a:r>
          </a:p>
        </p:txBody>
      </p:sp>
      <p:sp>
        <p:nvSpPr>
          <p:cNvPr id="6" name="Pladsholder til sidefod 5"/>
          <p:cNvSpPr>
            <a:spLocks noGrp="1"/>
          </p:cNvSpPr>
          <p:nvPr>
            <p:ph type="ftr" sz="quarter" idx="4"/>
          </p:nvPr>
        </p:nvSpPr>
        <p:spPr>
          <a:xfrm>
            <a:off x="1" y="9430093"/>
            <a:ext cx="2945659" cy="498134"/>
          </a:xfrm>
          <a:prstGeom prst="rect">
            <a:avLst/>
          </a:prstGeom>
        </p:spPr>
        <p:txBody>
          <a:bodyPr vert="horz" lIns="91440" tIns="45720" rIns="91440" bIns="45720" rtlCol="0" anchor="b"/>
          <a:lstStyle>
            <a:lvl1pPr algn="l">
              <a:defRPr sz="1200"/>
            </a:lvl1pPr>
          </a:lstStyle>
          <a:p>
            <a:endParaRPr lang="da-DK"/>
          </a:p>
        </p:txBody>
      </p:sp>
      <p:sp>
        <p:nvSpPr>
          <p:cNvPr id="7" name="Pladsholder til slidenummer 6"/>
          <p:cNvSpPr>
            <a:spLocks noGrp="1"/>
          </p:cNvSpPr>
          <p:nvPr>
            <p:ph type="sldNum" sz="quarter" idx="5"/>
          </p:nvPr>
        </p:nvSpPr>
        <p:spPr>
          <a:xfrm>
            <a:off x="3850444" y="9430093"/>
            <a:ext cx="2945659" cy="498134"/>
          </a:xfrm>
          <a:prstGeom prst="rect">
            <a:avLst/>
          </a:prstGeom>
        </p:spPr>
        <p:txBody>
          <a:bodyPr vert="horz" lIns="91440" tIns="45720" rIns="91440" bIns="45720" rtlCol="0" anchor="b"/>
          <a:lstStyle>
            <a:lvl1pPr algn="r">
              <a:defRPr sz="1200"/>
            </a:lvl1pPr>
          </a:lstStyle>
          <a:p>
            <a:fld id="{A1D03FB0-9DCC-5945-A473-6C0655FDB542}" type="slidenum">
              <a:rPr lang="da-DK" smtClean="0"/>
              <a:t>‹#›</a:t>
            </a:fld>
            <a:endParaRPr lang="da-DK"/>
          </a:p>
        </p:txBody>
      </p:sp>
    </p:spTree>
    <p:extLst>
      <p:ext uri="{BB962C8B-B14F-4D97-AF65-F5344CB8AC3E}">
        <p14:creationId xmlns:p14="http://schemas.microsoft.com/office/powerpoint/2010/main" val="600548901"/>
      </p:ext>
    </p:extLst>
  </p:cSld>
  <p:clrMap bg1="lt1" tx1="dk1" bg2="lt2" tx2="dk2" accent1="accent1" accent2="accent2" accent3="accent3" accent4="accent4" accent5="accent5" accent6="accent6" hlink="hlink" folHlink="folHlink"/>
  <p:notesStyle>
    <a:lvl1pPr marL="0" algn="l" defTabSz="2244690" rtl="0" eaLnBrk="1" latinLnBrk="0" hangingPunct="1">
      <a:defRPr sz="2945" kern="1200">
        <a:solidFill>
          <a:schemeClr val="tx1"/>
        </a:solidFill>
        <a:latin typeface="+mn-lt"/>
        <a:ea typeface="+mn-ea"/>
        <a:cs typeface="+mn-cs"/>
      </a:defRPr>
    </a:lvl1pPr>
    <a:lvl2pPr marL="1122344" algn="l" defTabSz="2244690" rtl="0" eaLnBrk="1" latinLnBrk="0" hangingPunct="1">
      <a:defRPr sz="2945" kern="1200">
        <a:solidFill>
          <a:schemeClr val="tx1"/>
        </a:solidFill>
        <a:latin typeface="+mn-lt"/>
        <a:ea typeface="+mn-ea"/>
        <a:cs typeface="+mn-cs"/>
      </a:defRPr>
    </a:lvl2pPr>
    <a:lvl3pPr marL="2244690" algn="l" defTabSz="2244690" rtl="0" eaLnBrk="1" latinLnBrk="0" hangingPunct="1">
      <a:defRPr sz="2945" kern="1200">
        <a:solidFill>
          <a:schemeClr val="tx1"/>
        </a:solidFill>
        <a:latin typeface="+mn-lt"/>
        <a:ea typeface="+mn-ea"/>
        <a:cs typeface="+mn-cs"/>
      </a:defRPr>
    </a:lvl3pPr>
    <a:lvl4pPr marL="3367035" algn="l" defTabSz="2244690" rtl="0" eaLnBrk="1" latinLnBrk="0" hangingPunct="1">
      <a:defRPr sz="2945" kern="1200">
        <a:solidFill>
          <a:schemeClr val="tx1"/>
        </a:solidFill>
        <a:latin typeface="+mn-lt"/>
        <a:ea typeface="+mn-ea"/>
        <a:cs typeface="+mn-cs"/>
      </a:defRPr>
    </a:lvl4pPr>
    <a:lvl5pPr marL="4489381" algn="l" defTabSz="2244690" rtl="0" eaLnBrk="1" latinLnBrk="0" hangingPunct="1">
      <a:defRPr sz="2945" kern="1200">
        <a:solidFill>
          <a:schemeClr val="tx1"/>
        </a:solidFill>
        <a:latin typeface="+mn-lt"/>
        <a:ea typeface="+mn-ea"/>
        <a:cs typeface="+mn-cs"/>
      </a:defRPr>
    </a:lvl5pPr>
    <a:lvl6pPr marL="5611728" algn="l" defTabSz="2244690" rtl="0" eaLnBrk="1" latinLnBrk="0" hangingPunct="1">
      <a:defRPr sz="2945" kern="1200">
        <a:solidFill>
          <a:schemeClr val="tx1"/>
        </a:solidFill>
        <a:latin typeface="+mn-lt"/>
        <a:ea typeface="+mn-ea"/>
        <a:cs typeface="+mn-cs"/>
      </a:defRPr>
    </a:lvl6pPr>
    <a:lvl7pPr marL="6734072" algn="l" defTabSz="2244690" rtl="0" eaLnBrk="1" latinLnBrk="0" hangingPunct="1">
      <a:defRPr sz="2945" kern="1200">
        <a:solidFill>
          <a:schemeClr val="tx1"/>
        </a:solidFill>
        <a:latin typeface="+mn-lt"/>
        <a:ea typeface="+mn-ea"/>
        <a:cs typeface="+mn-cs"/>
      </a:defRPr>
    </a:lvl7pPr>
    <a:lvl8pPr marL="7856414" algn="l" defTabSz="2244690" rtl="0" eaLnBrk="1" latinLnBrk="0" hangingPunct="1">
      <a:defRPr sz="2945" kern="1200">
        <a:solidFill>
          <a:schemeClr val="tx1"/>
        </a:solidFill>
        <a:latin typeface="+mn-lt"/>
        <a:ea typeface="+mn-ea"/>
        <a:cs typeface="+mn-cs"/>
      </a:defRPr>
    </a:lvl8pPr>
    <a:lvl9pPr marL="8978759" algn="l" defTabSz="2244690" rtl="0" eaLnBrk="1" latinLnBrk="0" hangingPunct="1">
      <a:defRPr sz="2945"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7" name="Rectangle 6"/>
          <p:cNvSpPr/>
          <p:nvPr userDrawn="1"/>
        </p:nvSpPr>
        <p:spPr>
          <a:xfrm>
            <a:off x="1" y="4436533"/>
            <a:ext cx="21599524" cy="23357292"/>
          </a:xfrm>
          <a:prstGeom prst="rect">
            <a:avLst/>
          </a:prstGeom>
          <a:solidFill>
            <a:srgbClr val="002555">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800"/>
          </a:p>
        </p:txBody>
      </p:sp>
      <p:sp>
        <p:nvSpPr>
          <p:cNvPr id="2" name="Rounded Rectangle 34">
            <a:extLst>
              <a:ext uri="{FF2B5EF4-FFF2-40B4-BE49-F238E27FC236}">
                <a16:creationId xmlns:a16="http://schemas.microsoft.com/office/drawing/2014/main" id="{0131142B-E617-4823-988F-0D0FA9D18CFB}"/>
              </a:ext>
            </a:extLst>
          </p:cNvPr>
          <p:cNvSpPr/>
          <p:nvPr userDrawn="1"/>
        </p:nvSpPr>
        <p:spPr>
          <a:xfrm>
            <a:off x="703362" y="5147733"/>
            <a:ext cx="14631888" cy="21810135"/>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286" dirty="0"/>
              <a:t>       </a:t>
            </a:r>
          </a:p>
        </p:txBody>
      </p:sp>
      <p:sp>
        <p:nvSpPr>
          <p:cNvPr id="3" name="Rounded Rectangle 42">
            <a:extLst>
              <a:ext uri="{FF2B5EF4-FFF2-40B4-BE49-F238E27FC236}">
                <a16:creationId xmlns:a16="http://schemas.microsoft.com/office/drawing/2014/main" id="{6BBBCB9C-9703-0AAF-E80D-7430362A9EB7}"/>
              </a:ext>
            </a:extLst>
          </p:cNvPr>
          <p:cNvSpPr/>
          <p:nvPr userDrawn="1"/>
        </p:nvSpPr>
        <p:spPr>
          <a:xfrm>
            <a:off x="15640133" y="5147733"/>
            <a:ext cx="5375699" cy="21810135"/>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2" name="Title 1">
            <a:extLst>
              <a:ext uri="{FF2B5EF4-FFF2-40B4-BE49-F238E27FC236}">
                <a16:creationId xmlns:a16="http://schemas.microsoft.com/office/drawing/2014/main" id="{6B286B01-7B5F-D065-2011-6594EF39BACE}"/>
              </a:ext>
            </a:extLst>
          </p:cNvPr>
          <p:cNvSpPr>
            <a:spLocks noGrp="1"/>
          </p:cNvSpPr>
          <p:nvPr>
            <p:ph type="title"/>
          </p:nvPr>
        </p:nvSpPr>
        <p:spPr>
          <a:xfrm>
            <a:off x="4947800" y="1030241"/>
            <a:ext cx="15724625" cy="2723179"/>
          </a:xfrm>
          <a:prstGeom prst="rect">
            <a:avLst/>
          </a:prstGeom>
        </p:spPr>
        <p:txBody>
          <a:bodyPr/>
          <a:lstStyle>
            <a:lvl1pPr>
              <a:defRPr sz="8500" b="1">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5" name="Text Placeholder 4">
            <a:extLst>
              <a:ext uri="{FF2B5EF4-FFF2-40B4-BE49-F238E27FC236}">
                <a16:creationId xmlns:a16="http://schemas.microsoft.com/office/drawing/2014/main" id="{03D3D8FC-C5E8-7250-6BDE-2D56218BE4B8}"/>
              </a:ext>
            </a:extLst>
          </p:cNvPr>
          <p:cNvSpPr>
            <a:spLocks noGrp="1"/>
          </p:cNvSpPr>
          <p:nvPr>
            <p:ph type="body" sz="quarter" idx="10"/>
          </p:nvPr>
        </p:nvSpPr>
        <p:spPr>
          <a:xfrm>
            <a:off x="1230313" y="5851587"/>
            <a:ext cx="13825537" cy="207342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a-DK"/>
          </a:p>
        </p:txBody>
      </p:sp>
      <p:sp>
        <p:nvSpPr>
          <p:cNvPr id="8" name="Text Placeholder 7">
            <a:extLst>
              <a:ext uri="{FF2B5EF4-FFF2-40B4-BE49-F238E27FC236}">
                <a16:creationId xmlns:a16="http://schemas.microsoft.com/office/drawing/2014/main" id="{CE379D7A-A6FB-0699-E55C-8459BE049550}"/>
              </a:ext>
            </a:extLst>
          </p:cNvPr>
          <p:cNvSpPr>
            <a:spLocks noGrp="1"/>
          </p:cNvSpPr>
          <p:nvPr>
            <p:ph type="body" sz="quarter" idx="11"/>
          </p:nvPr>
        </p:nvSpPr>
        <p:spPr>
          <a:xfrm>
            <a:off x="16036925" y="5851525"/>
            <a:ext cx="4635500" cy="20734338"/>
          </a:xfrm>
          <a:prstGeom prst="rect">
            <a:avLst/>
          </a:prstGeom>
        </p:spPr>
        <p:txBody>
          <a:body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429110098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60B11C46-8C68-E0D5-C4E9-BB2DD20A2862}"/>
              </a:ext>
            </a:extLst>
          </p:cNvPr>
          <p:cNvSpPr/>
          <p:nvPr userDrawn="1"/>
        </p:nvSpPr>
        <p:spPr>
          <a:xfrm>
            <a:off x="609601" y="19507200"/>
            <a:ext cx="6286638" cy="7755467"/>
          </a:xfrm>
          <a:prstGeom prst="rect">
            <a:avLst/>
          </a:prstGeom>
          <a:noFill/>
          <a:ln w="12700">
            <a:solidFill>
              <a:srgbClr val="00255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3" name="Rectangle 22">
            <a:extLst>
              <a:ext uri="{FF2B5EF4-FFF2-40B4-BE49-F238E27FC236}">
                <a16:creationId xmlns:a16="http://schemas.microsoft.com/office/drawing/2014/main" id="{F048DA01-BFD1-3B07-0175-2FF9463F5DC8}"/>
              </a:ext>
            </a:extLst>
          </p:cNvPr>
          <p:cNvSpPr/>
          <p:nvPr userDrawn="1"/>
        </p:nvSpPr>
        <p:spPr>
          <a:xfrm>
            <a:off x="7607222" y="19490267"/>
            <a:ext cx="6286638" cy="7755467"/>
          </a:xfrm>
          <a:prstGeom prst="rect">
            <a:avLst/>
          </a:prstGeom>
          <a:noFill/>
          <a:ln w="12700">
            <a:solidFill>
              <a:srgbClr val="00255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4" name="Rectangle 23">
            <a:extLst>
              <a:ext uri="{FF2B5EF4-FFF2-40B4-BE49-F238E27FC236}">
                <a16:creationId xmlns:a16="http://schemas.microsoft.com/office/drawing/2014/main" id="{F6C28411-4770-44D3-B958-C52BEF7357E6}"/>
              </a:ext>
            </a:extLst>
          </p:cNvPr>
          <p:cNvSpPr/>
          <p:nvPr userDrawn="1"/>
        </p:nvSpPr>
        <p:spPr>
          <a:xfrm>
            <a:off x="14622540" y="19490266"/>
            <a:ext cx="6286638" cy="7755467"/>
          </a:xfrm>
          <a:prstGeom prst="rect">
            <a:avLst/>
          </a:prstGeom>
          <a:noFill/>
          <a:ln w="12700">
            <a:solidFill>
              <a:srgbClr val="00255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5" name="Title 1">
            <a:extLst>
              <a:ext uri="{FF2B5EF4-FFF2-40B4-BE49-F238E27FC236}">
                <a16:creationId xmlns:a16="http://schemas.microsoft.com/office/drawing/2014/main" id="{0A5E55F9-FAF0-8948-F136-BC15AF51953B}"/>
              </a:ext>
            </a:extLst>
          </p:cNvPr>
          <p:cNvSpPr>
            <a:spLocks noGrp="1"/>
          </p:cNvSpPr>
          <p:nvPr>
            <p:ph type="title"/>
          </p:nvPr>
        </p:nvSpPr>
        <p:spPr>
          <a:xfrm>
            <a:off x="4783016" y="1083733"/>
            <a:ext cx="16334050" cy="2723179"/>
          </a:xfrm>
          <a:prstGeom prst="rect">
            <a:avLst/>
          </a:prstGeom>
        </p:spPr>
        <p:txBody>
          <a:bodyPr/>
          <a:lstStyle>
            <a:lvl1pPr>
              <a:defRPr sz="8500" b="1">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35078D1-E966-39ED-B4F1-783F97A67302}"/>
              </a:ext>
            </a:extLst>
          </p:cNvPr>
          <p:cNvSpPr>
            <a:spLocks noGrp="1"/>
          </p:cNvSpPr>
          <p:nvPr>
            <p:ph type="body" sz="quarter" idx="10"/>
          </p:nvPr>
        </p:nvSpPr>
        <p:spPr>
          <a:xfrm>
            <a:off x="690562" y="5381625"/>
            <a:ext cx="20218401" cy="132588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a-DK"/>
          </a:p>
        </p:txBody>
      </p:sp>
      <p:sp>
        <p:nvSpPr>
          <p:cNvPr id="11" name="Text Placeholder 10">
            <a:extLst>
              <a:ext uri="{FF2B5EF4-FFF2-40B4-BE49-F238E27FC236}">
                <a16:creationId xmlns:a16="http://schemas.microsoft.com/office/drawing/2014/main" id="{472C3671-6461-D4F8-69FB-29005DFDA5A3}"/>
              </a:ext>
            </a:extLst>
          </p:cNvPr>
          <p:cNvSpPr>
            <a:spLocks noGrp="1"/>
          </p:cNvSpPr>
          <p:nvPr>
            <p:ph type="body" sz="quarter" idx="11"/>
          </p:nvPr>
        </p:nvSpPr>
        <p:spPr>
          <a:xfrm>
            <a:off x="1051559" y="20070763"/>
            <a:ext cx="5485765" cy="5303837"/>
          </a:xfrm>
          <a:prstGeom prst="rect">
            <a:avLst/>
          </a:prstGeom>
        </p:spPr>
        <p:txBody>
          <a:bodyPr/>
          <a:lstStyle>
            <a:lvl1pPr>
              <a:defRPr sz="3600"/>
            </a:lvl1pPr>
          </a:lstStyle>
          <a:p>
            <a:pPr lvl="0"/>
            <a:r>
              <a:rPr lang="en-US"/>
              <a:t>Click to edit Master text styles</a:t>
            </a:r>
          </a:p>
        </p:txBody>
      </p:sp>
      <p:sp>
        <p:nvSpPr>
          <p:cNvPr id="12" name="Text Placeholder 10">
            <a:extLst>
              <a:ext uri="{FF2B5EF4-FFF2-40B4-BE49-F238E27FC236}">
                <a16:creationId xmlns:a16="http://schemas.microsoft.com/office/drawing/2014/main" id="{487DD275-580A-1773-D6F7-6C2CE44AA0C6}"/>
              </a:ext>
            </a:extLst>
          </p:cNvPr>
          <p:cNvSpPr>
            <a:spLocks noGrp="1"/>
          </p:cNvSpPr>
          <p:nvPr>
            <p:ph type="body" sz="quarter" idx="12"/>
          </p:nvPr>
        </p:nvSpPr>
        <p:spPr>
          <a:xfrm>
            <a:off x="8056879" y="20070762"/>
            <a:ext cx="5485765" cy="5303837"/>
          </a:xfrm>
          <a:prstGeom prst="rect">
            <a:avLst/>
          </a:prstGeom>
        </p:spPr>
        <p:txBody>
          <a:bodyPr/>
          <a:lstStyle>
            <a:lvl1pPr>
              <a:defRPr sz="3600"/>
            </a:lvl1pPr>
          </a:lstStyle>
          <a:p>
            <a:pPr lvl="0"/>
            <a:r>
              <a:rPr lang="en-US"/>
              <a:t>Click to edit Master text styles</a:t>
            </a:r>
          </a:p>
        </p:txBody>
      </p:sp>
      <p:sp>
        <p:nvSpPr>
          <p:cNvPr id="13" name="Text Placeholder 10">
            <a:extLst>
              <a:ext uri="{FF2B5EF4-FFF2-40B4-BE49-F238E27FC236}">
                <a16:creationId xmlns:a16="http://schemas.microsoft.com/office/drawing/2014/main" id="{AEDF05F1-2A07-19D1-F323-BED74947B947}"/>
              </a:ext>
            </a:extLst>
          </p:cNvPr>
          <p:cNvSpPr>
            <a:spLocks noGrp="1"/>
          </p:cNvSpPr>
          <p:nvPr>
            <p:ph type="body" sz="quarter" idx="13"/>
          </p:nvPr>
        </p:nvSpPr>
        <p:spPr>
          <a:xfrm>
            <a:off x="15062201" y="20070761"/>
            <a:ext cx="5485765" cy="5303837"/>
          </a:xfrm>
          <a:prstGeom prst="rect">
            <a:avLst/>
          </a:prstGeom>
        </p:spPr>
        <p:txBody>
          <a:bodyPr/>
          <a:lstStyle>
            <a:lvl1pPr>
              <a:defRPr sz="3600"/>
            </a:lvl1pPr>
          </a:lstStyle>
          <a:p>
            <a:pPr lvl="0"/>
            <a:r>
              <a:rPr lang="en-US"/>
              <a:t>Click to edit Master text styles</a:t>
            </a:r>
          </a:p>
        </p:txBody>
      </p:sp>
    </p:spTree>
    <p:extLst>
      <p:ext uri="{BB962C8B-B14F-4D97-AF65-F5344CB8AC3E}">
        <p14:creationId xmlns:p14="http://schemas.microsoft.com/office/powerpoint/2010/main" val="886697245"/>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DB913-9A33-44D4-4CCC-A990CAFF69EB}"/>
              </a:ext>
            </a:extLst>
          </p:cNvPr>
          <p:cNvSpPr>
            <a:spLocks noGrp="1"/>
          </p:cNvSpPr>
          <p:nvPr>
            <p:ph type="title"/>
          </p:nvPr>
        </p:nvSpPr>
        <p:spPr>
          <a:xfrm>
            <a:off x="4947800" y="1030241"/>
            <a:ext cx="15724625" cy="2723179"/>
          </a:xfrm>
          <a:prstGeom prst="rect">
            <a:avLst/>
          </a:prstGeom>
        </p:spPr>
        <p:txBody>
          <a:bodyPr/>
          <a:lstStyle>
            <a:lvl1pPr>
              <a:defRPr sz="8500" b="1">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E9141E5-DE3E-A36C-F595-AE1D0CA2925C}"/>
              </a:ext>
            </a:extLst>
          </p:cNvPr>
          <p:cNvSpPr>
            <a:spLocks noGrp="1"/>
          </p:cNvSpPr>
          <p:nvPr>
            <p:ph type="body" sz="quarter" idx="10"/>
          </p:nvPr>
        </p:nvSpPr>
        <p:spPr>
          <a:xfrm>
            <a:off x="690562" y="5381624"/>
            <a:ext cx="20218401" cy="2166351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a-DK"/>
          </a:p>
        </p:txBody>
      </p:sp>
    </p:spTree>
    <p:extLst>
      <p:ext uri="{BB962C8B-B14F-4D97-AF65-F5344CB8AC3E}">
        <p14:creationId xmlns:p14="http://schemas.microsoft.com/office/powerpoint/2010/main" val="1614524018"/>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7" name="Rectangle 6"/>
          <p:cNvSpPr/>
          <p:nvPr userDrawn="1"/>
        </p:nvSpPr>
        <p:spPr>
          <a:xfrm>
            <a:off x="-1400174" y="240242"/>
            <a:ext cx="21599524" cy="23391158"/>
          </a:xfrm>
          <a:prstGeom prst="rect">
            <a:avLst/>
          </a:prstGeom>
          <a:solidFill>
            <a:srgbClr val="002555">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dirty="0"/>
              <a:t>                     </a:t>
            </a:r>
          </a:p>
        </p:txBody>
      </p:sp>
    </p:spTree>
    <p:extLst>
      <p:ext uri="{BB962C8B-B14F-4D97-AF65-F5344CB8AC3E}">
        <p14:creationId xmlns:p14="http://schemas.microsoft.com/office/powerpoint/2010/main" val="2825380342"/>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2AC3AFF-A5C7-E739-0EBF-38F6AA0448ED}"/>
              </a:ext>
            </a:extLst>
          </p:cNvPr>
          <p:cNvSpPr/>
          <p:nvPr userDrawn="1"/>
        </p:nvSpPr>
        <p:spPr>
          <a:xfrm rot="10800000">
            <a:off x="1" y="27793823"/>
            <a:ext cx="21599525" cy="2419595"/>
          </a:xfrm>
          <a:prstGeom prst="rect">
            <a:avLst/>
          </a:prstGeom>
          <a:gradFill flip="none" rotWithShape="1">
            <a:gsLst>
              <a:gs pos="0">
                <a:srgbClr val="990000"/>
              </a:gs>
              <a:gs pos="100000">
                <a:srgbClr val="002555"/>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sz="1800" dirty="0"/>
          </a:p>
        </p:txBody>
      </p:sp>
      <p:sp>
        <p:nvSpPr>
          <p:cNvPr id="8" name="Rectangle 7">
            <a:extLst>
              <a:ext uri="{FF2B5EF4-FFF2-40B4-BE49-F238E27FC236}">
                <a16:creationId xmlns:a16="http://schemas.microsoft.com/office/drawing/2014/main" id="{30E569DE-FA67-9294-B342-3B47BAFDC0D2}"/>
              </a:ext>
            </a:extLst>
          </p:cNvPr>
          <p:cNvSpPr/>
          <p:nvPr userDrawn="1"/>
        </p:nvSpPr>
        <p:spPr>
          <a:xfrm rot="10800000">
            <a:off x="1" y="0"/>
            <a:ext cx="21599525" cy="4436533"/>
          </a:xfrm>
          <a:prstGeom prst="rect">
            <a:avLst/>
          </a:prstGeom>
          <a:gradFill flip="none" rotWithShape="1">
            <a:gsLst>
              <a:gs pos="0">
                <a:srgbClr val="990000"/>
              </a:gs>
              <a:gs pos="100000">
                <a:srgbClr val="002555"/>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sz="1800" dirty="0"/>
          </a:p>
        </p:txBody>
      </p:sp>
      <p:sp>
        <p:nvSpPr>
          <p:cNvPr id="13" name="text" descr="{&quot;templafy&quot;:{&quot;id&quot;:&quot;bc756aa9-f0d7-4a3d-ab7a-a5336844ac61&quot;}}" title="UserProfile.Office.Virksomhed_{{DocumentLanguage}}">
            <a:extLst>
              <a:ext uri="{FF2B5EF4-FFF2-40B4-BE49-F238E27FC236}">
                <a16:creationId xmlns:a16="http://schemas.microsoft.com/office/drawing/2014/main" id="{C2766446-F7D7-AE38-E291-100F590EF770}"/>
              </a:ext>
            </a:extLst>
          </p:cNvPr>
          <p:cNvSpPr txBox="1"/>
          <p:nvPr userDrawn="1"/>
        </p:nvSpPr>
        <p:spPr>
          <a:xfrm>
            <a:off x="1035565" y="29122788"/>
            <a:ext cx="13218312" cy="409413"/>
          </a:xfrm>
          <a:prstGeom prst="rect">
            <a:avLst/>
          </a:prstGeom>
          <a:noFill/>
        </p:spPr>
        <p:txBody>
          <a:bodyPr wrap="square" lIns="0" tIns="0" rIns="0" bIns="0" rtlCol="0">
            <a:noAutofit/>
          </a:bodyPr>
          <a:lstStyle/>
          <a:p>
            <a:pPr>
              <a:lnSpc>
                <a:spcPts val="1100"/>
              </a:lnSpc>
            </a:pPr>
            <a:r>
              <a:rPr lang="en-US" sz="4000" b="1" noProof="0" dirty="0">
                <a:solidFill>
                  <a:schemeClr val="bg1"/>
                </a:solidFill>
                <a:latin typeface="+mj-lt"/>
              </a:rPr>
              <a:t>Technical University Hospital </a:t>
            </a:r>
            <a:r>
              <a:rPr lang="en-US" sz="4000" b="0" noProof="0" dirty="0">
                <a:solidFill>
                  <a:schemeClr val="bg1"/>
                </a:solidFill>
                <a:latin typeface="+mj-lt"/>
              </a:rPr>
              <a:t>of Greater Copenhagen</a:t>
            </a:r>
          </a:p>
        </p:txBody>
      </p:sp>
      <p:pic>
        <p:nvPicPr>
          <p:cNvPr id="16" name="Picture 15" descr="A white letter on a black background&#10;&#10;AI-generated content may be incorrect.">
            <a:extLst>
              <a:ext uri="{FF2B5EF4-FFF2-40B4-BE49-F238E27FC236}">
                <a16:creationId xmlns:a16="http://schemas.microsoft.com/office/drawing/2014/main" id="{A45F5B6E-D128-8860-9C09-8F636BF410E9}"/>
              </a:ext>
            </a:extLst>
          </p:cNvPr>
          <p:cNvPicPr>
            <a:picLocks noChangeAspect="1"/>
          </p:cNvPicPr>
          <p:nvPr userDrawn="1"/>
        </p:nvPicPr>
        <p:blipFill>
          <a:blip r:embed="rId6"/>
          <a:stretch>
            <a:fillRect/>
          </a:stretch>
        </p:blipFill>
        <p:spPr>
          <a:xfrm>
            <a:off x="1035565" y="1097646"/>
            <a:ext cx="3114404" cy="1315836"/>
          </a:xfrm>
          <a:prstGeom prst="rect">
            <a:avLst/>
          </a:prstGeom>
        </p:spPr>
      </p:pic>
      <p:grpSp>
        <p:nvGrpSpPr>
          <p:cNvPr id="163" name="Group 162">
            <a:extLst>
              <a:ext uri="{FF2B5EF4-FFF2-40B4-BE49-F238E27FC236}">
                <a16:creationId xmlns:a16="http://schemas.microsoft.com/office/drawing/2014/main" id="{6CCC1E66-7F45-F13B-7C3F-D515EE97E27A}"/>
              </a:ext>
            </a:extLst>
          </p:cNvPr>
          <p:cNvGrpSpPr/>
          <p:nvPr userDrawn="1"/>
        </p:nvGrpSpPr>
        <p:grpSpPr>
          <a:xfrm>
            <a:off x="12941300" y="28432038"/>
            <a:ext cx="7889877" cy="1236724"/>
            <a:chOff x="12915900" y="28495538"/>
            <a:chExt cx="7889877" cy="1236724"/>
          </a:xfrm>
        </p:grpSpPr>
        <p:grpSp>
          <p:nvGrpSpPr>
            <p:cNvPr id="164" name="Graphic 84">
              <a:extLst>
                <a:ext uri="{FF2B5EF4-FFF2-40B4-BE49-F238E27FC236}">
                  <a16:creationId xmlns:a16="http://schemas.microsoft.com/office/drawing/2014/main" id="{8006627A-E642-926B-6931-9639A45640E4}"/>
                </a:ext>
              </a:extLst>
            </p:cNvPr>
            <p:cNvGrpSpPr/>
            <p:nvPr/>
          </p:nvGrpSpPr>
          <p:grpSpPr>
            <a:xfrm>
              <a:off x="20104115" y="28598732"/>
              <a:ext cx="701662" cy="1023279"/>
              <a:chOff x="20104115" y="28598732"/>
              <a:chExt cx="701662" cy="1023279"/>
            </a:xfrm>
            <a:solidFill>
              <a:srgbClr val="FFFFFF"/>
            </a:solidFill>
          </p:grpSpPr>
          <p:sp>
            <p:nvSpPr>
              <p:cNvPr id="233" name="Freeform: Shape 232">
                <a:extLst>
                  <a:ext uri="{FF2B5EF4-FFF2-40B4-BE49-F238E27FC236}">
                    <a16:creationId xmlns:a16="http://schemas.microsoft.com/office/drawing/2014/main" id="{A6F16B38-8324-B7F4-81C0-8B8F7347DA26}"/>
                  </a:ext>
                </a:extLst>
              </p:cNvPr>
              <p:cNvSpPr/>
              <p:nvPr/>
            </p:nvSpPr>
            <p:spPr>
              <a:xfrm>
                <a:off x="20141496" y="28598732"/>
                <a:ext cx="192801" cy="371795"/>
              </a:xfrm>
              <a:custGeom>
                <a:avLst/>
                <a:gdLst>
                  <a:gd name="csX0" fmla="*/ 7746 w 192801"/>
                  <a:gd name="csY0" fmla="*/ 371795 h 371795"/>
                  <a:gd name="csX1" fmla="*/ 100863 w 192801"/>
                  <a:gd name="csY1" fmla="*/ 371795 h 371795"/>
                  <a:gd name="csX2" fmla="*/ 172427 w 192801"/>
                  <a:gd name="csY2" fmla="*/ 346201 h 371795"/>
                  <a:gd name="csX3" fmla="*/ 192802 w 192801"/>
                  <a:gd name="csY3" fmla="*/ 225805 h 371795"/>
                  <a:gd name="csX4" fmla="*/ 192802 w 192801"/>
                  <a:gd name="csY4" fmla="*/ 145990 h 371795"/>
                  <a:gd name="csX5" fmla="*/ 172427 w 192801"/>
                  <a:gd name="csY5" fmla="*/ 25595 h 371795"/>
                  <a:gd name="csX6" fmla="*/ 100863 w 192801"/>
                  <a:gd name="csY6" fmla="*/ 0 h 371795"/>
                  <a:gd name="csX7" fmla="*/ 7746 w 192801"/>
                  <a:gd name="csY7" fmla="*/ 0 h 371795"/>
                  <a:gd name="csX8" fmla="*/ 2021 w 192801"/>
                  <a:gd name="csY8" fmla="*/ 2021 h 371795"/>
                  <a:gd name="csX9" fmla="*/ 0 w 192801"/>
                  <a:gd name="csY9" fmla="*/ 7746 h 371795"/>
                  <a:gd name="csX10" fmla="*/ 0 w 192801"/>
                  <a:gd name="csY10" fmla="*/ 363713 h 371795"/>
                  <a:gd name="csX11" fmla="*/ 2021 w 192801"/>
                  <a:gd name="csY11" fmla="*/ 369438 h 371795"/>
                  <a:gd name="csX12" fmla="*/ 7746 w 192801"/>
                  <a:gd name="csY12" fmla="*/ 371459 h 371795"/>
                  <a:gd name="csX13" fmla="*/ 59104 w 192801"/>
                  <a:gd name="csY13" fmla="*/ 43612 h 371795"/>
                  <a:gd name="csX14" fmla="*/ 91939 w 192801"/>
                  <a:gd name="csY14" fmla="*/ 43612 h 371795"/>
                  <a:gd name="csX15" fmla="*/ 121743 w 192801"/>
                  <a:gd name="csY15" fmla="*/ 54052 h 371795"/>
                  <a:gd name="csX16" fmla="*/ 133025 w 192801"/>
                  <a:gd name="csY16" fmla="*/ 141949 h 371795"/>
                  <a:gd name="csX17" fmla="*/ 133025 w 192801"/>
                  <a:gd name="csY17" fmla="*/ 230015 h 371795"/>
                  <a:gd name="csX18" fmla="*/ 121743 w 192801"/>
                  <a:gd name="csY18" fmla="*/ 317912 h 371795"/>
                  <a:gd name="csX19" fmla="*/ 91939 w 192801"/>
                  <a:gd name="csY19" fmla="*/ 328352 h 371795"/>
                  <a:gd name="csX20" fmla="*/ 59104 w 192801"/>
                  <a:gd name="csY20" fmla="*/ 328352 h 371795"/>
                  <a:gd name="csX21" fmla="*/ 59104 w 192801"/>
                  <a:gd name="csY21" fmla="*/ 43612 h 37179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192801" h="371795">
                    <a:moveTo>
                      <a:pt x="7746" y="371795"/>
                    </a:moveTo>
                    <a:lnTo>
                      <a:pt x="100863" y="371795"/>
                    </a:lnTo>
                    <a:cubicBezTo>
                      <a:pt x="137066" y="371795"/>
                      <a:pt x="159125" y="363545"/>
                      <a:pt x="172427" y="346201"/>
                    </a:cubicBezTo>
                    <a:cubicBezTo>
                      <a:pt x="192128" y="322627"/>
                      <a:pt x="192802" y="284403"/>
                      <a:pt x="192802" y="225805"/>
                    </a:cubicBezTo>
                    <a:lnTo>
                      <a:pt x="192802" y="145990"/>
                    </a:lnTo>
                    <a:cubicBezTo>
                      <a:pt x="192802" y="87561"/>
                      <a:pt x="192128" y="49337"/>
                      <a:pt x="172427" y="25595"/>
                    </a:cubicBezTo>
                    <a:cubicBezTo>
                      <a:pt x="159125" y="8251"/>
                      <a:pt x="137066" y="0"/>
                      <a:pt x="100863" y="0"/>
                    </a:cubicBezTo>
                    <a:lnTo>
                      <a:pt x="7746" y="0"/>
                    </a:lnTo>
                    <a:cubicBezTo>
                      <a:pt x="4883" y="0"/>
                      <a:pt x="3199" y="842"/>
                      <a:pt x="2021" y="2021"/>
                    </a:cubicBezTo>
                    <a:cubicBezTo>
                      <a:pt x="842" y="3199"/>
                      <a:pt x="0" y="4883"/>
                      <a:pt x="0" y="7746"/>
                    </a:cubicBezTo>
                    <a:lnTo>
                      <a:pt x="0" y="363713"/>
                    </a:lnTo>
                    <a:cubicBezTo>
                      <a:pt x="0" y="366575"/>
                      <a:pt x="842" y="368259"/>
                      <a:pt x="2021" y="369438"/>
                    </a:cubicBezTo>
                    <a:cubicBezTo>
                      <a:pt x="3199" y="370617"/>
                      <a:pt x="4883" y="371459"/>
                      <a:pt x="7746" y="371459"/>
                    </a:cubicBezTo>
                    <a:close/>
                    <a:moveTo>
                      <a:pt x="59104" y="43612"/>
                    </a:moveTo>
                    <a:lnTo>
                      <a:pt x="91939" y="43612"/>
                    </a:lnTo>
                    <a:cubicBezTo>
                      <a:pt x="106420" y="43612"/>
                      <a:pt x="115008" y="45969"/>
                      <a:pt x="121743" y="54052"/>
                    </a:cubicBezTo>
                    <a:cubicBezTo>
                      <a:pt x="132015" y="66512"/>
                      <a:pt x="133025" y="91433"/>
                      <a:pt x="133025" y="141949"/>
                    </a:cubicBezTo>
                    <a:lnTo>
                      <a:pt x="133025" y="230015"/>
                    </a:lnTo>
                    <a:cubicBezTo>
                      <a:pt x="133025" y="280530"/>
                      <a:pt x="132183" y="305620"/>
                      <a:pt x="121743" y="317912"/>
                    </a:cubicBezTo>
                    <a:cubicBezTo>
                      <a:pt x="115008" y="325995"/>
                      <a:pt x="106420" y="328352"/>
                      <a:pt x="91939" y="328352"/>
                    </a:cubicBezTo>
                    <a:lnTo>
                      <a:pt x="59104" y="328352"/>
                    </a:lnTo>
                    <a:lnTo>
                      <a:pt x="59104" y="43612"/>
                    </a:lnTo>
                    <a:close/>
                  </a:path>
                </a:pathLst>
              </a:custGeom>
              <a:solidFill>
                <a:srgbClr val="FFFFFF"/>
              </a:solidFill>
              <a:ln w="16836" cap="flat">
                <a:noFill/>
                <a:prstDash val="solid"/>
                <a:miter/>
              </a:ln>
            </p:spPr>
            <p:txBody>
              <a:bodyPr/>
              <a:lstStyle/>
              <a:p>
                <a:endParaRPr lang="da-DK"/>
              </a:p>
            </p:txBody>
          </p:sp>
          <p:sp>
            <p:nvSpPr>
              <p:cNvPr id="234" name="Freeform: Shape 233">
                <a:extLst>
                  <a:ext uri="{FF2B5EF4-FFF2-40B4-BE49-F238E27FC236}">
                    <a16:creationId xmlns:a16="http://schemas.microsoft.com/office/drawing/2014/main" id="{B6FB7D0F-3FA1-3619-4951-49AFBAE2FB26}"/>
                  </a:ext>
                </a:extLst>
              </p:cNvPr>
              <p:cNvSpPr/>
              <p:nvPr/>
            </p:nvSpPr>
            <p:spPr>
              <a:xfrm>
                <a:off x="20573911" y="28599069"/>
                <a:ext cx="192128" cy="376173"/>
              </a:xfrm>
              <a:custGeom>
                <a:avLst/>
                <a:gdLst>
                  <a:gd name="csX0" fmla="*/ 96317 w 192128"/>
                  <a:gd name="csY0" fmla="*/ 376173 h 376173"/>
                  <a:gd name="csX1" fmla="*/ 170911 w 192128"/>
                  <a:gd name="csY1" fmla="*/ 349569 h 376173"/>
                  <a:gd name="csX2" fmla="*/ 192128 w 192128"/>
                  <a:gd name="csY2" fmla="*/ 270596 h 376173"/>
                  <a:gd name="csX3" fmla="*/ 192128 w 192128"/>
                  <a:gd name="csY3" fmla="*/ 7746 h 376173"/>
                  <a:gd name="csX4" fmla="*/ 189939 w 192128"/>
                  <a:gd name="csY4" fmla="*/ 2021 h 376173"/>
                  <a:gd name="csX5" fmla="*/ 184214 w 192128"/>
                  <a:gd name="csY5" fmla="*/ 0 h 376173"/>
                  <a:gd name="csX6" fmla="*/ 140602 w 192128"/>
                  <a:gd name="csY6" fmla="*/ 0 h 376173"/>
                  <a:gd name="csX7" fmla="*/ 134877 w 192128"/>
                  <a:gd name="csY7" fmla="*/ 2021 h 376173"/>
                  <a:gd name="csX8" fmla="*/ 132856 w 192128"/>
                  <a:gd name="csY8" fmla="*/ 7746 h 376173"/>
                  <a:gd name="csX9" fmla="*/ 132856 w 192128"/>
                  <a:gd name="csY9" fmla="*/ 270596 h 376173"/>
                  <a:gd name="csX10" fmla="*/ 121911 w 192128"/>
                  <a:gd name="csY10" fmla="*/ 324142 h 376173"/>
                  <a:gd name="csX11" fmla="*/ 95306 w 192128"/>
                  <a:gd name="csY11" fmla="*/ 334077 h 376173"/>
                  <a:gd name="csX12" fmla="*/ 69880 w 192128"/>
                  <a:gd name="csY12" fmla="*/ 324142 h 376173"/>
                  <a:gd name="csX13" fmla="*/ 58935 w 192128"/>
                  <a:gd name="csY13" fmla="*/ 270596 h 376173"/>
                  <a:gd name="csX14" fmla="*/ 58935 w 192128"/>
                  <a:gd name="csY14" fmla="*/ 7746 h 376173"/>
                  <a:gd name="csX15" fmla="*/ 56914 w 192128"/>
                  <a:gd name="csY15" fmla="*/ 2021 h 376173"/>
                  <a:gd name="csX16" fmla="*/ 51189 w 192128"/>
                  <a:gd name="csY16" fmla="*/ 0 h 376173"/>
                  <a:gd name="csX17" fmla="*/ 7746 w 192128"/>
                  <a:gd name="csY17" fmla="*/ 0 h 376173"/>
                  <a:gd name="csX18" fmla="*/ 2021 w 192128"/>
                  <a:gd name="csY18" fmla="*/ 2021 h 376173"/>
                  <a:gd name="csX19" fmla="*/ 0 w 192128"/>
                  <a:gd name="csY19" fmla="*/ 7746 h 376173"/>
                  <a:gd name="csX20" fmla="*/ 0 w 192128"/>
                  <a:gd name="csY20" fmla="*/ 270596 h 376173"/>
                  <a:gd name="csX21" fmla="*/ 20375 w 192128"/>
                  <a:gd name="csY21" fmla="*/ 349569 h 376173"/>
                  <a:gd name="csX22" fmla="*/ 96317 w 192128"/>
                  <a:gd name="csY22" fmla="*/ 376173 h 37617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192128" h="376173">
                    <a:moveTo>
                      <a:pt x="96317" y="376173"/>
                    </a:moveTo>
                    <a:cubicBezTo>
                      <a:pt x="132856" y="376173"/>
                      <a:pt x="156430" y="366407"/>
                      <a:pt x="170911" y="349569"/>
                    </a:cubicBezTo>
                    <a:cubicBezTo>
                      <a:pt x="187918" y="329699"/>
                      <a:pt x="192128" y="306125"/>
                      <a:pt x="192128" y="270596"/>
                    </a:cubicBezTo>
                    <a:lnTo>
                      <a:pt x="192128" y="7746"/>
                    </a:lnTo>
                    <a:cubicBezTo>
                      <a:pt x="192128" y="4883"/>
                      <a:pt x="191286" y="3199"/>
                      <a:pt x="189939" y="2021"/>
                    </a:cubicBezTo>
                    <a:cubicBezTo>
                      <a:pt x="188760" y="842"/>
                      <a:pt x="187076" y="0"/>
                      <a:pt x="184214" y="0"/>
                    </a:cubicBezTo>
                    <a:lnTo>
                      <a:pt x="140602" y="0"/>
                    </a:lnTo>
                    <a:cubicBezTo>
                      <a:pt x="137739" y="0"/>
                      <a:pt x="136055" y="842"/>
                      <a:pt x="134877" y="2021"/>
                    </a:cubicBezTo>
                    <a:cubicBezTo>
                      <a:pt x="133698" y="3199"/>
                      <a:pt x="132856" y="4883"/>
                      <a:pt x="132856" y="7746"/>
                    </a:cubicBezTo>
                    <a:lnTo>
                      <a:pt x="132856" y="270596"/>
                    </a:lnTo>
                    <a:cubicBezTo>
                      <a:pt x="132856" y="298043"/>
                      <a:pt x="130835" y="314376"/>
                      <a:pt x="121911" y="324142"/>
                    </a:cubicBezTo>
                    <a:cubicBezTo>
                      <a:pt x="115849" y="330709"/>
                      <a:pt x="107262" y="334077"/>
                      <a:pt x="95306" y="334077"/>
                    </a:cubicBezTo>
                    <a:cubicBezTo>
                      <a:pt x="84529" y="334077"/>
                      <a:pt x="76279" y="331046"/>
                      <a:pt x="69880" y="324142"/>
                    </a:cubicBezTo>
                    <a:cubicBezTo>
                      <a:pt x="61461" y="314881"/>
                      <a:pt x="58935" y="299053"/>
                      <a:pt x="58935" y="270596"/>
                    </a:cubicBezTo>
                    <a:lnTo>
                      <a:pt x="58935" y="7746"/>
                    </a:lnTo>
                    <a:cubicBezTo>
                      <a:pt x="58935" y="4883"/>
                      <a:pt x="58093" y="3199"/>
                      <a:pt x="56914" y="2021"/>
                    </a:cubicBezTo>
                    <a:cubicBezTo>
                      <a:pt x="55736" y="842"/>
                      <a:pt x="54052" y="0"/>
                      <a:pt x="51189" y="0"/>
                    </a:cubicBezTo>
                    <a:lnTo>
                      <a:pt x="7746" y="0"/>
                    </a:lnTo>
                    <a:cubicBezTo>
                      <a:pt x="4883" y="0"/>
                      <a:pt x="3199" y="842"/>
                      <a:pt x="2021" y="2021"/>
                    </a:cubicBezTo>
                    <a:cubicBezTo>
                      <a:pt x="842" y="3199"/>
                      <a:pt x="0" y="4883"/>
                      <a:pt x="0" y="7746"/>
                    </a:cubicBezTo>
                    <a:lnTo>
                      <a:pt x="0" y="270596"/>
                    </a:lnTo>
                    <a:cubicBezTo>
                      <a:pt x="0" y="308819"/>
                      <a:pt x="5220" y="332898"/>
                      <a:pt x="20375" y="349569"/>
                    </a:cubicBezTo>
                    <a:cubicBezTo>
                      <a:pt x="36203" y="366912"/>
                      <a:pt x="60113" y="376173"/>
                      <a:pt x="96317" y="376173"/>
                    </a:cubicBezTo>
                    <a:close/>
                  </a:path>
                </a:pathLst>
              </a:custGeom>
              <a:solidFill>
                <a:srgbClr val="FFFFFF"/>
              </a:solidFill>
              <a:ln w="16836" cap="flat">
                <a:noFill/>
                <a:prstDash val="solid"/>
                <a:miter/>
              </a:ln>
            </p:spPr>
            <p:txBody>
              <a:bodyPr/>
              <a:lstStyle/>
              <a:p>
                <a:endParaRPr lang="da-DK"/>
              </a:p>
            </p:txBody>
          </p:sp>
          <p:sp>
            <p:nvSpPr>
              <p:cNvPr id="235" name="Freeform: Shape 234">
                <a:extLst>
                  <a:ext uri="{FF2B5EF4-FFF2-40B4-BE49-F238E27FC236}">
                    <a16:creationId xmlns:a16="http://schemas.microsoft.com/office/drawing/2014/main" id="{D3476CAB-B212-43E7-80B0-7FFFFF2B87BB}"/>
                  </a:ext>
                </a:extLst>
              </p:cNvPr>
              <p:cNvSpPr/>
              <p:nvPr/>
            </p:nvSpPr>
            <p:spPr>
              <a:xfrm>
                <a:off x="20358377" y="28599069"/>
                <a:ext cx="190444" cy="371458"/>
              </a:xfrm>
              <a:custGeom>
                <a:avLst/>
                <a:gdLst>
                  <a:gd name="csX0" fmla="*/ 7746 w 190444"/>
                  <a:gd name="csY0" fmla="*/ 46811 h 371458"/>
                  <a:gd name="csX1" fmla="*/ 63650 w 190444"/>
                  <a:gd name="csY1" fmla="*/ 46811 h 371458"/>
                  <a:gd name="csX2" fmla="*/ 63650 w 190444"/>
                  <a:gd name="csY2" fmla="*/ 363713 h 371458"/>
                  <a:gd name="csX3" fmla="*/ 65671 w 190444"/>
                  <a:gd name="csY3" fmla="*/ 369438 h 371458"/>
                  <a:gd name="csX4" fmla="*/ 71396 w 190444"/>
                  <a:gd name="csY4" fmla="*/ 371459 h 371458"/>
                  <a:gd name="csX5" fmla="*/ 119049 w 190444"/>
                  <a:gd name="csY5" fmla="*/ 371459 h 371458"/>
                  <a:gd name="csX6" fmla="*/ 124774 w 190444"/>
                  <a:gd name="csY6" fmla="*/ 369438 h 371458"/>
                  <a:gd name="csX7" fmla="*/ 126794 w 190444"/>
                  <a:gd name="csY7" fmla="*/ 363713 h 371458"/>
                  <a:gd name="csX8" fmla="*/ 126794 w 190444"/>
                  <a:gd name="csY8" fmla="*/ 46811 h 371458"/>
                  <a:gd name="csX9" fmla="*/ 182699 w 190444"/>
                  <a:gd name="csY9" fmla="*/ 46811 h 371458"/>
                  <a:gd name="csX10" fmla="*/ 188424 w 190444"/>
                  <a:gd name="csY10" fmla="*/ 44791 h 371458"/>
                  <a:gd name="csX11" fmla="*/ 190444 w 190444"/>
                  <a:gd name="csY11" fmla="*/ 39065 h 371458"/>
                  <a:gd name="csX12" fmla="*/ 190444 w 190444"/>
                  <a:gd name="csY12" fmla="*/ 7746 h 371458"/>
                  <a:gd name="csX13" fmla="*/ 188424 w 190444"/>
                  <a:gd name="csY13" fmla="*/ 2021 h 371458"/>
                  <a:gd name="csX14" fmla="*/ 182699 w 190444"/>
                  <a:gd name="csY14" fmla="*/ 0 h 371458"/>
                  <a:gd name="csX15" fmla="*/ 7746 w 190444"/>
                  <a:gd name="csY15" fmla="*/ 0 h 371458"/>
                  <a:gd name="csX16" fmla="*/ 2021 w 190444"/>
                  <a:gd name="csY16" fmla="*/ 2021 h 371458"/>
                  <a:gd name="csX17" fmla="*/ 0 w 190444"/>
                  <a:gd name="csY17" fmla="*/ 7746 h 371458"/>
                  <a:gd name="csX18" fmla="*/ 0 w 190444"/>
                  <a:gd name="csY18" fmla="*/ 39065 h 371458"/>
                  <a:gd name="csX19" fmla="*/ 2021 w 190444"/>
                  <a:gd name="csY19" fmla="*/ 44791 h 371458"/>
                  <a:gd name="csX20" fmla="*/ 7746 w 190444"/>
                  <a:gd name="csY20" fmla="*/ 46811 h 37145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Lst>
                <a:rect l="l" t="t" r="r" b="b"/>
                <a:pathLst>
                  <a:path w="190444" h="371458">
                    <a:moveTo>
                      <a:pt x="7746" y="46811"/>
                    </a:moveTo>
                    <a:lnTo>
                      <a:pt x="63650" y="46811"/>
                    </a:lnTo>
                    <a:lnTo>
                      <a:pt x="63650" y="363713"/>
                    </a:lnTo>
                    <a:cubicBezTo>
                      <a:pt x="63650" y="366576"/>
                      <a:pt x="64492" y="368259"/>
                      <a:pt x="65671" y="369438"/>
                    </a:cubicBezTo>
                    <a:cubicBezTo>
                      <a:pt x="66849" y="370617"/>
                      <a:pt x="68533" y="371459"/>
                      <a:pt x="71396" y="371459"/>
                    </a:cubicBezTo>
                    <a:lnTo>
                      <a:pt x="119049" y="371459"/>
                    </a:lnTo>
                    <a:cubicBezTo>
                      <a:pt x="121912" y="371459"/>
                      <a:pt x="123595" y="370617"/>
                      <a:pt x="124774" y="369438"/>
                    </a:cubicBezTo>
                    <a:cubicBezTo>
                      <a:pt x="125953" y="368259"/>
                      <a:pt x="126794" y="366576"/>
                      <a:pt x="126794" y="363713"/>
                    </a:cubicBezTo>
                    <a:lnTo>
                      <a:pt x="126794" y="46811"/>
                    </a:lnTo>
                    <a:lnTo>
                      <a:pt x="182699" y="46811"/>
                    </a:lnTo>
                    <a:cubicBezTo>
                      <a:pt x="185561" y="46811"/>
                      <a:pt x="187245" y="45969"/>
                      <a:pt x="188424" y="44791"/>
                    </a:cubicBezTo>
                    <a:cubicBezTo>
                      <a:pt x="189602" y="43612"/>
                      <a:pt x="190444" y="41928"/>
                      <a:pt x="190444" y="39065"/>
                    </a:cubicBezTo>
                    <a:lnTo>
                      <a:pt x="190444" y="7746"/>
                    </a:lnTo>
                    <a:cubicBezTo>
                      <a:pt x="190444" y="4883"/>
                      <a:pt x="189602" y="3199"/>
                      <a:pt x="188424" y="2021"/>
                    </a:cubicBezTo>
                    <a:cubicBezTo>
                      <a:pt x="187077" y="842"/>
                      <a:pt x="185393" y="0"/>
                      <a:pt x="182699" y="0"/>
                    </a:cubicBezTo>
                    <a:lnTo>
                      <a:pt x="7746" y="0"/>
                    </a:lnTo>
                    <a:cubicBezTo>
                      <a:pt x="4883" y="0"/>
                      <a:pt x="3199" y="842"/>
                      <a:pt x="2021" y="2021"/>
                    </a:cubicBezTo>
                    <a:cubicBezTo>
                      <a:pt x="842" y="3199"/>
                      <a:pt x="0" y="4883"/>
                      <a:pt x="0" y="7746"/>
                    </a:cubicBezTo>
                    <a:lnTo>
                      <a:pt x="0" y="39065"/>
                    </a:lnTo>
                    <a:cubicBezTo>
                      <a:pt x="0" y="41928"/>
                      <a:pt x="842" y="43612"/>
                      <a:pt x="2021" y="44791"/>
                    </a:cubicBezTo>
                    <a:cubicBezTo>
                      <a:pt x="3199" y="45969"/>
                      <a:pt x="4883" y="46811"/>
                      <a:pt x="7746" y="46811"/>
                    </a:cubicBezTo>
                    <a:close/>
                  </a:path>
                </a:pathLst>
              </a:custGeom>
              <a:solidFill>
                <a:srgbClr val="FFFFFF"/>
              </a:solidFill>
              <a:ln w="16836" cap="flat">
                <a:noFill/>
                <a:prstDash val="solid"/>
                <a:miter/>
              </a:ln>
            </p:spPr>
            <p:txBody>
              <a:bodyPr/>
              <a:lstStyle/>
              <a:p>
                <a:endParaRPr lang="da-DK"/>
              </a:p>
            </p:txBody>
          </p:sp>
          <p:sp>
            <p:nvSpPr>
              <p:cNvPr id="236" name="Freeform: Shape 235">
                <a:extLst>
                  <a:ext uri="{FF2B5EF4-FFF2-40B4-BE49-F238E27FC236}">
                    <a16:creationId xmlns:a16="http://schemas.microsoft.com/office/drawing/2014/main" id="{9F3553DE-9BB8-5FE7-F9B1-CF0DEF2A7202}"/>
                  </a:ext>
                </a:extLst>
              </p:cNvPr>
              <p:cNvSpPr/>
              <p:nvPr/>
            </p:nvSpPr>
            <p:spPr>
              <a:xfrm>
                <a:off x="20104115" y="29078126"/>
                <a:ext cx="701494" cy="156767"/>
              </a:xfrm>
              <a:custGeom>
                <a:avLst/>
                <a:gdLst>
                  <a:gd name="csX0" fmla="*/ 552136 w 701494"/>
                  <a:gd name="csY0" fmla="*/ 156767 h 156767"/>
                  <a:gd name="csX1" fmla="*/ 701494 w 701494"/>
                  <a:gd name="csY1" fmla="*/ 78468 h 156767"/>
                  <a:gd name="csX2" fmla="*/ 552136 w 701494"/>
                  <a:gd name="csY2" fmla="*/ 0 h 156767"/>
                  <a:gd name="csX3" fmla="*/ 149189 w 701494"/>
                  <a:gd name="csY3" fmla="*/ 0 h 156767"/>
                  <a:gd name="csX4" fmla="*/ 0 w 701494"/>
                  <a:gd name="csY4" fmla="*/ 78468 h 156767"/>
                  <a:gd name="csX5" fmla="*/ 149189 w 701494"/>
                  <a:gd name="csY5" fmla="*/ 156767 h 156767"/>
                  <a:gd name="csX6" fmla="*/ 552136 w 701494"/>
                  <a:gd name="csY6" fmla="*/ 156767 h 156767"/>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701494" h="156767">
                    <a:moveTo>
                      <a:pt x="552136" y="156767"/>
                    </a:moveTo>
                    <a:lnTo>
                      <a:pt x="701494" y="78468"/>
                    </a:lnTo>
                    <a:lnTo>
                      <a:pt x="552136" y="0"/>
                    </a:lnTo>
                    <a:cubicBezTo>
                      <a:pt x="358830" y="75268"/>
                      <a:pt x="342496" y="75268"/>
                      <a:pt x="149189" y="0"/>
                    </a:cubicBezTo>
                    <a:lnTo>
                      <a:pt x="0" y="78468"/>
                    </a:lnTo>
                    <a:lnTo>
                      <a:pt x="149189" y="156767"/>
                    </a:lnTo>
                    <a:cubicBezTo>
                      <a:pt x="342496" y="81667"/>
                      <a:pt x="358830" y="81667"/>
                      <a:pt x="552136" y="156767"/>
                    </a:cubicBezTo>
                    <a:close/>
                  </a:path>
                </a:pathLst>
              </a:custGeom>
              <a:solidFill>
                <a:srgbClr val="FFFFFF"/>
              </a:solidFill>
              <a:ln w="16836" cap="flat">
                <a:noFill/>
                <a:prstDash val="solid"/>
                <a:miter/>
              </a:ln>
            </p:spPr>
            <p:txBody>
              <a:bodyPr/>
              <a:lstStyle/>
              <a:p>
                <a:endParaRPr lang="da-DK"/>
              </a:p>
            </p:txBody>
          </p:sp>
          <p:sp>
            <p:nvSpPr>
              <p:cNvPr id="237" name="Freeform: Shape 236">
                <a:extLst>
                  <a:ext uri="{FF2B5EF4-FFF2-40B4-BE49-F238E27FC236}">
                    <a16:creationId xmlns:a16="http://schemas.microsoft.com/office/drawing/2014/main" id="{022AFE10-7441-BEB7-7FF2-76ADF77E7492}"/>
                  </a:ext>
                </a:extLst>
              </p:cNvPr>
              <p:cNvSpPr/>
              <p:nvPr/>
            </p:nvSpPr>
            <p:spPr>
              <a:xfrm>
                <a:off x="20104283" y="29271769"/>
                <a:ext cx="701494" cy="156598"/>
              </a:xfrm>
              <a:custGeom>
                <a:avLst/>
                <a:gdLst>
                  <a:gd name="csX0" fmla="*/ 149190 w 701494"/>
                  <a:gd name="csY0" fmla="*/ 0 h 156598"/>
                  <a:gd name="csX1" fmla="*/ 0 w 701494"/>
                  <a:gd name="csY1" fmla="*/ 78299 h 156598"/>
                  <a:gd name="csX2" fmla="*/ 149190 w 701494"/>
                  <a:gd name="csY2" fmla="*/ 156599 h 156598"/>
                  <a:gd name="csX3" fmla="*/ 552137 w 701494"/>
                  <a:gd name="csY3" fmla="*/ 156599 h 156598"/>
                  <a:gd name="csX4" fmla="*/ 701495 w 701494"/>
                  <a:gd name="csY4" fmla="*/ 78299 h 156598"/>
                  <a:gd name="csX5" fmla="*/ 552137 w 701494"/>
                  <a:gd name="csY5" fmla="*/ 0 h 156598"/>
                  <a:gd name="csX6" fmla="*/ 149190 w 701494"/>
                  <a:gd name="csY6" fmla="*/ 0 h 156598"/>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701494" h="156598">
                    <a:moveTo>
                      <a:pt x="149190" y="0"/>
                    </a:moveTo>
                    <a:lnTo>
                      <a:pt x="0" y="78299"/>
                    </a:lnTo>
                    <a:lnTo>
                      <a:pt x="149190" y="156599"/>
                    </a:lnTo>
                    <a:cubicBezTo>
                      <a:pt x="342496" y="81499"/>
                      <a:pt x="358830" y="81499"/>
                      <a:pt x="552137" y="156599"/>
                    </a:cubicBezTo>
                    <a:lnTo>
                      <a:pt x="701495" y="78299"/>
                    </a:lnTo>
                    <a:lnTo>
                      <a:pt x="552137" y="0"/>
                    </a:lnTo>
                    <a:cubicBezTo>
                      <a:pt x="358830" y="75268"/>
                      <a:pt x="342496" y="75268"/>
                      <a:pt x="149190" y="0"/>
                    </a:cubicBezTo>
                    <a:close/>
                  </a:path>
                </a:pathLst>
              </a:custGeom>
              <a:solidFill>
                <a:srgbClr val="FFFFFF"/>
              </a:solidFill>
              <a:ln w="16836" cap="flat">
                <a:noFill/>
                <a:prstDash val="solid"/>
                <a:miter/>
              </a:ln>
            </p:spPr>
            <p:txBody>
              <a:bodyPr/>
              <a:lstStyle/>
              <a:p>
                <a:endParaRPr lang="da-DK"/>
              </a:p>
            </p:txBody>
          </p:sp>
          <p:sp>
            <p:nvSpPr>
              <p:cNvPr id="238" name="Freeform: Shape 237">
                <a:extLst>
                  <a:ext uri="{FF2B5EF4-FFF2-40B4-BE49-F238E27FC236}">
                    <a16:creationId xmlns:a16="http://schemas.microsoft.com/office/drawing/2014/main" id="{BBBFBC31-0AB4-F3EA-F2D6-77168BAAF842}"/>
                  </a:ext>
                </a:extLst>
              </p:cNvPr>
              <p:cNvSpPr/>
              <p:nvPr/>
            </p:nvSpPr>
            <p:spPr>
              <a:xfrm>
                <a:off x="20104283" y="29465413"/>
                <a:ext cx="701494" cy="156598"/>
              </a:xfrm>
              <a:custGeom>
                <a:avLst/>
                <a:gdLst>
                  <a:gd name="csX0" fmla="*/ 149190 w 701494"/>
                  <a:gd name="csY0" fmla="*/ 0 h 156598"/>
                  <a:gd name="csX1" fmla="*/ 0 w 701494"/>
                  <a:gd name="csY1" fmla="*/ 78299 h 156598"/>
                  <a:gd name="csX2" fmla="*/ 149190 w 701494"/>
                  <a:gd name="csY2" fmla="*/ 156599 h 156598"/>
                  <a:gd name="csX3" fmla="*/ 552137 w 701494"/>
                  <a:gd name="csY3" fmla="*/ 156599 h 156598"/>
                  <a:gd name="csX4" fmla="*/ 701495 w 701494"/>
                  <a:gd name="csY4" fmla="*/ 78299 h 156598"/>
                  <a:gd name="csX5" fmla="*/ 552137 w 701494"/>
                  <a:gd name="csY5" fmla="*/ 0 h 156598"/>
                  <a:gd name="csX6" fmla="*/ 149190 w 701494"/>
                  <a:gd name="csY6" fmla="*/ 0 h 156598"/>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701494" h="156598">
                    <a:moveTo>
                      <a:pt x="149190" y="0"/>
                    </a:moveTo>
                    <a:lnTo>
                      <a:pt x="0" y="78299"/>
                    </a:lnTo>
                    <a:lnTo>
                      <a:pt x="149190" y="156599"/>
                    </a:lnTo>
                    <a:cubicBezTo>
                      <a:pt x="342496" y="81499"/>
                      <a:pt x="358830" y="81499"/>
                      <a:pt x="552137" y="156599"/>
                    </a:cubicBezTo>
                    <a:lnTo>
                      <a:pt x="701495" y="78299"/>
                    </a:lnTo>
                    <a:lnTo>
                      <a:pt x="552137" y="0"/>
                    </a:lnTo>
                    <a:cubicBezTo>
                      <a:pt x="358830" y="75100"/>
                      <a:pt x="342496" y="75100"/>
                      <a:pt x="149190" y="0"/>
                    </a:cubicBezTo>
                    <a:close/>
                  </a:path>
                </a:pathLst>
              </a:custGeom>
              <a:solidFill>
                <a:srgbClr val="FFFFFF"/>
              </a:solidFill>
              <a:ln w="16836" cap="flat">
                <a:noFill/>
                <a:prstDash val="solid"/>
                <a:miter/>
              </a:ln>
            </p:spPr>
            <p:txBody>
              <a:bodyPr/>
              <a:lstStyle/>
              <a:p>
                <a:endParaRPr lang="da-DK"/>
              </a:p>
            </p:txBody>
          </p:sp>
        </p:grpSp>
        <p:grpSp>
          <p:nvGrpSpPr>
            <p:cNvPr id="165" name="Graphic 84">
              <a:extLst>
                <a:ext uri="{FF2B5EF4-FFF2-40B4-BE49-F238E27FC236}">
                  <a16:creationId xmlns:a16="http://schemas.microsoft.com/office/drawing/2014/main" id="{D3F75792-ED69-B61E-F612-A53B8031AD3C}"/>
                </a:ext>
              </a:extLst>
            </p:cNvPr>
            <p:cNvGrpSpPr/>
            <p:nvPr/>
          </p:nvGrpSpPr>
          <p:grpSpPr>
            <a:xfrm>
              <a:off x="15956944" y="28588966"/>
              <a:ext cx="3375290" cy="1022100"/>
              <a:chOff x="15956944" y="28588966"/>
              <a:chExt cx="3375290" cy="1022100"/>
            </a:xfrm>
          </p:grpSpPr>
          <p:grpSp>
            <p:nvGrpSpPr>
              <p:cNvPr id="207" name="Graphic 84">
                <a:extLst>
                  <a:ext uri="{FF2B5EF4-FFF2-40B4-BE49-F238E27FC236}">
                    <a16:creationId xmlns:a16="http://schemas.microsoft.com/office/drawing/2014/main" id="{C80677C7-E874-2C36-16DF-C20A77A36520}"/>
                  </a:ext>
                </a:extLst>
              </p:cNvPr>
              <p:cNvGrpSpPr/>
              <p:nvPr/>
            </p:nvGrpSpPr>
            <p:grpSpPr>
              <a:xfrm>
                <a:off x="17312786" y="28789008"/>
                <a:ext cx="2019448" cy="611408"/>
                <a:chOff x="17312786" y="28789008"/>
                <a:chExt cx="2019448" cy="611408"/>
              </a:xfrm>
              <a:solidFill>
                <a:srgbClr val="FFFFFF"/>
              </a:solidFill>
            </p:grpSpPr>
            <p:sp>
              <p:nvSpPr>
                <p:cNvPr id="216" name="Freeform: Shape 215">
                  <a:extLst>
                    <a:ext uri="{FF2B5EF4-FFF2-40B4-BE49-F238E27FC236}">
                      <a16:creationId xmlns:a16="http://schemas.microsoft.com/office/drawing/2014/main" id="{9156379A-CBB3-D55F-3B0A-38B27C8FA32B}"/>
                    </a:ext>
                  </a:extLst>
                </p:cNvPr>
                <p:cNvSpPr/>
                <p:nvPr/>
              </p:nvSpPr>
              <p:spPr>
                <a:xfrm>
                  <a:off x="17312954" y="28789008"/>
                  <a:ext cx="219911" cy="253757"/>
                </a:xfrm>
                <a:custGeom>
                  <a:avLst/>
                  <a:gdLst>
                    <a:gd name="csX0" fmla="*/ 152052 w 219911"/>
                    <a:gd name="csY0" fmla="*/ 253757 h 253757"/>
                    <a:gd name="csX1" fmla="*/ 99684 w 219911"/>
                    <a:gd name="csY1" fmla="*/ 157946 h 253757"/>
                    <a:gd name="csX2" fmla="*/ 57756 w 219911"/>
                    <a:gd name="csY2" fmla="*/ 157946 h 253757"/>
                    <a:gd name="csX3" fmla="*/ 57756 w 219911"/>
                    <a:gd name="csY3" fmla="*/ 253757 h 253757"/>
                    <a:gd name="csX4" fmla="*/ 0 w 219911"/>
                    <a:gd name="csY4" fmla="*/ 253757 h 253757"/>
                    <a:gd name="csX5" fmla="*/ 0 w 219911"/>
                    <a:gd name="csY5" fmla="*/ 0 h 253757"/>
                    <a:gd name="csX6" fmla="*/ 110966 w 219911"/>
                    <a:gd name="csY6" fmla="*/ 0 h 253757"/>
                    <a:gd name="csX7" fmla="*/ 207619 w 219911"/>
                    <a:gd name="csY7" fmla="*/ 76279 h 253757"/>
                    <a:gd name="csX8" fmla="*/ 157946 w 219911"/>
                    <a:gd name="csY8" fmla="*/ 147169 h 253757"/>
                    <a:gd name="csX9" fmla="*/ 219912 w 219911"/>
                    <a:gd name="csY9" fmla="*/ 253757 h 253757"/>
                    <a:gd name="csX10" fmla="*/ 152221 w 219911"/>
                    <a:gd name="csY10" fmla="*/ 253757 h 253757"/>
                    <a:gd name="csX11" fmla="*/ 105746 w 219911"/>
                    <a:gd name="csY11" fmla="*/ 47316 h 253757"/>
                    <a:gd name="csX12" fmla="*/ 57588 w 219911"/>
                    <a:gd name="csY12" fmla="*/ 47316 h 253757"/>
                    <a:gd name="csX13" fmla="*/ 57588 w 219911"/>
                    <a:gd name="csY13" fmla="*/ 112818 h 253757"/>
                    <a:gd name="csX14" fmla="*/ 103389 w 219911"/>
                    <a:gd name="csY14" fmla="*/ 112818 h 253757"/>
                    <a:gd name="csX15" fmla="*/ 147000 w 219911"/>
                    <a:gd name="csY15" fmla="*/ 76952 h 253757"/>
                    <a:gd name="csX16" fmla="*/ 105746 w 219911"/>
                    <a:gd name="csY16" fmla="*/ 47316 h 25375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219911" h="253757">
                      <a:moveTo>
                        <a:pt x="152052" y="253757"/>
                      </a:moveTo>
                      <a:lnTo>
                        <a:pt x="99684" y="157946"/>
                      </a:lnTo>
                      <a:lnTo>
                        <a:pt x="57756" y="157946"/>
                      </a:lnTo>
                      <a:lnTo>
                        <a:pt x="57756" y="253757"/>
                      </a:lnTo>
                      <a:lnTo>
                        <a:pt x="0" y="253757"/>
                      </a:lnTo>
                      <a:lnTo>
                        <a:pt x="0" y="0"/>
                      </a:lnTo>
                      <a:lnTo>
                        <a:pt x="110966" y="0"/>
                      </a:lnTo>
                      <a:cubicBezTo>
                        <a:pt x="174111" y="0"/>
                        <a:pt x="207619" y="28120"/>
                        <a:pt x="207619" y="76279"/>
                      </a:cubicBezTo>
                      <a:cubicBezTo>
                        <a:pt x="207619" y="115176"/>
                        <a:pt x="186403" y="138245"/>
                        <a:pt x="157946" y="147169"/>
                      </a:cubicBezTo>
                      <a:lnTo>
                        <a:pt x="219912" y="253757"/>
                      </a:lnTo>
                      <a:lnTo>
                        <a:pt x="152221" y="253757"/>
                      </a:lnTo>
                      <a:close/>
                      <a:moveTo>
                        <a:pt x="105746" y="47316"/>
                      </a:moveTo>
                      <a:lnTo>
                        <a:pt x="57588" y="47316"/>
                      </a:lnTo>
                      <a:lnTo>
                        <a:pt x="57588" y="112818"/>
                      </a:lnTo>
                      <a:lnTo>
                        <a:pt x="103389" y="112818"/>
                      </a:lnTo>
                      <a:cubicBezTo>
                        <a:pt x="141107" y="112818"/>
                        <a:pt x="147000" y="95475"/>
                        <a:pt x="147000" y="76952"/>
                      </a:cubicBezTo>
                      <a:cubicBezTo>
                        <a:pt x="147000" y="58430"/>
                        <a:pt x="133530" y="47316"/>
                        <a:pt x="105746" y="47316"/>
                      </a:cubicBezTo>
                    </a:path>
                  </a:pathLst>
                </a:custGeom>
                <a:solidFill>
                  <a:srgbClr val="FFFFFF"/>
                </a:solidFill>
                <a:ln w="16836" cap="flat">
                  <a:noFill/>
                  <a:prstDash val="solid"/>
                  <a:miter/>
                </a:ln>
              </p:spPr>
              <p:txBody>
                <a:bodyPr/>
                <a:lstStyle/>
                <a:p>
                  <a:endParaRPr lang="da-DK"/>
                </a:p>
              </p:txBody>
            </p:sp>
            <p:sp>
              <p:nvSpPr>
                <p:cNvPr id="217" name="Freeform: Shape 216">
                  <a:extLst>
                    <a:ext uri="{FF2B5EF4-FFF2-40B4-BE49-F238E27FC236}">
                      <a16:creationId xmlns:a16="http://schemas.microsoft.com/office/drawing/2014/main" id="{41FCEECF-CA69-9CDB-9FC2-2585A0C2EB0E}"/>
                    </a:ext>
                  </a:extLst>
                </p:cNvPr>
                <p:cNvSpPr/>
                <p:nvPr/>
              </p:nvSpPr>
              <p:spPr>
                <a:xfrm>
                  <a:off x="17534718" y="28845754"/>
                  <a:ext cx="170238" cy="201725"/>
                </a:xfrm>
                <a:custGeom>
                  <a:avLst/>
                  <a:gdLst>
                    <a:gd name="csX0" fmla="*/ 58262 w 170238"/>
                    <a:gd name="csY0" fmla="*/ 116186 h 201725"/>
                    <a:gd name="csX1" fmla="*/ 87897 w 170238"/>
                    <a:gd name="csY1" fmla="*/ 153904 h 201725"/>
                    <a:gd name="csX2" fmla="*/ 115176 w 170238"/>
                    <a:gd name="csY2" fmla="*/ 129657 h 201725"/>
                    <a:gd name="csX3" fmla="*/ 167207 w 170238"/>
                    <a:gd name="csY3" fmla="*/ 138918 h 201725"/>
                    <a:gd name="csX4" fmla="*/ 88234 w 170238"/>
                    <a:gd name="csY4" fmla="*/ 201726 h 201725"/>
                    <a:gd name="csX5" fmla="*/ 0 w 170238"/>
                    <a:gd name="csY5" fmla="*/ 101200 h 201725"/>
                    <a:gd name="csX6" fmla="*/ 86214 w 170238"/>
                    <a:gd name="csY6" fmla="*/ 0 h 201725"/>
                    <a:gd name="csX7" fmla="*/ 170238 w 170238"/>
                    <a:gd name="csY7" fmla="*/ 116354 h 201725"/>
                    <a:gd name="csX8" fmla="*/ 58093 w 170238"/>
                    <a:gd name="csY8" fmla="*/ 116354 h 201725"/>
                    <a:gd name="csX9" fmla="*/ 86887 w 170238"/>
                    <a:gd name="csY9" fmla="*/ 47148 h 201725"/>
                    <a:gd name="csX10" fmla="*/ 59777 w 170238"/>
                    <a:gd name="csY10" fmla="*/ 79815 h 201725"/>
                    <a:gd name="csX11" fmla="*/ 111472 w 170238"/>
                    <a:gd name="csY11" fmla="*/ 79815 h 201725"/>
                    <a:gd name="csX12" fmla="*/ 86887 w 170238"/>
                    <a:gd name="csY12" fmla="*/ 47148 h 2017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70238" h="201725">
                      <a:moveTo>
                        <a:pt x="58262" y="116186"/>
                      </a:moveTo>
                      <a:cubicBezTo>
                        <a:pt x="59104" y="140770"/>
                        <a:pt x="69880" y="153904"/>
                        <a:pt x="87897" y="153904"/>
                      </a:cubicBezTo>
                      <a:cubicBezTo>
                        <a:pt x="107599" y="153904"/>
                        <a:pt x="112145" y="142791"/>
                        <a:pt x="115176" y="129657"/>
                      </a:cubicBezTo>
                      <a:lnTo>
                        <a:pt x="167207" y="138918"/>
                      </a:lnTo>
                      <a:cubicBezTo>
                        <a:pt x="158788" y="182530"/>
                        <a:pt x="126794" y="201726"/>
                        <a:pt x="88234" y="201726"/>
                      </a:cubicBezTo>
                      <a:cubicBezTo>
                        <a:pt x="31994" y="201726"/>
                        <a:pt x="0" y="163502"/>
                        <a:pt x="0" y="101200"/>
                      </a:cubicBezTo>
                      <a:cubicBezTo>
                        <a:pt x="0" y="45801"/>
                        <a:pt x="30815" y="0"/>
                        <a:pt x="86214" y="0"/>
                      </a:cubicBezTo>
                      <a:cubicBezTo>
                        <a:pt x="158956" y="0"/>
                        <a:pt x="170238" y="57083"/>
                        <a:pt x="170238" y="116354"/>
                      </a:cubicBezTo>
                      <a:lnTo>
                        <a:pt x="58093" y="116354"/>
                      </a:lnTo>
                      <a:close/>
                      <a:moveTo>
                        <a:pt x="86887" y="47148"/>
                      </a:moveTo>
                      <a:cubicBezTo>
                        <a:pt x="66849" y="47148"/>
                        <a:pt x="61124" y="59777"/>
                        <a:pt x="59777" y="79815"/>
                      </a:cubicBezTo>
                      <a:lnTo>
                        <a:pt x="111472" y="79815"/>
                      </a:lnTo>
                      <a:cubicBezTo>
                        <a:pt x="110629" y="57419"/>
                        <a:pt x="103389" y="47148"/>
                        <a:pt x="86887" y="47148"/>
                      </a:cubicBezTo>
                    </a:path>
                  </a:pathLst>
                </a:custGeom>
                <a:solidFill>
                  <a:srgbClr val="FFFFFF"/>
                </a:solidFill>
                <a:ln w="16836" cap="flat">
                  <a:noFill/>
                  <a:prstDash val="solid"/>
                  <a:miter/>
                </a:ln>
              </p:spPr>
              <p:txBody>
                <a:bodyPr/>
                <a:lstStyle/>
                <a:p>
                  <a:endParaRPr lang="da-DK"/>
                </a:p>
              </p:txBody>
            </p:sp>
            <p:sp>
              <p:nvSpPr>
                <p:cNvPr id="218" name="Freeform: Shape 217">
                  <a:extLst>
                    <a:ext uri="{FF2B5EF4-FFF2-40B4-BE49-F238E27FC236}">
                      <a16:creationId xmlns:a16="http://schemas.microsoft.com/office/drawing/2014/main" id="{321D0A75-58C0-EED9-D906-7F5D5FB70C2B}"/>
                    </a:ext>
                  </a:extLst>
                </p:cNvPr>
                <p:cNvSpPr/>
                <p:nvPr/>
              </p:nvSpPr>
              <p:spPr>
                <a:xfrm>
                  <a:off x="17719100" y="28821506"/>
                  <a:ext cx="184045" cy="286255"/>
                </a:xfrm>
                <a:custGeom>
                  <a:avLst/>
                  <a:gdLst>
                    <a:gd name="csX0" fmla="*/ 157441 w 184045"/>
                    <a:gd name="csY0" fmla="*/ 54894 h 286255"/>
                    <a:gd name="csX1" fmla="*/ 167544 w 184045"/>
                    <a:gd name="csY1" fmla="*/ 89244 h 286255"/>
                    <a:gd name="csX2" fmla="*/ 88571 w 184045"/>
                    <a:gd name="csY2" fmla="*/ 155083 h 286255"/>
                    <a:gd name="csX3" fmla="*/ 61629 w 184045"/>
                    <a:gd name="csY3" fmla="*/ 152726 h 286255"/>
                    <a:gd name="csX4" fmla="*/ 56241 w 184045"/>
                    <a:gd name="csY4" fmla="*/ 162324 h 286255"/>
                    <a:gd name="csX5" fmla="*/ 69712 w 184045"/>
                    <a:gd name="csY5" fmla="*/ 171585 h 286255"/>
                    <a:gd name="csX6" fmla="*/ 127468 w 184045"/>
                    <a:gd name="csY6" fmla="*/ 171585 h 286255"/>
                    <a:gd name="csX7" fmla="*/ 182867 w 184045"/>
                    <a:gd name="csY7" fmla="*/ 217723 h 286255"/>
                    <a:gd name="csX8" fmla="*/ 84698 w 184045"/>
                    <a:gd name="csY8" fmla="*/ 286256 h 286255"/>
                    <a:gd name="csX9" fmla="*/ 0 w 184045"/>
                    <a:gd name="csY9" fmla="*/ 235740 h 286255"/>
                    <a:gd name="csX10" fmla="*/ 31151 w 184045"/>
                    <a:gd name="csY10" fmla="*/ 203747 h 286255"/>
                    <a:gd name="csX11" fmla="*/ 31151 w 184045"/>
                    <a:gd name="csY11" fmla="*/ 202231 h 286255"/>
                    <a:gd name="csX12" fmla="*/ 9261 w 184045"/>
                    <a:gd name="csY12" fmla="*/ 166870 h 286255"/>
                    <a:gd name="csX13" fmla="*/ 33509 w 184045"/>
                    <a:gd name="csY13" fmla="*/ 136056 h 286255"/>
                    <a:gd name="csX14" fmla="*/ 33509 w 184045"/>
                    <a:gd name="csY14" fmla="*/ 134540 h 286255"/>
                    <a:gd name="csX15" fmla="*/ 9598 w 184045"/>
                    <a:gd name="csY15" fmla="*/ 89076 h 286255"/>
                    <a:gd name="csX16" fmla="*/ 88571 w 184045"/>
                    <a:gd name="csY16" fmla="*/ 23911 h 286255"/>
                    <a:gd name="csX17" fmla="*/ 123090 w 184045"/>
                    <a:gd name="csY17" fmla="*/ 29636 h 286255"/>
                    <a:gd name="csX18" fmla="*/ 173942 w 184045"/>
                    <a:gd name="csY18" fmla="*/ 0 h 286255"/>
                    <a:gd name="csX19" fmla="*/ 184045 w 184045"/>
                    <a:gd name="csY19" fmla="*/ 674 h 286255"/>
                    <a:gd name="csX20" fmla="*/ 184045 w 184045"/>
                    <a:gd name="csY20" fmla="*/ 49674 h 286255"/>
                    <a:gd name="csX21" fmla="*/ 157441 w 184045"/>
                    <a:gd name="csY21" fmla="*/ 54557 h 286255"/>
                    <a:gd name="csX22" fmla="*/ 113997 w 184045"/>
                    <a:gd name="csY22" fmla="*/ 219743 h 286255"/>
                    <a:gd name="csX23" fmla="*/ 67859 w 184045"/>
                    <a:gd name="csY23" fmla="*/ 219743 h 286255"/>
                    <a:gd name="csX24" fmla="*/ 55904 w 184045"/>
                    <a:gd name="csY24" fmla="*/ 231699 h 286255"/>
                    <a:gd name="csX25" fmla="*/ 89413 w 184045"/>
                    <a:gd name="csY25" fmla="*/ 249042 h 286255"/>
                    <a:gd name="csX26" fmla="*/ 125616 w 184045"/>
                    <a:gd name="csY26" fmla="*/ 229846 h 286255"/>
                    <a:gd name="csX27" fmla="*/ 113997 w 184045"/>
                    <a:gd name="csY27" fmla="*/ 219743 h 286255"/>
                    <a:gd name="csX28" fmla="*/ 88571 w 184045"/>
                    <a:gd name="csY28" fmla="*/ 68701 h 286255"/>
                    <a:gd name="csX29" fmla="*/ 66681 w 184045"/>
                    <a:gd name="csY29" fmla="*/ 92612 h 286255"/>
                    <a:gd name="csX30" fmla="*/ 88571 w 184045"/>
                    <a:gd name="csY30" fmla="*/ 116860 h 286255"/>
                    <a:gd name="csX31" fmla="*/ 110461 w 184045"/>
                    <a:gd name="csY31" fmla="*/ 92612 h 286255"/>
                    <a:gd name="csX32" fmla="*/ 88571 w 184045"/>
                    <a:gd name="csY32" fmla="*/ 68701 h 28625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Lst>
                  <a:rect l="l" t="t" r="r" b="b"/>
                  <a:pathLst>
                    <a:path w="184045" h="286255">
                      <a:moveTo>
                        <a:pt x="157441" y="54894"/>
                      </a:moveTo>
                      <a:cubicBezTo>
                        <a:pt x="164007" y="64492"/>
                        <a:pt x="167544" y="75774"/>
                        <a:pt x="167544" y="89244"/>
                      </a:cubicBezTo>
                      <a:cubicBezTo>
                        <a:pt x="167544" y="130836"/>
                        <a:pt x="139760" y="155083"/>
                        <a:pt x="88571" y="155083"/>
                      </a:cubicBezTo>
                      <a:cubicBezTo>
                        <a:pt x="78973" y="155083"/>
                        <a:pt x="70048" y="153904"/>
                        <a:pt x="61629" y="152726"/>
                      </a:cubicBezTo>
                      <a:cubicBezTo>
                        <a:pt x="59272" y="154241"/>
                        <a:pt x="56241" y="157441"/>
                        <a:pt x="56241" y="162324"/>
                      </a:cubicBezTo>
                      <a:cubicBezTo>
                        <a:pt x="56241" y="167207"/>
                        <a:pt x="59440" y="171585"/>
                        <a:pt x="69712" y="171585"/>
                      </a:cubicBezTo>
                      <a:lnTo>
                        <a:pt x="127468" y="171585"/>
                      </a:lnTo>
                      <a:cubicBezTo>
                        <a:pt x="167881" y="171585"/>
                        <a:pt x="182867" y="185898"/>
                        <a:pt x="182867" y="217723"/>
                      </a:cubicBezTo>
                      <a:cubicBezTo>
                        <a:pt x="182867" y="264365"/>
                        <a:pt x="146664" y="286256"/>
                        <a:pt x="84698" y="286256"/>
                      </a:cubicBezTo>
                      <a:cubicBezTo>
                        <a:pt x="33509" y="286256"/>
                        <a:pt x="0" y="267060"/>
                        <a:pt x="0" y="235740"/>
                      </a:cubicBezTo>
                      <a:cubicBezTo>
                        <a:pt x="0" y="221595"/>
                        <a:pt x="7240" y="206946"/>
                        <a:pt x="31151" y="203747"/>
                      </a:cubicBezTo>
                      <a:lnTo>
                        <a:pt x="31151" y="202231"/>
                      </a:lnTo>
                      <a:cubicBezTo>
                        <a:pt x="13471" y="193307"/>
                        <a:pt x="9261" y="179836"/>
                        <a:pt x="9261" y="166870"/>
                      </a:cubicBezTo>
                      <a:cubicBezTo>
                        <a:pt x="9261" y="154578"/>
                        <a:pt x="17344" y="142623"/>
                        <a:pt x="33509" y="136056"/>
                      </a:cubicBezTo>
                      <a:lnTo>
                        <a:pt x="33509" y="134540"/>
                      </a:lnTo>
                      <a:cubicBezTo>
                        <a:pt x="18523" y="124437"/>
                        <a:pt x="9598" y="109114"/>
                        <a:pt x="9598" y="89076"/>
                      </a:cubicBezTo>
                      <a:cubicBezTo>
                        <a:pt x="9598" y="43612"/>
                        <a:pt x="42433" y="23911"/>
                        <a:pt x="88571" y="23911"/>
                      </a:cubicBezTo>
                      <a:cubicBezTo>
                        <a:pt x="103557" y="23911"/>
                        <a:pt x="110966" y="25931"/>
                        <a:pt x="123090" y="29636"/>
                      </a:cubicBezTo>
                      <a:cubicBezTo>
                        <a:pt x="131341" y="9598"/>
                        <a:pt x="151716" y="0"/>
                        <a:pt x="173942" y="0"/>
                      </a:cubicBezTo>
                      <a:cubicBezTo>
                        <a:pt x="177310" y="0"/>
                        <a:pt x="180846" y="337"/>
                        <a:pt x="184045" y="674"/>
                      </a:cubicBezTo>
                      <a:lnTo>
                        <a:pt x="184045" y="49674"/>
                      </a:lnTo>
                      <a:cubicBezTo>
                        <a:pt x="172090" y="49674"/>
                        <a:pt x="163166" y="50011"/>
                        <a:pt x="157441" y="54557"/>
                      </a:cubicBezTo>
                      <a:moveTo>
                        <a:pt x="113997" y="219743"/>
                      </a:moveTo>
                      <a:lnTo>
                        <a:pt x="67859" y="219743"/>
                      </a:lnTo>
                      <a:cubicBezTo>
                        <a:pt x="60114" y="219743"/>
                        <a:pt x="55904" y="225132"/>
                        <a:pt x="55904" y="231699"/>
                      </a:cubicBezTo>
                      <a:cubicBezTo>
                        <a:pt x="55904" y="241297"/>
                        <a:pt x="63650" y="249042"/>
                        <a:pt x="89413" y="249042"/>
                      </a:cubicBezTo>
                      <a:cubicBezTo>
                        <a:pt x="117196" y="249042"/>
                        <a:pt x="125616" y="238602"/>
                        <a:pt x="125616" y="229846"/>
                      </a:cubicBezTo>
                      <a:cubicBezTo>
                        <a:pt x="125616" y="225973"/>
                        <a:pt x="123764" y="219743"/>
                        <a:pt x="113997" y="219743"/>
                      </a:cubicBezTo>
                      <a:moveTo>
                        <a:pt x="88571" y="68701"/>
                      </a:moveTo>
                      <a:cubicBezTo>
                        <a:pt x="72743" y="68701"/>
                        <a:pt x="66681" y="78804"/>
                        <a:pt x="66681" y="92612"/>
                      </a:cubicBezTo>
                      <a:cubicBezTo>
                        <a:pt x="66681" y="105746"/>
                        <a:pt x="71395" y="116860"/>
                        <a:pt x="88571" y="116860"/>
                      </a:cubicBezTo>
                      <a:cubicBezTo>
                        <a:pt x="103220" y="116860"/>
                        <a:pt x="110461" y="107598"/>
                        <a:pt x="110461" y="92612"/>
                      </a:cubicBezTo>
                      <a:cubicBezTo>
                        <a:pt x="110461" y="77626"/>
                        <a:pt x="103894" y="68701"/>
                        <a:pt x="88571" y="68701"/>
                      </a:cubicBezTo>
                    </a:path>
                  </a:pathLst>
                </a:custGeom>
                <a:solidFill>
                  <a:srgbClr val="FFFFFF"/>
                </a:solidFill>
                <a:ln w="16836" cap="flat">
                  <a:noFill/>
                  <a:prstDash val="solid"/>
                  <a:miter/>
                </a:ln>
              </p:spPr>
              <p:txBody>
                <a:bodyPr/>
                <a:lstStyle/>
                <a:p>
                  <a:endParaRPr lang="da-DK"/>
                </a:p>
              </p:txBody>
            </p:sp>
            <p:sp>
              <p:nvSpPr>
                <p:cNvPr id="219" name="Freeform: Shape 218">
                  <a:extLst>
                    <a:ext uri="{FF2B5EF4-FFF2-40B4-BE49-F238E27FC236}">
                      <a16:creationId xmlns:a16="http://schemas.microsoft.com/office/drawing/2014/main" id="{D6866C44-13FA-BA8A-C2C5-DF11BA394F60}"/>
                    </a:ext>
                  </a:extLst>
                </p:cNvPr>
                <p:cNvSpPr/>
                <p:nvPr/>
              </p:nvSpPr>
              <p:spPr>
                <a:xfrm>
                  <a:off x="17929246" y="28789008"/>
                  <a:ext cx="57756" cy="253588"/>
                </a:xfrm>
                <a:custGeom>
                  <a:avLst/>
                  <a:gdLst>
                    <a:gd name="csX0" fmla="*/ 0 w 57756"/>
                    <a:gd name="csY0" fmla="*/ 0 h 253588"/>
                    <a:gd name="csX1" fmla="*/ 57756 w 57756"/>
                    <a:gd name="csY1" fmla="*/ 0 h 253588"/>
                    <a:gd name="csX2" fmla="*/ 57756 w 57756"/>
                    <a:gd name="csY2" fmla="*/ 47822 h 253588"/>
                    <a:gd name="csX3" fmla="*/ 0 w 57756"/>
                    <a:gd name="csY3" fmla="*/ 47822 h 253588"/>
                    <a:gd name="csX4" fmla="*/ 0 w 57756"/>
                    <a:gd name="csY4" fmla="*/ 0 h 253588"/>
                    <a:gd name="csX5" fmla="*/ 0 w 57756"/>
                    <a:gd name="csY5" fmla="*/ 61124 h 253588"/>
                    <a:gd name="csX6" fmla="*/ 57756 w 57756"/>
                    <a:gd name="csY6" fmla="*/ 61124 h 253588"/>
                    <a:gd name="csX7" fmla="*/ 57756 w 57756"/>
                    <a:gd name="csY7" fmla="*/ 253589 h 253588"/>
                    <a:gd name="csX8" fmla="*/ 0 w 57756"/>
                    <a:gd name="csY8" fmla="*/ 253589 h 253588"/>
                    <a:gd name="csX9" fmla="*/ 0 w 57756"/>
                    <a:gd name="csY9" fmla="*/ 61124 h 2535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57756" h="253588">
                      <a:moveTo>
                        <a:pt x="0" y="0"/>
                      </a:moveTo>
                      <a:lnTo>
                        <a:pt x="57756" y="0"/>
                      </a:lnTo>
                      <a:lnTo>
                        <a:pt x="57756" y="47822"/>
                      </a:lnTo>
                      <a:lnTo>
                        <a:pt x="0" y="47822"/>
                      </a:lnTo>
                      <a:lnTo>
                        <a:pt x="0" y="0"/>
                      </a:lnTo>
                      <a:close/>
                      <a:moveTo>
                        <a:pt x="0" y="61124"/>
                      </a:moveTo>
                      <a:lnTo>
                        <a:pt x="57756" y="61124"/>
                      </a:lnTo>
                      <a:lnTo>
                        <a:pt x="57756" y="253589"/>
                      </a:lnTo>
                      <a:lnTo>
                        <a:pt x="0" y="253589"/>
                      </a:lnTo>
                      <a:lnTo>
                        <a:pt x="0" y="61124"/>
                      </a:lnTo>
                      <a:close/>
                    </a:path>
                  </a:pathLst>
                </a:custGeom>
                <a:solidFill>
                  <a:srgbClr val="FFFFFF"/>
                </a:solidFill>
                <a:ln w="16836" cap="flat">
                  <a:noFill/>
                  <a:prstDash val="solid"/>
                  <a:miter/>
                </a:ln>
              </p:spPr>
              <p:txBody>
                <a:bodyPr/>
                <a:lstStyle/>
                <a:p>
                  <a:endParaRPr lang="da-DK"/>
                </a:p>
              </p:txBody>
            </p:sp>
            <p:sp>
              <p:nvSpPr>
                <p:cNvPr id="220" name="Freeform: Shape 219">
                  <a:extLst>
                    <a:ext uri="{FF2B5EF4-FFF2-40B4-BE49-F238E27FC236}">
                      <a16:creationId xmlns:a16="http://schemas.microsoft.com/office/drawing/2014/main" id="{AC08BCA3-806A-16ED-9D15-A9523019D72C}"/>
                    </a:ext>
                  </a:extLst>
                </p:cNvPr>
                <p:cNvSpPr/>
                <p:nvPr/>
              </p:nvSpPr>
              <p:spPr>
                <a:xfrm>
                  <a:off x="18015459" y="28845754"/>
                  <a:ext cx="173942" cy="201725"/>
                </a:xfrm>
                <a:custGeom>
                  <a:avLst/>
                  <a:gdLst>
                    <a:gd name="csX0" fmla="*/ 87392 w 173942"/>
                    <a:gd name="csY0" fmla="*/ 201726 h 201725"/>
                    <a:gd name="csX1" fmla="*/ 0 w 173942"/>
                    <a:gd name="csY1" fmla="*/ 100863 h 201725"/>
                    <a:gd name="csX2" fmla="*/ 87392 w 173942"/>
                    <a:gd name="csY2" fmla="*/ 0 h 201725"/>
                    <a:gd name="csX3" fmla="*/ 173942 w 173942"/>
                    <a:gd name="csY3" fmla="*/ 100863 h 201725"/>
                    <a:gd name="csX4" fmla="*/ 87392 w 173942"/>
                    <a:gd name="csY4" fmla="*/ 201726 h 201725"/>
                    <a:gd name="csX5" fmla="*/ 87392 w 173942"/>
                    <a:gd name="csY5" fmla="*/ 47148 h 201725"/>
                    <a:gd name="csX6" fmla="*/ 57588 w 173942"/>
                    <a:gd name="csY6" fmla="*/ 100695 h 201725"/>
                    <a:gd name="csX7" fmla="*/ 87392 w 173942"/>
                    <a:gd name="csY7" fmla="*/ 153736 h 201725"/>
                    <a:gd name="csX8" fmla="*/ 116186 w 173942"/>
                    <a:gd name="csY8" fmla="*/ 100695 h 201725"/>
                    <a:gd name="csX9" fmla="*/ 87392 w 173942"/>
                    <a:gd name="csY9" fmla="*/ 47148 h 2017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173942" h="201725">
                      <a:moveTo>
                        <a:pt x="87392" y="201726"/>
                      </a:moveTo>
                      <a:cubicBezTo>
                        <a:pt x="23069" y="201726"/>
                        <a:pt x="0" y="160808"/>
                        <a:pt x="0" y="100863"/>
                      </a:cubicBezTo>
                      <a:cubicBezTo>
                        <a:pt x="0" y="40918"/>
                        <a:pt x="23910" y="0"/>
                        <a:pt x="87392" y="0"/>
                      </a:cubicBezTo>
                      <a:cubicBezTo>
                        <a:pt x="150873" y="0"/>
                        <a:pt x="173942" y="42096"/>
                        <a:pt x="173942" y="100863"/>
                      </a:cubicBezTo>
                      <a:cubicBezTo>
                        <a:pt x="173942" y="159630"/>
                        <a:pt x="150873" y="201726"/>
                        <a:pt x="87392" y="201726"/>
                      </a:cubicBezTo>
                      <a:moveTo>
                        <a:pt x="87392" y="47148"/>
                      </a:moveTo>
                      <a:cubicBezTo>
                        <a:pt x="66512" y="47148"/>
                        <a:pt x="57588" y="60282"/>
                        <a:pt x="57588" y="100695"/>
                      </a:cubicBezTo>
                      <a:cubicBezTo>
                        <a:pt x="57588" y="138750"/>
                        <a:pt x="66175" y="153736"/>
                        <a:pt x="87392" y="153736"/>
                      </a:cubicBezTo>
                      <a:cubicBezTo>
                        <a:pt x="108608" y="153736"/>
                        <a:pt x="116186" y="138750"/>
                        <a:pt x="116186" y="100695"/>
                      </a:cubicBezTo>
                      <a:cubicBezTo>
                        <a:pt x="116186" y="60282"/>
                        <a:pt x="107262" y="47148"/>
                        <a:pt x="87392" y="47148"/>
                      </a:cubicBezTo>
                    </a:path>
                  </a:pathLst>
                </a:custGeom>
                <a:solidFill>
                  <a:srgbClr val="FFFFFF"/>
                </a:solidFill>
                <a:ln w="16836" cap="flat">
                  <a:noFill/>
                  <a:prstDash val="solid"/>
                  <a:miter/>
                </a:ln>
              </p:spPr>
              <p:txBody>
                <a:bodyPr/>
                <a:lstStyle/>
                <a:p>
                  <a:endParaRPr lang="da-DK"/>
                </a:p>
              </p:txBody>
            </p:sp>
            <p:sp>
              <p:nvSpPr>
                <p:cNvPr id="221" name="Freeform: Shape 220">
                  <a:extLst>
                    <a:ext uri="{FF2B5EF4-FFF2-40B4-BE49-F238E27FC236}">
                      <a16:creationId xmlns:a16="http://schemas.microsoft.com/office/drawing/2014/main" id="{49123324-4FB0-8D92-0AB5-DAD772947990}"/>
                    </a:ext>
                  </a:extLst>
                </p:cNvPr>
                <p:cNvSpPr/>
                <p:nvPr/>
              </p:nvSpPr>
              <p:spPr>
                <a:xfrm>
                  <a:off x="18215838" y="28845754"/>
                  <a:ext cx="161313" cy="197179"/>
                </a:xfrm>
                <a:custGeom>
                  <a:avLst/>
                  <a:gdLst>
                    <a:gd name="csX0" fmla="*/ 103557 w 161313"/>
                    <a:gd name="csY0" fmla="*/ 197011 h 197179"/>
                    <a:gd name="csX1" fmla="*/ 103557 w 161313"/>
                    <a:gd name="csY1" fmla="*/ 72574 h 197179"/>
                    <a:gd name="csX2" fmla="*/ 81330 w 161313"/>
                    <a:gd name="csY2" fmla="*/ 44454 h 197179"/>
                    <a:gd name="csX3" fmla="*/ 57756 w 161313"/>
                    <a:gd name="csY3" fmla="*/ 73753 h 197179"/>
                    <a:gd name="csX4" fmla="*/ 57756 w 161313"/>
                    <a:gd name="csY4" fmla="*/ 197011 h 197179"/>
                    <a:gd name="csX5" fmla="*/ 0 w 161313"/>
                    <a:gd name="csY5" fmla="*/ 197011 h 197179"/>
                    <a:gd name="csX6" fmla="*/ 0 w 161313"/>
                    <a:gd name="csY6" fmla="*/ 4546 h 197179"/>
                    <a:gd name="csX7" fmla="*/ 56241 w 161313"/>
                    <a:gd name="csY7" fmla="*/ 4546 h 197179"/>
                    <a:gd name="csX8" fmla="*/ 56241 w 161313"/>
                    <a:gd name="csY8" fmla="*/ 29973 h 197179"/>
                    <a:gd name="csX9" fmla="*/ 57756 w 161313"/>
                    <a:gd name="csY9" fmla="*/ 29973 h 197179"/>
                    <a:gd name="csX10" fmla="*/ 102378 w 161313"/>
                    <a:gd name="csY10" fmla="*/ 0 h 197179"/>
                    <a:gd name="csX11" fmla="*/ 161313 w 161313"/>
                    <a:gd name="csY11" fmla="*/ 69375 h 197179"/>
                    <a:gd name="csX12" fmla="*/ 161313 w 161313"/>
                    <a:gd name="csY12" fmla="*/ 197180 h 197179"/>
                    <a:gd name="csX13" fmla="*/ 103557 w 161313"/>
                    <a:gd name="csY13" fmla="*/ 197180 h 1971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161313" h="197179">
                      <a:moveTo>
                        <a:pt x="103557" y="197011"/>
                      </a:moveTo>
                      <a:lnTo>
                        <a:pt x="103557" y="72574"/>
                      </a:lnTo>
                      <a:cubicBezTo>
                        <a:pt x="103557" y="51863"/>
                        <a:pt x="96990" y="44454"/>
                        <a:pt x="81330" y="44454"/>
                      </a:cubicBezTo>
                      <a:cubicBezTo>
                        <a:pt x="65670" y="44454"/>
                        <a:pt x="57756" y="51694"/>
                        <a:pt x="57756" y="73753"/>
                      </a:cubicBezTo>
                      <a:lnTo>
                        <a:pt x="57756" y="197011"/>
                      </a:lnTo>
                      <a:lnTo>
                        <a:pt x="0" y="197011"/>
                      </a:lnTo>
                      <a:lnTo>
                        <a:pt x="0" y="4546"/>
                      </a:lnTo>
                      <a:lnTo>
                        <a:pt x="56241" y="4546"/>
                      </a:lnTo>
                      <a:lnTo>
                        <a:pt x="56241" y="29973"/>
                      </a:lnTo>
                      <a:lnTo>
                        <a:pt x="57756" y="29973"/>
                      </a:lnTo>
                      <a:cubicBezTo>
                        <a:pt x="64997" y="10777"/>
                        <a:pt x="81667" y="0"/>
                        <a:pt x="102378" y="0"/>
                      </a:cubicBezTo>
                      <a:cubicBezTo>
                        <a:pt x="140097" y="0"/>
                        <a:pt x="161313" y="21890"/>
                        <a:pt x="161313" y="69375"/>
                      </a:cubicBezTo>
                      <a:lnTo>
                        <a:pt x="161313" y="197180"/>
                      </a:lnTo>
                      <a:lnTo>
                        <a:pt x="103557" y="197180"/>
                      </a:lnTo>
                      <a:close/>
                    </a:path>
                  </a:pathLst>
                </a:custGeom>
                <a:solidFill>
                  <a:srgbClr val="FFFFFF"/>
                </a:solidFill>
                <a:ln w="16836" cap="flat">
                  <a:noFill/>
                  <a:prstDash val="solid"/>
                  <a:miter/>
                </a:ln>
              </p:spPr>
              <p:txBody>
                <a:bodyPr/>
                <a:lstStyle/>
                <a:p>
                  <a:endParaRPr lang="da-DK"/>
                </a:p>
              </p:txBody>
            </p:sp>
            <p:sp>
              <p:nvSpPr>
                <p:cNvPr id="222" name="Freeform: Shape 221">
                  <a:extLst>
                    <a:ext uri="{FF2B5EF4-FFF2-40B4-BE49-F238E27FC236}">
                      <a16:creationId xmlns:a16="http://schemas.microsoft.com/office/drawing/2014/main" id="{6A97AD89-F17C-4C88-4B30-0DF38F36DFD2}"/>
                    </a:ext>
                  </a:extLst>
                </p:cNvPr>
                <p:cNvSpPr/>
                <p:nvPr/>
              </p:nvSpPr>
              <p:spPr>
                <a:xfrm>
                  <a:off x="17312786" y="29141944"/>
                  <a:ext cx="205262" cy="253757"/>
                </a:xfrm>
                <a:custGeom>
                  <a:avLst/>
                  <a:gdLst>
                    <a:gd name="csX0" fmla="*/ 145991 w 205262"/>
                    <a:gd name="csY0" fmla="*/ 253757 h 253757"/>
                    <a:gd name="csX1" fmla="*/ 145991 w 205262"/>
                    <a:gd name="csY1" fmla="*/ 145822 h 253757"/>
                    <a:gd name="csX2" fmla="*/ 57925 w 205262"/>
                    <a:gd name="csY2" fmla="*/ 145822 h 253757"/>
                    <a:gd name="csX3" fmla="*/ 57925 w 205262"/>
                    <a:gd name="csY3" fmla="*/ 253757 h 253757"/>
                    <a:gd name="csX4" fmla="*/ 0 w 205262"/>
                    <a:gd name="csY4" fmla="*/ 253757 h 253757"/>
                    <a:gd name="csX5" fmla="*/ 0 w 205262"/>
                    <a:gd name="csY5" fmla="*/ 0 h 253757"/>
                    <a:gd name="csX6" fmla="*/ 57925 w 205262"/>
                    <a:gd name="csY6" fmla="*/ 0 h 253757"/>
                    <a:gd name="csX7" fmla="*/ 57925 w 205262"/>
                    <a:gd name="csY7" fmla="*/ 97664 h 253757"/>
                    <a:gd name="csX8" fmla="*/ 145991 w 205262"/>
                    <a:gd name="csY8" fmla="*/ 97664 h 253757"/>
                    <a:gd name="csX9" fmla="*/ 145991 w 205262"/>
                    <a:gd name="csY9" fmla="*/ 0 h 253757"/>
                    <a:gd name="csX10" fmla="*/ 205262 w 205262"/>
                    <a:gd name="csY10" fmla="*/ 0 h 253757"/>
                    <a:gd name="csX11" fmla="*/ 205262 w 205262"/>
                    <a:gd name="csY11" fmla="*/ 253757 h 253757"/>
                    <a:gd name="csX12" fmla="*/ 145991 w 205262"/>
                    <a:gd name="csY12" fmla="*/ 253757 h 25375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205262" h="253757">
                      <a:moveTo>
                        <a:pt x="145991" y="253757"/>
                      </a:moveTo>
                      <a:lnTo>
                        <a:pt x="145991" y="145822"/>
                      </a:lnTo>
                      <a:lnTo>
                        <a:pt x="57925" y="145822"/>
                      </a:lnTo>
                      <a:lnTo>
                        <a:pt x="57925" y="253757"/>
                      </a:lnTo>
                      <a:lnTo>
                        <a:pt x="0" y="253757"/>
                      </a:lnTo>
                      <a:lnTo>
                        <a:pt x="0" y="0"/>
                      </a:lnTo>
                      <a:lnTo>
                        <a:pt x="57925" y="0"/>
                      </a:lnTo>
                      <a:lnTo>
                        <a:pt x="57925" y="97664"/>
                      </a:lnTo>
                      <a:lnTo>
                        <a:pt x="145991" y="97664"/>
                      </a:lnTo>
                      <a:lnTo>
                        <a:pt x="145991" y="0"/>
                      </a:lnTo>
                      <a:lnTo>
                        <a:pt x="205262" y="0"/>
                      </a:lnTo>
                      <a:lnTo>
                        <a:pt x="205262" y="253757"/>
                      </a:lnTo>
                      <a:lnTo>
                        <a:pt x="145991" y="253757"/>
                      </a:lnTo>
                      <a:close/>
                    </a:path>
                  </a:pathLst>
                </a:custGeom>
                <a:solidFill>
                  <a:srgbClr val="FFFFFF"/>
                </a:solidFill>
                <a:ln w="16836" cap="flat">
                  <a:noFill/>
                  <a:prstDash val="solid"/>
                  <a:miter/>
                </a:ln>
              </p:spPr>
              <p:txBody>
                <a:bodyPr/>
                <a:lstStyle/>
                <a:p>
                  <a:endParaRPr lang="da-DK"/>
                </a:p>
              </p:txBody>
            </p:sp>
            <p:sp>
              <p:nvSpPr>
                <p:cNvPr id="223" name="Freeform: Shape 222">
                  <a:extLst>
                    <a:ext uri="{FF2B5EF4-FFF2-40B4-BE49-F238E27FC236}">
                      <a16:creationId xmlns:a16="http://schemas.microsoft.com/office/drawing/2014/main" id="{3923DEC2-2CC6-C041-2324-52C2AF386A4D}"/>
                    </a:ext>
                  </a:extLst>
                </p:cNvPr>
                <p:cNvSpPr/>
                <p:nvPr/>
              </p:nvSpPr>
              <p:spPr>
                <a:xfrm>
                  <a:off x="17544653" y="29198521"/>
                  <a:ext cx="173942" cy="201725"/>
                </a:xfrm>
                <a:custGeom>
                  <a:avLst/>
                  <a:gdLst>
                    <a:gd name="csX0" fmla="*/ 87392 w 173942"/>
                    <a:gd name="csY0" fmla="*/ 201726 h 201725"/>
                    <a:gd name="csX1" fmla="*/ 0 w 173942"/>
                    <a:gd name="csY1" fmla="*/ 100863 h 201725"/>
                    <a:gd name="csX2" fmla="*/ 87392 w 173942"/>
                    <a:gd name="csY2" fmla="*/ 0 h 201725"/>
                    <a:gd name="csX3" fmla="*/ 173942 w 173942"/>
                    <a:gd name="csY3" fmla="*/ 100863 h 201725"/>
                    <a:gd name="csX4" fmla="*/ 87392 w 173942"/>
                    <a:gd name="csY4" fmla="*/ 201726 h 201725"/>
                    <a:gd name="csX5" fmla="*/ 87392 w 173942"/>
                    <a:gd name="csY5" fmla="*/ 47316 h 201725"/>
                    <a:gd name="csX6" fmla="*/ 57756 w 173942"/>
                    <a:gd name="csY6" fmla="*/ 100863 h 201725"/>
                    <a:gd name="csX7" fmla="*/ 87392 w 173942"/>
                    <a:gd name="csY7" fmla="*/ 154073 h 201725"/>
                    <a:gd name="csX8" fmla="*/ 116186 w 173942"/>
                    <a:gd name="csY8" fmla="*/ 100863 h 201725"/>
                    <a:gd name="csX9" fmla="*/ 87392 w 173942"/>
                    <a:gd name="csY9" fmla="*/ 47316 h 2017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173942" h="201725">
                      <a:moveTo>
                        <a:pt x="87392" y="201726"/>
                      </a:moveTo>
                      <a:cubicBezTo>
                        <a:pt x="23069" y="201726"/>
                        <a:pt x="0" y="160808"/>
                        <a:pt x="0" y="100863"/>
                      </a:cubicBezTo>
                      <a:cubicBezTo>
                        <a:pt x="0" y="40918"/>
                        <a:pt x="23910" y="0"/>
                        <a:pt x="87392" y="0"/>
                      </a:cubicBezTo>
                      <a:cubicBezTo>
                        <a:pt x="150873" y="0"/>
                        <a:pt x="173942" y="41928"/>
                        <a:pt x="173942" y="100863"/>
                      </a:cubicBezTo>
                      <a:cubicBezTo>
                        <a:pt x="173942" y="159798"/>
                        <a:pt x="150873" y="201726"/>
                        <a:pt x="87392" y="201726"/>
                      </a:cubicBezTo>
                      <a:moveTo>
                        <a:pt x="87392" y="47316"/>
                      </a:moveTo>
                      <a:cubicBezTo>
                        <a:pt x="66512" y="47316"/>
                        <a:pt x="57756" y="60450"/>
                        <a:pt x="57756" y="100863"/>
                      </a:cubicBezTo>
                      <a:cubicBezTo>
                        <a:pt x="57756" y="139086"/>
                        <a:pt x="66175" y="154073"/>
                        <a:pt x="87392" y="154073"/>
                      </a:cubicBezTo>
                      <a:cubicBezTo>
                        <a:pt x="108608" y="154073"/>
                        <a:pt x="116186" y="139086"/>
                        <a:pt x="116186" y="100863"/>
                      </a:cubicBezTo>
                      <a:cubicBezTo>
                        <a:pt x="116186" y="60450"/>
                        <a:pt x="107262" y="47316"/>
                        <a:pt x="87392" y="47316"/>
                      </a:cubicBezTo>
                    </a:path>
                  </a:pathLst>
                </a:custGeom>
                <a:solidFill>
                  <a:srgbClr val="FFFFFF"/>
                </a:solidFill>
                <a:ln w="16836" cap="flat">
                  <a:noFill/>
                  <a:prstDash val="solid"/>
                  <a:miter/>
                </a:ln>
              </p:spPr>
              <p:txBody>
                <a:bodyPr/>
                <a:lstStyle/>
                <a:p>
                  <a:endParaRPr lang="da-DK"/>
                </a:p>
              </p:txBody>
            </p:sp>
            <p:sp>
              <p:nvSpPr>
                <p:cNvPr id="224" name="Freeform: Shape 223">
                  <a:extLst>
                    <a:ext uri="{FF2B5EF4-FFF2-40B4-BE49-F238E27FC236}">
                      <a16:creationId xmlns:a16="http://schemas.microsoft.com/office/drawing/2014/main" id="{6CD1390C-BEC6-0081-347E-55EDBD1CA771}"/>
                    </a:ext>
                  </a:extLst>
                </p:cNvPr>
                <p:cNvSpPr/>
                <p:nvPr/>
              </p:nvSpPr>
              <p:spPr>
                <a:xfrm>
                  <a:off x="17723984" y="29203236"/>
                  <a:ext cx="178994" cy="192464"/>
                </a:xfrm>
                <a:custGeom>
                  <a:avLst/>
                  <a:gdLst>
                    <a:gd name="csX0" fmla="*/ 118207 w 178994"/>
                    <a:gd name="csY0" fmla="*/ 192465 h 192464"/>
                    <a:gd name="csX1" fmla="*/ 60450 w 178994"/>
                    <a:gd name="csY1" fmla="*/ 192465 h 192464"/>
                    <a:gd name="csX2" fmla="*/ 0 w 178994"/>
                    <a:gd name="csY2" fmla="*/ 0 h 192464"/>
                    <a:gd name="csX3" fmla="*/ 60450 w 178994"/>
                    <a:gd name="csY3" fmla="*/ 0 h 192464"/>
                    <a:gd name="csX4" fmla="*/ 84361 w 178994"/>
                    <a:gd name="csY4" fmla="*/ 103220 h 192464"/>
                    <a:gd name="csX5" fmla="*/ 89076 w 178994"/>
                    <a:gd name="csY5" fmla="*/ 132856 h 192464"/>
                    <a:gd name="csX6" fmla="*/ 89749 w 178994"/>
                    <a:gd name="csY6" fmla="*/ 132856 h 192464"/>
                    <a:gd name="csX7" fmla="*/ 94801 w 178994"/>
                    <a:gd name="csY7" fmla="*/ 103220 h 192464"/>
                    <a:gd name="csX8" fmla="*/ 118207 w 178994"/>
                    <a:gd name="csY8" fmla="*/ 0 h 192464"/>
                    <a:gd name="csX9" fmla="*/ 178994 w 178994"/>
                    <a:gd name="csY9" fmla="*/ 0 h 192464"/>
                    <a:gd name="csX10" fmla="*/ 118207 w 178994"/>
                    <a:gd name="csY10" fmla="*/ 192465 h 19246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78994" h="192464">
                      <a:moveTo>
                        <a:pt x="118207" y="192465"/>
                      </a:moveTo>
                      <a:lnTo>
                        <a:pt x="60450" y="192465"/>
                      </a:lnTo>
                      <a:lnTo>
                        <a:pt x="0" y="0"/>
                      </a:lnTo>
                      <a:lnTo>
                        <a:pt x="60450" y="0"/>
                      </a:lnTo>
                      <a:lnTo>
                        <a:pt x="84361" y="103220"/>
                      </a:lnTo>
                      <a:cubicBezTo>
                        <a:pt x="85540" y="108272"/>
                        <a:pt x="88234" y="127131"/>
                        <a:pt x="89076" y="132856"/>
                      </a:cubicBezTo>
                      <a:lnTo>
                        <a:pt x="89749" y="132856"/>
                      </a:lnTo>
                      <a:cubicBezTo>
                        <a:pt x="90592" y="126626"/>
                        <a:pt x="93622" y="107767"/>
                        <a:pt x="94801" y="103220"/>
                      </a:cubicBezTo>
                      <a:lnTo>
                        <a:pt x="118207" y="0"/>
                      </a:lnTo>
                      <a:lnTo>
                        <a:pt x="178994" y="0"/>
                      </a:lnTo>
                      <a:lnTo>
                        <a:pt x="118207" y="192465"/>
                      </a:lnTo>
                      <a:close/>
                    </a:path>
                  </a:pathLst>
                </a:custGeom>
                <a:solidFill>
                  <a:srgbClr val="FFFFFF"/>
                </a:solidFill>
                <a:ln w="16836" cap="flat">
                  <a:noFill/>
                  <a:prstDash val="solid"/>
                  <a:miter/>
                </a:ln>
              </p:spPr>
              <p:txBody>
                <a:bodyPr/>
                <a:lstStyle/>
                <a:p>
                  <a:endParaRPr lang="da-DK"/>
                </a:p>
              </p:txBody>
            </p:sp>
            <p:sp>
              <p:nvSpPr>
                <p:cNvPr id="225" name="Freeform: Shape 224">
                  <a:extLst>
                    <a:ext uri="{FF2B5EF4-FFF2-40B4-BE49-F238E27FC236}">
                      <a16:creationId xmlns:a16="http://schemas.microsoft.com/office/drawing/2014/main" id="{2E839D23-F22C-2767-FD12-E1053754AEEF}"/>
                    </a:ext>
                  </a:extLst>
                </p:cNvPr>
                <p:cNvSpPr/>
                <p:nvPr/>
              </p:nvSpPr>
              <p:spPr>
                <a:xfrm>
                  <a:off x="17906682" y="29198521"/>
                  <a:ext cx="170237" cy="201725"/>
                </a:xfrm>
                <a:custGeom>
                  <a:avLst/>
                  <a:gdLst>
                    <a:gd name="csX0" fmla="*/ 58261 w 170237"/>
                    <a:gd name="csY0" fmla="*/ 116186 h 201725"/>
                    <a:gd name="csX1" fmla="*/ 87897 w 170237"/>
                    <a:gd name="csY1" fmla="*/ 153904 h 201725"/>
                    <a:gd name="csX2" fmla="*/ 115176 w 170237"/>
                    <a:gd name="csY2" fmla="*/ 129657 h 201725"/>
                    <a:gd name="csX3" fmla="*/ 167207 w 170237"/>
                    <a:gd name="csY3" fmla="*/ 138918 h 201725"/>
                    <a:gd name="csX4" fmla="*/ 88234 w 170237"/>
                    <a:gd name="csY4" fmla="*/ 201726 h 201725"/>
                    <a:gd name="csX5" fmla="*/ 0 w 170237"/>
                    <a:gd name="csY5" fmla="*/ 101200 h 201725"/>
                    <a:gd name="csX6" fmla="*/ 86213 w 170237"/>
                    <a:gd name="csY6" fmla="*/ 0 h 201725"/>
                    <a:gd name="csX7" fmla="*/ 170238 w 170237"/>
                    <a:gd name="csY7" fmla="*/ 116354 h 201725"/>
                    <a:gd name="csX8" fmla="*/ 58093 w 170237"/>
                    <a:gd name="csY8" fmla="*/ 116354 h 201725"/>
                    <a:gd name="csX9" fmla="*/ 86887 w 170237"/>
                    <a:gd name="csY9" fmla="*/ 47316 h 201725"/>
                    <a:gd name="csX10" fmla="*/ 59945 w 170237"/>
                    <a:gd name="csY10" fmla="*/ 79983 h 201725"/>
                    <a:gd name="csX11" fmla="*/ 111471 w 170237"/>
                    <a:gd name="csY11" fmla="*/ 79983 h 201725"/>
                    <a:gd name="csX12" fmla="*/ 86887 w 170237"/>
                    <a:gd name="csY12" fmla="*/ 47316 h 2017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70237" h="201725">
                      <a:moveTo>
                        <a:pt x="58261" y="116186"/>
                      </a:moveTo>
                      <a:cubicBezTo>
                        <a:pt x="59103" y="140770"/>
                        <a:pt x="69880" y="153904"/>
                        <a:pt x="87897" y="153904"/>
                      </a:cubicBezTo>
                      <a:cubicBezTo>
                        <a:pt x="107430" y="153904"/>
                        <a:pt x="112144" y="142791"/>
                        <a:pt x="115176" y="129657"/>
                      </a:cubicBezTo>
                      <a:lnTo>
                        <a:pt x="167207" y="138918"/>
                      </a:lnTo>
                      <a:cubicBezTo>
                        <a:pt x="158788" y="182362"/>
                        <a:pt x="126794" y="201726"/>
                        <a:pt x="88234" y="201726"/>
                      </a:cubicBezTo>
                      <a:cubicBezTo>
                        <a:pt x="31993" y="201726"/>
                        <a:pt x="0" y="163502"/>
                        <a:pt x="0" y="101200"/>
                      </a:cubicBezTo>
                      <a:cubicBezTo>
                        <a:pt x="0" y="45801"/>
                        <a:pt x="30814" y="0"/>
                        <a:pt x="86213" y="0"/>
                      </a:cubicBezTo>
                      <a:cubicBezTo>
                        <a:pt x="158956" y="0"/>
                        <a:pt x="170238" y="57083"/>
                        <a:pt x="170238" y="116354"/>
                      </a:cubicBezTo>
                      <a:lnTo>
                        <a:pt x="58093" y="116354"/>
                      </a:lnTo>
                      <a:close/>
                      <a:moveTo>
                        <a:pt x="86887" y="47316"/>
                      </a:moveTo>
                      <a:cubicBezTo>
                        <a:pt x="66849" y="47316"/>
                        <a:pt x="61124" y="59945"/>
                        <a:pt x="59945" y="79983"/>
                      </a:cubicBezTo>
                      <a:lnTo>
                        <a:pt x="111471" y="79983"/>
                      </a:lnTo>
                      <a:cubicBezTo>
                        <a:pt x="110629" y="57588"/>
                        <a:pt x="103389" y="47316"/>
                        <a:pt x="86887" y="47316"/>
                      </a:cubicBezTo>
                    </a:path>
                  </a:pathLst>
                </a:custGeom>
                <a:solidFill>
                  <a:srgbClr val="FFFFFF"/>
                </a:solidFill>
                <a:ln w="16836" cap="flat">
                  <a:noFill/>
                  <a:prstDash val="solid"/>
                  <a:miter/>
                </a:ln>
              </p:spPr>
              <p:txBody>
                <a:bodyPr/>
                <a:lstStyle/>
                <a:p>
                  <a:endParaRPr lang="da-DK"/>
                </a:p>
              </p:txBody>
            </p:sp>
            <p:sp>
              <p:nvSpPr>
                <p:cNvPr id="226" name="Freeform: Shape 225">
                  <a:extLst>
                    <a:ext uri="{FF2B5EF4-FFF2-40B4-BE49-F238E27FC236}">
                      <a16:creationId xmlns:a16="http://schemas.microsoft.com/office/drawing/2014/main" id="{3872FECC-6AFF-67D5-B0D3-B5EA9458556E}"/>
                    </a:ext>
                  </a:extLst>
                </p:cNvPr>
                <p:cNvSpPr/>
                <p:nvPr/>
              </p:nvSpPr>
              <p:spPr>
                <a:xfrm>
                  <a:off x="18095442" y="29141776"/>
                  <a:ext cx="175626" cy="258640"/>
                </a:xfrm>
                <a:custGeom>
                  <a:avLst/>
                  <a:gdLst>
                    <a:gd name="csX0" fmla="*/ 118880 w 175626"/>
                    <a:gd name="csY0" fmla="*/ 253925 h 258640"/>
                    <a:gd name="csX1" fmla="*/ 118880 w 175626"/>
                    <a:gd name="csY1" fmla="*/ 228163 h 258640"/>
                    <a:gd name="csX2" fmla="*/ 117365 w 175626"/>
                    <a:gd name="csY2" fmla="*/ 228163 h 258640"/>
                    <a:gd name="csX3" fmla="*/ 70722 w 175626"/>
                    <a:gd name="csY3" fmla="*/ 258640 h 258640"/>
                    <a:gd name="csX4" fmla="*/ 0 w 175626"/>
                    <a:gd name="csY4" fmla="*/ 158451 h 258640"/>
                    <a:gd name="csX5" fmla="*/ 75100 w 175626"/>
                    <a:gd name="csY5" fmla="*/ 56746 h 258640"/>
                    <a:gd name="csX6" fmla="*/ 117870 w 175626"/>
                    <a:gd name="csY6" fmla="*/ 78636 h 258640"/>
                    <a:gd name="csX7" fmla="*/ 117870 w 175626"/>
                    <a:gd name="csY7" fmla="*/ 0 h 258640"/>
                    <a:gd name="csX8" fmla="*/ 175626 w 175626"/>
                    <a:gd name="csY8" fmla="*/ 0 h 258640"/>
                    <a:gd name="csX9" fmla="*/ 175626 w 175626"/>
                    <a:gd name="csY9" fmla="*/ 253757 h 258640"/>
                    <a:gd name="csX10" fmla="*/ 119049 w 175626"/>
                    <a:gd name="csY10" fmla="*/ 253757 h 258640"/>
                    <a:gd name="csX11" fmla="*/ 86887 w 175626"/>
                    <a:gd name="csY11" fmla="*/ 101031 h 258640"/>
                    <a:gd name="csX12" fmla="*/ 58430 w 175626"/>
                    <a:gd name="csY12" fmla="*/ 158451 h 258640"/>
                    <a:gd name="csX13" fmla="*/ 88065 w 175626"/>
                    <a:gd name="csY13" fmla="*/ 213513 h 258640"/>
                    <a:gd name="csX14" fmla="*/ 117365 w 175626"/>
                    <a:gd name="csY14" fmla="*/ 157609 h 258640"/>
                    <a:gd name="csX15" fmla="*/ 86887 w 175626"/>
                    <a:gd name="csY15" fmla="*/ 101031 h 25864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175626" h="258640">
                      <a:moveTo>
                        <a:pt x="118880" y="253925"/>
                      </a:moveTo>
                      <a:lnTo>
                        <a:pt x="118880" y="228163"/>
                      </a:lnTo>
                      <a:lnTo>
                        <a:pt x="117365" y="228163"/>
                      </a:lnTo>
                      <a:cubicBezTo>
                        <a:pt x="109956" y="243654"/>
                        <a:pt x="93959" y="258640"/>
                        <a:pt x="70722" y="258640"/>
                      </a:cubicBezTo>
                      <a:cubicBezTo>
                        <a:pt x="24584" y="258640"/>
                        <a:pt x="0" y="221932"/>
                        <a:pt x="0" y="158451"/>
                      </a:cubicBezTo>
                      <a:cubicBezTo>
                        <a:pt x="0" y="94969"/>
                        <a:pt x="27278" y="56746"/>
                        <a:pt x="75100" y="56746"/>
                      </a:cubicBezTo>
                      <a:cubicBezTo>
                        <a:pt x="93959" y="56746"/>
                        <a:pt x="111808" y="66344"/>
                        <a:pt x="117870" y="78636"/>
                      </a:cubicBezTo>
                      <a:lnTo>
                        <a:pt x="117870" y="0"/>
                      </a:lnTo>
                      <a:lnTo>
                        <a:pt x="175626" y="0"/>
                      </a:lnTo>
                      <a:lnTo>
                        <a:pt x="175626" y="253757"/>
                      </a:lnTo>
                      <a:lnTo>
                        <a:pt x="119049" y="253757"/>
                      </a:lnTo>
                      <a:close/>
                      <a:moveTo>
                        <a:pt x="86887" y="101031"/>
                      </a:moveTo>
                      <a:cubicBezTo>
                        <a:pt x="67691" y="101031"/>
                        <a:pt x="58430" y="119049"/>
                        <a:pt x="58430" y="158451"/>
                      </a:cubicBezTo>
                      <a:cubicBezTo>
                        <a:pt x="58430" y="197853"/>
                        <a:pt x="67691" y="213513"/>
                        <a:pt x="88065" y="213513"/>
                      </a:cubicBezTo>
                      <a:cubicBezTo>
                        <a:pt x="106925" y="213513"/>
                        <a:pt x="117365" y="192296"/>
                        <a:pt x="117365" y="157609"/>
                      </a:cubicBezTo>
                      <a:cubicBezTo>
                        <a:pt x="117365" y="122921"/>
                        <a:pt x="109282" y="101031"/>
                        <a:pt x="86887" y="101031"/>
                      </a:cubicBezTo>
                    </a:path>
                  </a:pathLst>
                </a:custGeom>
                <a:solidFill>
                  <a:srgbClr val="FFFFFF"/>
                </a:solidFill>
                <a:ln w="16836" cap="flat">
                  <a:noFill/>
                  <a:prstDash val="solid"/>
                  <a:miter/>
                </a:ln>
              </p:spPr>
              <p:txBody>
                <a:bodyPr/>
                <a:lstStyle/>
                <a:p>
                  <a:endParaRPr lang="da-DK"/>
                </a:p>
              </p:txBody>
            </p:sp>
            <p:sp>
              <p:nvSpPr>
                <p:cNvPr id="227" name="Freeform: Shape 226">
                  <a:extLst>
                    <a:ext uri="{FF2B5EF4-FFF2-40B4-BE49-F238E27FC236}">
                      <a16:creationId xmlns:a16="http://schemas.microsoft.com/office/drawing/2014/main" id="{147B7FA3-18EC-FC37-0BC8-EAE7DD10CD09}"/>
                    </a:ext>
                  </a:extLst>
                </p:cNvPr>
                <p:cNvSpPr/>
                <p:nvPr/>
              </p:nvSpPr>
              <p:spPr>
                <a:xfrm>
                  <a:off x="18288075" y="29198353"/>
                  <a:ext cx="167206" cy="201894"/>
                </a:xfrm>
                <a:custGeom>
                  <a:avLst/>
                  <a:gdLst>
                    <a:gd name="csX0" fmla="*/ 81667 w 167206"/>
                    <a:gd name="csY0" fmla="*/ 201894 h 201894"/>
                    <a:gd name="csX1" fmla="*/ 0 w 167206"/>
                    <a:gd name="csY1" fmla="*/ 146495 h 201894"/>
                    <a:gd name="csX2" fmla="*/ 52031 w 167206"/>
                    <a:gd name="csY2" fmla="*/ 134540 h 201894"/>
                    <a:gd name="csX3" fmla="*/ 80993 w 167206"/>
                    <a:gd name="csY3" fmla="*/ 157272 h 201894"/>
                    <a:gd name="csX4" fmla="*/ 110629 w 167206"/>
                    <a:gd name="csY4" fmla="*/ 138750 h 201894"/>
                    <a:gd name="csX5" fmla="*/ 5894 w 167206"/>
                    <a:gd name="csY5" fmla="*/ 61292 h 201894"/>
                    <a:gd name="csX6" fmla="*/ 86045 w 167206"/>
                    <a:gd name="csY6" fmla="*/ 0 h 201894"/>
                    <a:gd name="csX7" fmla="*/ 161987 w 167206"/>
                    <a:gd name="csY7" fmla="*/ 51189 h 201894"/>
                    <a:gd name="csX8" fmla="*/ 114333 w 167206"/>
                    <a:gd name="csY8" fmla="*/ 62808 h 201894"/>
                    <a:gd name="csX9" fmla="*/ 86213 w 167206"/>
                    <a:gd name="csY9" fmla="*/ 44285 h 201894"/>
                    <a:gd name="csX10" fmla="*/ 61966 w 167206"/>
                    <a:gd name="csY10" fmla="*/ 58598 h 201894"/>
                    <a:gd name="csX11" fmla="*/ 167207 w 167206"/>
                    <a:gd name="csY11" fmla="*/ 133698 h 201894"/>
                    <a:gd name="csX12" fmla="*/ 82172 w 167206"/>
                    <a:gd name="csY12" fmla="*/ 201894 h 20189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67206" h="201894">
                      <a:moveTo>
                        <a:pt x="81667" y="201894"/>
                      </a:moveTo>
                      <a:cubicBezTo>
                        <a:pt x="43948" y="201894"/>
                        <a:pt x="8924" y="186066"/>
                        <a:pt x="0" y="146495"/>
                      </a:cubicBezTo>
                      <a:lnTo>
                        <a:pt x="52031" y="134540"/>
                      </a:lnTo>
                      <a:cubicBezTo>
                        <a:pt x="54725" y="149190"/>
                        <a:pt x="63986" y="157272"/>
                        <a:pt x="80993" y="157272"/>
                      </a:cubicBezTo>
                      <a:cubicBezTo>
                        <a:pt x="94128" y="157272"/>
                        <a:pt x="110629" y="153063"/>
                        <a:pt x="110629" y="138750"/>
                      </a:cubicBezTo>
                      <a:cubicBezTo>
                        <a:pt x="110629" y="111471"/>
                        <a:pt x="5894" y="133025"/>
                        <a:pt x="5894" y="61292"/>
                      </a:cubicBezTo>
                      <a:cubicBezTo>
                        <a:pt x="5894" y="20038"/>
                        <a:pt x="44791" y="0"/>
                        <a:pt x="86045" y="0"/>
                      </a:cubicBezTo>
                      <a:cubicBezTo>
                        <a:pt x="127300" y="0"/>
                        <a:pt x="158619" y="21553"/>
                        <a:pt x="161987" y="51189"/>
                      </a:cubicBezTo>
                      <a:lnTo>
                        <a:pt x="114333" y="62808"/>
                      </a:lnTo>
                      <a:cubicBezTo>
                        <a:pt x="109282" y="51189"/>
                        <a:pt x="101705" y="44285"/>
                        <a:pt x="86213" y="44285"/>
                      </a:cubicBezTo>
                      <a:cubicBezTo>
                        <a:pt x="73921" y="44285"/>
                        <a:pt x="61966" y="48158"/>
                        <a:pt x="61966" y="58598"/>
                      </a:cubicBezTo>
                      <a:cubicBezTo>
                        <a:pt x="61966" y="84024"/>
                        <a:pt x="167207" y="63650"/>
                        <a:pt x="167207" y="133698"/>
                      </a:cubicBezTo>
                      <a:cubicBezTo>
                        <a:pt x="167207" y="181520"/>
                        <a:pt x="123595" y="201894"/>
                        <a:pt x="82172" y="201894"/>
                      </a:cubicBezTo>
                    </a:path>
                  </a:pathLst>
                </a:custGeom>
                <a:solidFill>
                  <a:srgbClr val="FFFFFF"/>
                </a:solidFill>
                <a:ln w="16836" cap="flat">
                  <a:noFill/>
                  <a:prstDash val="solid"/>
                  <a:miter/>
                </a:ln>
              </p:spPr>
              <p:txBody>
                <a:bodyPr/>
                <a:lstStyle/>
                <a:p>
                  <a:endParaRPr lang="da-DK"/>
                </a:p>
              </p:txBody>
            </p:sp>
            <p:sp>
              <p:nvSpPr>
                <p:cNvPr id="228" name="Freeform: Shape 227">
                  <a:extLst>
                    <a:ext uri="{FF2B5EF4-FFF2-40B4-BE49-F238E27FC236}">
                      <a16:creationId xmlns:a16="http://schemas.microsoft.com/office/drawing/2014/main" id="{52B82235-F728-0EB4-869A-EC5543F52373}"/>
                    </a:ext>
                  </a:extLst>
                </p:cNvPr>
                <p:cNvSpPr/>
                <p:nvPr/>
              </p:nvSpPr>
              <p:spPr>
                <a:xfrm>
                  <a:off x="18460334" y="29141944"/>
                  <a:ext cx="125616" cy="258303"/>
                </a:xfrm>
                <a:custGeom>
                  <a:avLst/>
                  <a:gdLst>
                    <a:gd name="csX0" fmla="*/ 79815 w 125616"/>
                    <a:gd name="csY0" fmla="*/ 258304 h 258303"/>
                    <a:gd name="csX1" fmla="*/ 23911 w 125616"/>
                    <a:gd name="csY1" fmla="*/ 200547 h 258303"/>
                    <a:gd name="csX2" fmla="*/ 23911 w 125616"/>
                    <a:gd name="csY2" fmla="*/ 105746 h 258303"/>
                    <a:gd name="csX3" fmla="*/ 0 w 125616"/>
                    <a:gd name="csY3" fmla="*/ 105746 h 258303"/>
                    <a:gd name="csX4" fmla="*/ 0 w 125616"/>
                    <a:gd name="csY4" fmla="*/ 61124 h 258303"/>
                    <a:gd name="csX5" fmla="*/ 23911 w 125616"/>
                    <a:gd name="csY5" fmla="*/ 61124 h 258303"/>
                    <a:gd name="csX6" fmla="*/ 23911 w 125616"/>
                    <a:gd name="csY6" fmla="*/ 35361 h 258303"/>
                    <a:gd name="csX7" fmla="*/ 72911 w 125616"/>
                    <a:gd name="csY7" fmla="*/ 0 h 258303"/>
                    <a:gd name="csX8" fmla="*/ 81667 w 125616"/>
                    <a:gd name="csY8" fmla="*/ 0 h 258303"/>
                    <a:gd name="csX9" fmla="*/ 81667 w 125616"/>
                    <a:gd name="csY9" fmla="*/ 61292 h 258303"/>
                    <a:gd name="csX10" fmla="*/ 119049 w 125616"/>
                    <a:gd name="csY10" fmla="*/ 61292 h 258303"/>
                    <a:gd name="csX11" fmla="*/ 119049 w 125616"/>
                    <a:gd name="csY11" fmla="*/ 105915 h 258303"/>
                    <a:gd name="csX12" fmla="*/ 81667 w 125616"/>
                    <a:gd name="csY12" fmla="*/ 105915 h 258303"/>
                    <a:gd name="csX13" fmla="*/ 81667 w 125616"/>
                    <a:gd name="csY13" fmla="*/ 192465 h 258303"/>
                    <a:gd name="csX14" fmla="*/ 95643 w 125616"/>
                    <a:gd name="csY14" fmla="*/ 209135 h 258303"/>
                    <a:gd name="csX15" fmla="*/ 109788 w 125616"/>
                    <a:gd name="csY15" fmla="*/ 204925 h 258303"/>
                    <a:gd name="csX16" fmla="*/ 125616 w 125616"/>
                    <a:gd name="csY16" fmla="*/ 243149 h 258303"/>
                    <a:gd name="csX17" fmla="*/ 79815 w 125616"/>
                    <a:gd name="csY17" fmla="*/ 258135 h 25830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Lst>
                  <a:rect l="l" t="t" r="r" b="b"/>
                  <a:pathLst>
                    <a:path w="125616" h="258303">
                      <a:moveTo>
                        <a:pt x="79815" y="258304"/>
                      </a:moveTo>
                      <a:cubicBezTo>
                        <a:pt x="38560" y="258304"/>
                        <a:pt x="23911" y="235908"/>
                        <a:pt x="23911" y="200547"/>
                      </a:cubicBezTo>
                      <a:lnTo>
                        <a:pt x="23911" y="105746"/>
                      </a:lnTo>
                      <a:lnTo>
                        <a:pt x="0" y="105746"/>
                      </a:lnTo>
                      <a:lnTo>
                        <a:pt x="0" y="61124"/>
                      </a:lnTo>
                      <a:lnTo>
                        <a:pt x="23911" y="61124"/>
                      </a:lnTo>
                      <a:lnTo>
                        <a:pt x="23911" y="35361"/>
                      </a:lnTo>
                      <a:lnTo>
                        <a:pt x="72911" y="0"/>
                      </a:lnTo>
                      <a:lnTo>
                        <a:pt x="81667" y="0"/>
                      </a:lnTo>
                      <a:lnTo>
                        <a:pt x="81667" y="61292"/>
                      </a:lnTo>
                      <a:lnTo>
                        <a:pt x="119049" y="61292"/>
                      </a:lnTo>
                      <a:lnTo>
                        <a:pt x="119049" y="105915"/>
                      </a:lnTo>
                      <a:lnTo>
                        <a:pt x="81667" y="105915"/>
                      </a:lnTo>
                      <a:lnTo>
                        <a:pt x="81667" y="192465"/>
                      </a:lnTo>
                      <a:cubicBezTo>
                        <a:pt x="81667" y="203241"/>
                        <a:pt x="85203" y="209135"/>
                        <a:pt x="95643" y="209135"/>
                      </a:cubicBezTo>
                      <a:cubicBezTo>
                        <a:pt x="101031" y="209135"/>
                        <a:pt x="105915" y="207788"/>
                        <a:pt x="109788" y="204925"/>
                      </a:cubicBezTo>
                      <a:lnTo>
                        <a:pt x="125616" y="243149"/>
                      </a:lnTo>
                      <a:cubicBezTo>
                        <a:pt x="115176" y="252410"/>
                        <a:pt x="96990" y="258135"/>
                        <a:pt x="79815" y="258135"/>
                      </a:cubicBezTo>
                    </a:path>
                  </a:pathLst>
                </a:custGeom>
                <a:solidFill>
                  <a:srgbClr val="FFFFFF"/>
                </a:solidFill>
                <a:ln w="16836" cap="flat">
                  <a:noFill/>
                  <a:prstDash val="solid"/>
                  <a:miter/>
                </a:ln>
              </p:spPr>
              <p:txBody>
                <a:bodyPr/>
                <a:lstStyle/>
                <a:p>
                  <a:endParaRPr lang="da-DK"/>
                </a:p>
              </p:txBody>
            </p:sp>
            <p:sp>
              <p:nvSpPr>
                <p:cNvPr id="229" name="Freeform: Shape 228">
                  <a:extLst>
                    <a:ext uri="{FF2B5EF4-FFF2-40B4-BE49-F238E27FC236}">
                      <a16:creationId xmlns:a16="http://schemas.microsoft.com/office/drawing/2014/main" id="{256C9AD4-683E-B132-FB70-3FE5A22410F4}"/>
                    </a:ext>
                  </a:extLst>
                </p:cNvPr>
                <p:cNvSpPr/>
                <p:nvPr/>
              </p:nvSpPr>
              <p:spPr>
                <a:xfrm>
                  <a:off x="18595211" y="29198521"/>
                  <a:ext cx="162155" cy="201725"/>
                </a:xfrm>
                <a:custGeom>
                  <a:avLst/>
                  <a:gdLst>
                    <a:gd name="csX0" fmla="*/ 105410 w 162155"/>
                    <a:gd name="csY0" fmla="*/ 197180 h 201725"/>
                    <a:gd name="csX1" fmla="*/ 105410 w 162155"/>
                    <a:gd name="csY1" fmla="*/ 179836 h 201725"/>
                    <a:gd name="csX2" fmla="*/ 53041 w 162155"/>
                    <a:gd name="csY2" fmla="*/ 201726 h 201725"/>
                    <a:gd name="csX3" fmla="*/ 0 w 162155"/>
                    <a:gd name="csY3" fmla="*/ 143970 h 201725"/>
                    <a:gd name="csX4" fmla="*/ 101705 w 162155"/>
                    <a:gd name="csY4" fmla="*/ 78468 h 201725"/>
                    <a:gd name="csX5" fmla="*/ 101705 w 162155"/>
                    <a:gd name="csY5" fmla="*/ 69712 h 201725"/>
                    <a:gd name="csX6" fmla="*/ 80152 w 162155"/>
                    <a:gd name="csY6" fmla="*/ 47316 h 201725"/>
                    <a:gd name="csX7" fmla="*/ 55399 w 162155"/>
                    <a:gd name="csY7" fmla="*/ 64997 h 201725"/>
                    <a:gd name="csX8" fmla="*/ 1853 w 162155"/>
                    <a:gd name="csY8" fmla="*/ 53883 h 201725"/>
                    <a:gd name="csX9" fmla="*/ 82341 w 162155"/>
                    <a:gd name="csY9" fmla="*/ 0 h 201725"/>
                    <a:gd name="csX10" fmla="*/ 159461 w 162155"/>
                    <a:gd name="csY10" fmla="*/ 60787 h 201725"/>
                    <a:gd name="csX11" fmla="*/ 159461 w 162155"/>
                    <a:gd name="csY11" fmla="*/ 176300 h 201725"/>
                    <a:gd name="csX12" fmla="*/ 162155 w 162155"/>
                    <a:gd name="csY12" fmla="*/ 197011 h 201725"/>
                    <a:gd name="csX13" fmla="*/ 105578 w 162155"/>
                    <a:gd name="csY13" fmla="*/ 197011 h 201725"/>
                    <a:gd name="csX14" fmla="*/ 101537 w 162155"/>
                    <a:gd name="csY14" fmla="*/ 115513 h 201725"/>
                    <a:gd name="csX15" fmla="*/ 57588 w 162155"/>
                    <a:gd name="csY15" fmla="*/ 140939 h 201725"/>
                    <a:gd name="csX16" fmla="*/ 77626 w 162155"/>
                    <a:gd name="csY16" fmla="*/ 160640 h 201725"/>
                    <a:gd name="csX17" fmla="*/ 101537 w 162155"/>
                    <a:gd name="csY17" fmla="*/ 136729 h 201725"/>
                    <a:gd name="csX18" fmla="*/ 101537 w 162155"/>
                    <a:gd name="csY18" fmla="*/ 115513 h 2017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162155" h="201725">
                      <a:moveTo>
                        <a:pt x="105410" y="197180"/>
                      </a:moveTo>
                      <a:lnTo>
                        <a:pt x="105410" y="179836"/>
                      </a:lnTo>
                      <a:cubicBezTo>
                        <a:pt x="92612" y="195327"/>
                        <a:pt x="80320" y="201726"/>
                        <a:pt x="53041" y="201726"/>
                      </a:cubicBezTo>
                      <a:cubicBezTo>
                        <a:pt x="19533" y="201726"/>
                        <a:pt x="0" y="178320"/>
                        <a:pt x="0" y="143970"/>
                      </a:cubicBezTo>
                      <a:cubicBezTo>
                        <a:pt x="0" y="91602"/>
                        <a:pt x="39739" y="78804"/>
                        <a:pt x="101705" y="78468"/>
                      </a:cubicBezTo>
                      <a:lnTo>
                        <a:pt x="101705" y="69712"/>
                      </a:lnTo>
                      <a:cubicBezTo>
                        <a:pt x="101705" y="54220"/>
                        <a:pt x="95138" y="47316"/>
                        <a:pt x="80152" y="47316"/>
                      </a:cubicBezTo>
                      <a:cubicBezTo>
                        <a:pt x="67018" y="47316"/>
                        <a:pt x="57420" y="52031"/>
                        <a:pt x="55399" y="64997"/>
                      </a:cubicBezTo>
                      <a:lnTo>
                        <a:pt x="1853" y="53883"/>
                      </a:lnTo>
                      <a:cubicBezTo>
                        <a:pt x="4210" y="17344"/>
                        <a:pt x="38055" y="0"/>
                        <a:pt x="82341" y="0"/>
                      </a:cubicBezTo>
                      <a:cubicBezTo>
                        <a:pt x="140097" y="0"/>
                        <a:pt x="159461" y="34351"/>
                        <a:pt x="159461" y="60787"/>
                      </a:cubicBezTo>
                      <a:lnTo>
                        <a:pt x="159461" y="176300"/>
                      </a:lnTo>
                      <a:cubicBezTo>
                        <a:pt x="159461" y="188592"/>
                        <a:pt x="160640" y="189771"/>
                        <a:pt x="162155" y="197011"/>
                      </a:cubicBezTo>
                      <a:lnTo>
                        <a:pt x="105578" y="197011"/>
                      </a:lnTo>
                      <a:close/>
                      <a:moveTo>
                        <a:pt x="101537" y="115513"/>
                      </a:moveTo>
                      <a:cubicBezTo>
                        <a:pt x="64660" y="115849"/>
                        <a:pt x="57588" y="123595"/>
                        <a:pt x="57588" y="140939"/>
                      </a:cubicBezTo>
                      <a:cubicBezTo>
                        <a:pt x="57588" y="151379"/>
                        <a:pt x="61461" y="160640"/>
                        <a:pt x="77626" y="160640"/>
                      </a:cubicBezTo>
                      <a:cubicBezTo>
                        <a:pt x="96148" y="160640"/>
                        <a:pt x="101537" y="150537"/>
                        <a:pt x="101537" y="136729"/>
                      </a:cubicBezTo>
                      <a:lnTo>
                        <a:pt x="101537" y="115513"/>
                      </a:lnTo>
                      <a:close/>
                    </a:path>
                  </a:pathLst>
                </a:custGeom>
                <a:solidFill>
                  <a:srgbClr val="FFFFFF"/>
                </a:solidFill>
                <a:ln w="16836" cap="flat">
                  <a:noFill/>
                  <a:prstDash val="solid"/>
                  <a:miter/>
                </a:ln>
              </p:spPr>
              <p:txBody>
                <a:bodyPr/>
                <a:lstStyle/>
                <a:p>
                  <a:endParaRPr lang="da-DK"/>
                </a:p>
              </p:txBody>
            </p:sp>
            <p:sp>
              <p:nvSpPr>
                <p:cNvPr id="230" name="Freeform: Shape 229">
                  <a:extLst>
                    <a:ext uri="{FF2B5EF4-FFF2-40B4-BE49-F238E27FC236}">
                      <a16:creationId xmlns:a16="http://schemas.microsoft.com/office/drawing/2014/main" id="{F63FF634-CAF8-EC97-E29F-3C15565F7677}"/>
                    </a:ext>
                  </a:extLst>
                </p:cNvPr>
                <p:cNvSpPr/>
                <p:nvPr/>
              </p:nvSpPr>
              <p:spPr>
                <a:xfrm>
                  <a:off x="18776730" y="29141776"/>
                  <a:ext cx="175626" cy="258640"/>
                </a:xfrm>
                <a:custGeom>
                  <a:avLst/>
                  <a:gdLst>
                    <a:gd name="csX0" fmla="*/ 119049 w 175626"/>
                    <a:gd name="csY0" fmla="*/ 253925 h 258640"/>
                    <a:gd name="csX1" fmla="*/ 119049 w 175626"/>
                    <a:gd name="csY1" fmla="*/ 228163 h 258640"/>
                    <a:gd name="csX2" fmla="*/ 117533 w 175626"/>
                    <a:gd name="csY2" fmla="*/ 228163 h 258640"/>
                    <a:gd name="csX3" fmla="*/ 70890 w 175626"/>
                    <a:gd name="csY3" fmla="*/ 258640 h 258640"/>
                    <a:gd name="csX4" fmla="*/ 0 w 175626"/>
                    <a:gd name="csY4" fmla="*/ 158451 h 258640"/>
                    <a:gd name="csX5" fmla="*/ 75100 w 175626"/>
                    <a:gd name="csY5" fmla="*/ 56746 h 258640"/>
                    <a:gd name="csX6" fmla="*/ 117870 w 175626"/>
                    <a:gd name="csY6" fmla="*/ 78636 h 258640"/>
                    <a:gd name="csX7" fmla="*/ 117870 w 175626"/>
                    <a:gd name="csY7" fmla="*/ 0 h 258640"/>
                    <a:gd name="csX8" fmla="*/ 175626 w 175626"/>
                    <a:gd name="csY8" fmla="*/ 0 h 258640"/>
                    <a:gd name="csX9" fmla="*/ 175626 w 175626"/>
                    <a:gd name="csY9" fmla="*/ 253757 h 258640"/>
                    <a:gd name="csX10" fmla="*/ 119049 w 175626"/>
                    <a:gd name="csY10" fmla="*/ 253757 h 258640"/>
                    <a:gd name="csX11" fmla="*/ 87056 w 175626"/>
                    <a:gd name="csY11" fmla="*/ 101031 h 258640"/>
                    <a:gd name="csX12" fmla="*/ 58430 w 175626"/>
                    <a:gd name="csY12" fmla="*/ 158451 h 258640"/>
                    <a:gd name="csX13" fmla="*/ 88066 w 175626"/>
                    <a:gd name="csY13" fmla="*/ 213513 h 258640"/>
                    <a:gd name="csX14" fmla="*/ 117365 w 175626"/>
                    <a:gd name="csY14" fmla="*/ 157609 h 258640"/>
                    <a:gd name="csX15" fmla="*/ 87056 w 175626"/>
                    <a:gd name="csY15" fmla="*/ 101031 h 25864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175626" h="258640">
                      <a:moveTo>
                        <a:pt x="119049" y="253925"/>
                      </a:moveTo>
                      <a:lnTo>
                        <a:pt x="119049" y="228163"/>
                      </a:lnTo>
                      <a:lnTo>
                        <a:pt x="117533" y="228163"/>
                      </a:lnTo>
                      <a:cubicBezTo>
                        <a:pt x="110292" y="243654"/>
                        <a:pt x="94128" y="258640"/>
                        <a:pt x="70890" y="258640"/>
                      </a:cubicBezTo>
                      <a:cubicBezTo>
                        <a:pt x="24584" y="258640"/>
                        <a:pt x="0" y="221932"/>
                        <a:pt x="0" y="158451"/>
                      </a:cubicBezTo>
                      <a:cubicBezTo>
                        <a:pt x="0" y="94969"/>
                        <a:pt x="27278" y="56746"/>
                        <a:pt x="75100" y="56746"/>
                      </a:cubicBezTo>
                      <a:cubicBezTo>
                        <a:pt x="93959" y="56746"/>
                        <a:pt x="111808" y="66344"/>
                        <a:pt x="117870" y="78636"/>
                      </a:cubicBezTo>
                      <a:lnTo>
                        <a:pt x="117870" y="0"/>
                      </a:lnTo>
                      <a:lnTo>
                        <a:pt x="175626" y="0"/>
                      </a:lnTo>
                      <a:lnTo>
                        <a:pt x="175626" y="253757"/>
                      </a:lnTo>
                      <a:lnTo>
                        <a:pt x="119049" y="253757"/>
                      </a:lnTo>
                      <a:close/>
                      <a:moveTo>
                        <a:pt x="87056" y="101031"/>
                      </a:moveTo>
                      <a:cubicBezTo>
                        <a:pt x="67859" y="101031"/>
                        <a:pt x="58430" y="119049"/>
                        <a:pt x="58430" y="158451"/>
                      </a:cubicBezTo>
                      <a:cubicBezTo>
                        <a:pt x="58430" y="197853"/>
                        <a:pt x="67691" y="213513"/>
                        <a:pt x="88066" y="213513"/>
                      </a:cubicBezTo>
                      <a:cubicBezTo>
                        <a:pt x="106925" y="213513"/>
                        <a:pt x="117365" y="192296"/>
                        <a:pt x="117365" y="157609"/>
                      </a:cubicBezTo>
                      <a:cubicBezTo>
                        <a:pt x="117365" y="122921"/>
                        <a:pt x="109282" y="101031"/>
                        <a:pt x="87056" y="101031"/>
                      </a:cubicBezTo>
                    </a:path>
                  </a:pathLst>
                </a:custGeom>
                <a:solidFill>
                  <a:srgbClr val="FFFFFF"/>
                </a:solidFill>
                <a:ln w="16836" cap="flat">
                  <a:noFill/>
                  <a:prstDash val="solid"/>
                  <a:miter/>
                </a:ln>
              </p:spPr>
              <p:txBody>
                <a:bodyPr/>
                <a:lstStyle/>
                <a:p>
                  <a:endParaRPr lang="da-DK"/>
                </a:p>
              </p:txBody>
            </p:sp>
            <p:sp>
              <p:nvSpPr>
                <p:cNvPr id="231" name="Freeform: Shape 230">
                  <a:extLst>
                    <a:ext uri="{FF2B5EF4-FFF2-40B4-BE49-F238E27FC236}">
                      <a16:creationId xmlns:a16="http://schemas.microsoft.com/office/drawing/2014/main" id="{8D902464-0DC6-2E83-B9F2-827CF4C95776}"/>
                    </a:ext>
                  </a:extLst>
                </p:cNvPr>
                <p:cNvSpPr/>
                <p:nvPr/>
              </p:nvSpPr>
              <p:spPr>
                <a:xfrm>
                  <a:off x="18975594" y="29198521"/>
                  <a:ext cx="170069" cy="201725"/>
                </a:xfrm>
                <a:custGeom>
                  <a:avLst/>
                  <a:gdLst>
                    <a:gd name="csX0" fmla="*/ 58093 w 170069"/>
                    <a:gd name="csY0" fmla="*/ 116186 h 201725"/>
                    <a:gd name="csX1" fmla="*/ 87729 w 170069"/>
                    <a:gd name="csY1" fmla="*/ 153904 h 201725"/>
                    <a:gd name="csX2" fmla="*/ 115008 w 170069"/>
                    <a:gd name="csY2" fmla="*/ 129657 h 201725"/>
                    <a:gd name="csX3" fmla="*/ 167039 w 170069"/>
                    <a:gd name="csY3" fmla="*/ 138918 h 201725"/>
                    <a:gd name="csX4" fmla="*/ 88066 w 170069"/>
                    <a:gd name="csY4" fmla="*/ 201726 h 201725"/>
                    <a:gd name="csX5" fmla="*/ 0 w 170069"/>
                    <a:gd name="csY5" fmla="*/ 101200 h 201725"/>
                    <a:gd name="csX6" fmla="*/ 86213 w 170069"/>
                    <a:gd name="csY6" fmla="*/ 0 h 201725"/>
                    <a:gd name="csX7" fmla="*/ 170070 w 170069"/>
                    <a:gd name="csY7" fmla="*/ 116354 h 201725"/>
                    <a:gd name="csX8" fmla="*/ 58093 w 170069"/>
                    <a:gd name="csY8" fmla="*/ 116354 h 201725"/>
                    <a:gd name="csX9" fmla="*/ 86719 w 170069"/>
                    <a:gd name="csY9" fmla="*/ 47316 h 201725"/>
                    <a:gd name="csX10" fmla="*/ 59777 w 170069"/>
                    <a:gd name="csY10" fmla="*/ 79983 h 201725"/>
                    <a:gd name="csX11" fmla="*/ 111303 w 170069"/>
                    <a:gd name="csY11" fmla="*/ 79983 h 201725"/>
                    <a:gd name="csX12" fmla="*/ 86719 w 170069"/>
                    <a:gd name="csY12" fmla="*/ 47316 h 2017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70069" h="201725">
                      <a:moveTo>
                        <a:pt x="58093" y="116186"/>
                      </a:moveTo>
                      <a:cubicBezTo>
                        <a:pt x="58766" y="140770"/>
                        <a:pt x="69712" y="153904"/>
                        <a:pt x="87729" y="153904"/>
                      </a:cubicBezTo>
                      <a:cubicBezTo>
                        <a:pt x="107430" y="153904"/>
                        <a:pt x="111976" y="142791"/>
                        <a:pt x="115008" y="129657"/>
                      </a:cubicBezTo>
                      <a:lnTo>
                        <a:pt x="167039" y="138918"/>
                      </a:lnTo>
                      <a:cubicBezTo>
                        <a:pt x="158620" y="182362"/>
                        <a:pt x="126626" y="201726"/>
                        <a:pt x="88066" y="201726"/>
                      </a:cubicBezTo>
                      <a:cubicBezTo>
                        <a:pt x="31993" y="201726"/>
                        <a:pt x="0" y="163502"/>
                        <a:pt x="0" y="101200"/>
                      </a:cubicBezTo>
                      <a:cubicBezTo>
                        <a:pt x="0" y="45801"/>
                        <a:pt x="30815" y="0"/>
                        <a:pt x="86213" y="0"/>
                      </a:cubicBezTo>
                      <a:cubicBezTo>
                        <a:pt x="158956" y="0"/>
                        <a:pt x="170070" y="57083"/>
                        <a:pt x="170070" y="116354"/>
                      </a:cubicBezTo>
                      <a:lnTo>
                        <a:pt x="58093" y="116354"/>
                      </a:lnTo>
                      <a:close/>
                      <a:moveTo>
                        <a:pt x="86719" y="47316"/>
                      </a:moveTo>
                      <a:cubicBezTo>
                        <a:pt x="66681" y="47316"/>
                        <a:pt x="60787" y="59945"/>
                        <a:pt x="59777" y="79983"/>
                      </a:cubicBezTo>
                      <a:lnTo>
                        <a:pt x="111303" y="79983"/>
                      </a:lnTo>
                      <a:cubicBezTo>
                        <a:pt x="110461" y="57588"/>
                        <a:pt x="103220" y="47316"/>
                        <a:pt x="86719" y="47316"/>
                      </a:cubicBezTo>
                    </a:path>
                  </a:pathLst>
                </a:custGeom>
                <a:solidFill>
                  <a:srgbClr val="FFFFFF"/>
                </a:solidFill>
                <a:ln w="16836" cap="flat">
                  <a:noFill/>
                  <a:prstDash val="solid"/>
                  <a:miter/>
                </a:ln>
              </p:spPr>
              <p:txBody>
                <a:bodyPr/>
                <a:lstStyle/>
                <a:p>
                  <a:endParaRPr lang="da-DK"/>
                </a:p>
              </p:txBody>
            </p:sp>
            <p:sp>
              <p:nvSpPr>
                <p:cNvPr id="232" name="Freeform: Shape 231">
                  <a:extLst>
                    <a:ext uri="{FF2B5EF4-FFF2-40B4-BE49-F238E27FC236}">
                      <a16:creationId xmlns:a16="http://schemas.microsoft.com/office/drawing/2014/main" id="{94FF508F-233E-6F5A-0FD9-2E0AB8AE23A5}"/>
                    </a:ext>
                  </a:extLst>
                </p:cNvPr>
                <p:cNvSpPr/>
                <p:nvPr/>
              </p:nvSpPr>
              <p:spPr>
                <a:xfrm>
                  <a:off x="19170921" y="29198521"/>
                  <a:ext cx="161313" cy="197179"/>
                </a:xfrm>
                <a:custGeom>
                  <a:avLst/>
                  <a:gdLst>
                    <a:gd name="csX0" fmla="*/ 103726 w 161313"/>
                    <a:gd name="csY0" fmla="*/ 197180 h 197179"/>
                    <a:gd name="csX1" fmla="*/ 103726 w 161313"/>
                    <a:gd name="csY1" fmla="*/ 72743 h 197179"/>
                    <a:gd name="csX2" fmla="*/ 81330 w 161313"/>
                    <a:gd name="csY2" fmla="*/ 44622 h 197179"/>
                    <a:gd name="csX3" fmla="*/ 57756 w 161313"/>
                    <a:gd name="csY3" fmla="*/ 73921 h 197179"/>
                    <a:gd name="csX4" fmla="*/ 57756 w 161313"/>
                    <a:gd name="csY4" fmla="*/ 197180 h 197179"/>
                    <a:gd name="csX5" fmla="*/ 0 w 161313"/>
                    <a:gd name="csY5" fmla="*/ 197180 h 197179"/>
                    <a:gd name="csX6" fmla="*/ 0 w 161313"/>
                    <a:gd name="csY6" fmla="*/ 4715 h 197179"/>
                    <a:gd name="csX7" fmla="*/ 56241 w 161313"/>
                    <a:gd name="csY7" fmla="*/ 4715 h 197179"/>
                    <a:gd name="csX8" fmla="*/ 56241 w 161313"/>
                    <a:gd name="csY8" fmla="*/ 30141 h 197179"/>
                    <a:gd name="csX9" fmla="*/ 57756 w 161313"/>
                    <a:gd name="csY9" fmla="*/ 30141 h 197179"/>
                    <a:gd name="csX10" fmla="*/ 102378 w 161313"/>
                    <a:gd name="csY10" fmla="*/ 0 h 197179"/>
                    <a:gd name="csX11" fmla="*/ 161313 w 161313"/>
                    <a:gd name="csY11" fmla="*/ 69375 h 197179"/>
                    <a:gd name="csX12" fmla="*/ 161313 w 161313"/>
                    <a:gd name="csY12" fmla="*/ 197180 h 197179"/>
                    <a:gd name="csX13" fmla="*/ 103557 w 161313"/>
                    <a:gd name="csY13" fmla="*/ 197180 h 1971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161313" h="197179">
                      <a:moveTo>
                        <a:pt x="103726" y="197180"/>
                      </a:moveTo>
                      <a:lnTo>
                        <a:pt x="103726" y="72743"/>
                      </a:lnTo>
                      <a:cubicBezTo>
                        <a:pt x="103726" y="51863"/>
                        <a:pt x="97158" y="44622"/>
                        <a:pt x="81330" y="44622"/>
                      </a:cubicBezTo>
                      <a:cubicBezTo>
                        <a:pt x="65502" y="44622"/>
                        <a:pt x="57756" y="51863"/>
                        <a:pt x="57756" y="73921"/>
                      </a:cubicBezTo>
                      <a:lnTo>
                        <a:pt x="57756" y="197180"/>
                      </a:lnTo>
                      <a:lnTo>
                        <a:pt x="0" y="197180"/>
                      </a:lnTo>
                      <a:lnTo>
                        <a:pt x="0" y="4715"/>
                      </a:lnTo>
                      <a:lnTo>
                        <a:pt x="56241" y="4715"/>
                      </a:lnTo>
                      <a:lnTo>
                        <a:pt x="56241" y="30141"/>
                      </a:lnTo>
                      <a:lnTo>
                        <a:pt x="57756" y="30141"/>
                      </a:lnTo>
                      <a:cubicBezTo>
                        <a:pt x="64997" y="10777"/>
                        <a:pt x="81667" y="0"/>
                        <a:pt x="102378" y="0"/>
                      </a:cubicBezTo>
                      <a:cubicBezTo>
                        <a:pt x="140097" y="0"/>
                        <a:pt x="161313" y="21890"/>
                        <a:pt x="161313" y="69375"/>
                      </a:cubicBezTo>
                      <a:lnTo>
                        <a:pt x="161313" y="197180"/>
                      </a:lnTo>
                      <a:lnTo>
                        <a:pt x="103557" y="197180"/>
                      </a:lnTo>
                      <a:close/>
                    </a:path>
                  </a:pathLst>
                </a:custGeom>
                <a:solidFill>
                  <a:srgbClr val="FFFFFF"/>
                </a:solidFill>
                <a:ln w="16836" cap="flat">
                  <a:noFill/>
                  <a:prstDash val="solid"/>
                  <a:miter/>
                </a:ln>
              </p:spPr>
              <p:txBody>
                <a:bodyPr/>
                <a:lstStyle/>
                <a:p>
                  <a:endParaRPr lang="da-DK"/>
                </a:p>
              </p:txBody>
            </p:sp>
          </p:grpSp>
          <p:sp>
            <p:nvSpPr>
              <p:cNvPr id="208" name="Freeform: Shape 207">
                <a:extLst>
                  <a:ext uri="{FF2B5EF4-FFF2-40B4-BE49-F238E27FC236}">
                    <a16:creationId xmlns:a16="http://schemas.microsoft.com/office/drawing/2014/main" id="{A5180776-6977-609C-D502-6385C9CA10D4}"/>
                  </a:ext>
                </a:extLst>
              </p:cNvPr>
              <p:cNvSpPr/>
              <p:nvPr/>
            </p:nvSpPr>
            <p:spPr>
              <a:xfrm>
                <a:off x="15956944" y="28588966"/>
                <a:ext cx="1021764" cy="1022100"/>
              </a:xfrm>
              <a:custGeom>
                <a:avLst/>
                <a:gdLst>
                  <a:gd name="csX0" fmla="*/ 681288 w 1021764"/>
                  <a:gd name="csY0" fmla="*/ 0 h 1022100"/>
                  <a:gd name="csX1" fmla="*/ 681288 w 1021764"/>
                  <a:gd name="csY1" fmla="*/ 339802 h 1022100"/>
                  <a:gd name="csX2" fmla="*/ 340476 w 1021764"/>
                  <a:gd name="csY2" fmla="*/ 339802 h 1022100"/>
                  <a:gd name="csX3" fmla="*/ 340476 w 1021764"/>
                  <a:gd name="csY3" fmla="*/ 0 h 1022100"/>
                  <a:gd name="csX4" fmla="*/ 0 w 1021764"/>
                  <a:gd name="csY4" fmla="*/ 0 h 1022100"/>
                  <a:gd name="csX5" fmla="*/ 0 w 1021764"/>
                  <a:gd name="csY5" fmla="*/ 1022101 h 1022100"/>
                  <a:gd name="csX6" fmla="*/ 340476 w 1021764"/>
                  <a:gd name="csY6" fmla="*/ 1022101 h 1022100"/>
                  <a:gd name="csX7" fmla="*/ 340476 w 1021764"/>
                  <a:gd name="csY7" fmla="*/ 681288 h 1022100"/>
                  <a:gd name="csX8" fmla="*/ 681288 w 1021764"/>
                  <a:gd name="csY8" fmla="*/ 681288 h 1022100"/>
                  <a:gd name="csX9" fmla="*/ 681288 w 1021764"/>
                  <a:gd name="csY9" fmla="*/ 1022101 h 1022100"/>
                  <a:gd name="csX10" fmla="*/ 1021764 w 1021764"/>
                  <a:gd name="csY10" fmla="*/ 1022101 h 1022100"/>
                  <a:gd name="csX11" fmla="*/ 1021764 w 1021764"/>
                  <a:gd name="csY11" fmla="*/ 0 h 1022100"/>
                  <a:gd name="csX12" fmla="*/ 681288 w 1021764"/>
                  <a:gd name="csY12" fmla="*/ 0 h 10221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021764" h="1022100">
                    <a:moveTo>
                      <a:pt x="681288" y="0"/>
                    </a:moveTo>
                    <a:lnTo>
                      <a:pt x="681288" y="339802"/>
                    </a:lnTo>
                    <a:lnTo>
                      <a:pt x="340476" y="339802"/>
                    </a:lnTo>
                    <a:lnTo>
                      <a:pt x="340476" y="0"/>
                    </a:lnTo>
                    <a:lnTo>
                      <a:pt x="0" y="0"/>
                    </a:lnTo>
                    <a:lnTo>
                      <a:pt x="0" y="1022101"/>
                    </a:lnTo>
                    <a:lnTo>
                      <a:pt x="340476" y="1022101"/>
                    </a:lnTo>
                    <a:lnTo>
                      <a:pt x="340476" y="681288"/>
                    </a:lnTo>
                    <a:lnTo>
                      <a:pt x="681288" y="681288"/>
                    </a:lnTo>
                    <a:lnTo>
                      <a:pt x="681288" y="1022101"/>
                    </a:lnTo>
                    <a:lnTo>
                      <a:pt x="1021764" y="1022101"/>
                    </a:lnTo>
                    <a:lnTo>
                      <a:pt x="1021764" y="0"/>
                    </a:lnTo>
                    <a:lnTo>
                      <a:pt x="681288" y="0"/>
                    </a:lnTo>
                    <a:close/>
                  </a:path>
                </a:pathLst>
              </a:custGeom>
              <a:noFill/>
              <a:ln w="16500" cap="flat">
                <a:solidFill>
                  <a:srgbClr val="FFFFFF"/>
                </a:solidFill>
                <a:prstDash val="solid"/>
                <a:miter/>
              </a:ln>
            </p:spPr>
            <p:txBody>
              <a:bodyPr/>
              <a:lstStyle/>
              <a:p>
                <a:endParaRPr lang="da-DK"/>
              </a:p>
            </p:txBody>
          </p:sp>
          <p:grpSp>
            <p:nvGrpSpPr>
              <p:cNvPr id="209" name="Graphic 84">
                <a:extLst>
                  <a:ext uri="{FF2B5EF4-FFF2-40B4-BE49-F238E27FC236}">
                    <a16:creationId xmlns:a16="http://schemas.microsoft.com/office/drawing/2014/main" id="{4A11AC13-8631-F04D-2F0B-DC04AD2C1A3E}"/>
                  </a:ext>
                </a:extLst>
              </p:cNvPr>
              <p:cNvGrpSpPr/>
              <p:nvPr/>
            </p:nvGrpSpPr>
            <p:grpSpPr>
              <a:xfrm>
                <a:off x="16037938" y="28656657"/>
                <a:ext cx="173773" cy="887223"/>
                <a:chOff x="16037938" y="28656657"/>
                <a:chExt cx="173773" cy="887223"/>
              </a:xfrm>
              <a:solidFill>
                <a:srgbClr val="FFFFFF"/>
              </a:solidFill>
            </p:grpSpPr>
            <p:sp>
              <p:nvSpPr>
                <p:cNvPr id="210" name="Freeform: Shape 209">
                  <a:extLst>
                    <a:ext uri="{FF2B5EF4-FFF2-40B4-BE49-F238E27FC236}">
                      <a16:creationId xmlns:a16="http://schemas.microsoft.com/office/drawing/2014/main" id="{663BDA58-D3AD-230E-1B9A-CD125B2D4167}"/>
                    </a:ext>
                  </a:extLst>
                </p:cNvPr>
                <p:cNvSpPr/>
                <p:nvPr/>
              </p:nvSpPr>
              <p:spPr>
                <a:xfrm>
                  <a:off x="16040127" y="29392165"/>
                  <a:ext cx="168385" cy="151715"/>
                </a:xfrm>
                <a:custGeom>
                  <a:avLst/>
                  <a:gdLst>
                    <a:gd name="csX0" fmla="*/ 168386 w 168385"/>
                    <a:gd name="csY0" fmla="*/ 51863 h 151715"/>
                    <a:gd name="csX1" fmla="*/ 106588 w 168385"/>
                    <a:gd name="csY1" fmla="*/ 83856 h 151715"/>
                    <a:gd name="csX2" fmla="*/ 106588 w 168385"/>
                    <a:gd name="csY2" fmla="*/ 106420 h 151715"/>
                    <a:gd name="csX3" fmla="*/ 168386 w 168385"/>
                    <a:gd name="csY3" fmla="*/ 106420 h 151715"/>
                    <a:gd name="csX4" fmla="*/ 168386 w 168385"/>
                    <a:gd name="csY4" fmla="*/ 151715 h 151715"/>
                    <a:gd name="csX5" fmla="*/ 0 w 168385"/>
                    <a:gd name="csY5" fmla="*/ 151715 h 151715"/>
                    <a:gd name="csX6" fmla="*/ 0 w 168385"/>
                    <a:gd name="csY6" fmla="*/ 80152 h 151715"/>
                    <a:gd name="csX7" fmla="*/ 2694 w 168385"/>
                    <a:gd name="csY7" fmla="*/ 47990 h 151715"/>
                    <a:gd name="csX8" fmla="*/ 11450 w 168385"/>
                    <a:gd name="csY8" fmla="*/ 27278 h 151715"/>
                    <a:gd name="csX9" fmla="*/ 26774 w 168385"/>
                    <a:gd name="csY9" fmla="*/ 16165 h 151715"/>
                    <a:gd name="csX10" fmla="*/ 49505 w 168385"/>
                    <a:gd name="csY10" fmla="*/ 12797 h 151715"/>
                    <a:gd name="csX11" fmla="*/ 76110 w 168385"/>
                    <a:gd name="csY11" fmla="*/ 20543 h 151715"/>
                    <a:gd name="csX12" fmla="*/ 94296 w 168385"/>
                    <a:gd name="csY12" fmla="*/ 41086 h 151715"/>
                    <a:gd name="csX13" fmla="*/ 168386 w 168385"/>
                    <a:gd name="csY13" fmla="*/ 0 h 151715"/>
                    <a:gd name="csX14" fmla="*/ 168386 w 168385"/>
                    <a:gd name="csY14" fmla="*/ 51694 h 151715"/>
                    <a:gd name="csX15" fmla="*/ 53042 w 168385"/>
                    <a:gd name="csY15" fmla="*/ 59103 h 151715"/>
                    <a:gd name="csX16" fmla="*/ 45296 w 168385"/>
                    <a:gd name="csY16" fmla="*/ 59945 h 151715"/>
                    <a:gd name="csX17" fmla="*/ 40076 w 168385"/>
                    <a:gd name="csY17" fmla="*/ 63145 h 151715"/>
                    <a:gd name="csX18" fmla="*/ 37213 w 168385"/>
                    <a:gd name="csY18" fmla="*/ 70554 h 151715"/>
                    <a:gd name="csX19" fmla="*/ 36371 w 168385"/>
                    <a:gd name="csY19" fmla="*/ 83856 h 151715"/>
                    <a:gd name="csX20" fmla="*/ 36371 w 168385"/>
                    <a:gd name="csY20" fmla="*/ 106588 h 151715"/>
                    <a:gd name="csX21" fmla="*/ 72911 w 168385"/>
                    <a:gd name="csY21" fmla="*/ 106588 h 151715"/>
                    <a:gd name="csX22" fmla="*/ 72911 w 168385"/>
                    <a:gd name="csY22" fmla="*/ 85035 h 151715"/>
                    <a:gd name="csX23" fmla="*/ 71227 w 168385"/>
                    <a:gd name="csY23" fmla="*/ 71059 h 151715"/>
                    <a:gd name="csX24" fmla="*/ 66849 w 168385"/>
                    <a:gd name="csY24" fmla="*/ 63313 h 151715"/>
                    <a:gd name="csX25" fmla="*/ 60451 w 168385"/>
                    <a:gd name="csY25" fmla="*/ 59945 h 151715"/>
                    <a:gd name="csX26" fmla="*/ 53042 w 168385"/>
                    <a:gd name="csY26" fmla="*/ 59103 h 15171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Lst>
                  <a:rect l="l" t="t" r="r" b="b"/>
                  <a:pathLst>
                    <a:path w="168385" h="151715">
                      <a:moveTo>
                        <a:pt x="168386" y="51863"/>
                      </a:moveTo>
                      <a:lnTo>
                        <a:pt x="106588" y="83856"/>
                      </a:lnTo>
                      <a:lnTo>
                        <a:pt x="106588" y="106420"/>
                      </a:lnTo>
                      <a:lnTo>
                        <a:pt x="168386" y="106420"/>
                      </a:lnTo>
                      <a:lnTo>
                        <a:pt x="168386" y="151715"/>
                      </a:lnTo>
                      <a:lnTo>
                        <a:pt x="0" y="151715"/>
                      </a:lnTo>
                      <a:lnTo>
                        <a:pt x="0" y="80152"/>
                      </a:lnTo>
                      <a:cubicBezTo>
                        <a:pt x="0" y="67354"/>
                        <a:pt x="1011" y="56578"/>
                        <a:pt x="2694" y="47990"/>
                      </a:cubicBezTo>
                      <a:cubicBezTo>
                        <a:pt x="4546" y="39402"/>
                        <a:pt x="7409" y="32498"/>
                        <a:pt x="11450" y="27278"/>
                      </a:cubicBezTo>
                      <a:cubicBezTo>
                        <a:pt x="15323" y="22059"/>
                        <a:pt x="20543" y="18354"/>
                        <a:pt x="26774" y="16165"/>
                      </a:cubicBezTo>
                      <a:cubicBezTo>
                        <a:pt x="33004" y="13976"/>
                        <a:pt x="40581" y="12797"/>
                        <a:pt x="49505" y="12797"/>
                      </a:cubicBezTo>
                      <a:cubicBezTo>
                        <a:pt x="60114" y="12797"/>
                        <a:pt x="69038" y="15323"/>
                        <a:pt x="76110" y="20543"/>
                      </a:cubicBezTo>
                      <a:cubicBezTo>
                        <a:pt x="83351" y="25763"/>
                        <a:pt x="89413" y="32667"/>
                        <a:pt x="94296" y="41086"/>
                      </a:cubicBezTo>
                      <a:lnTo>
                        <a:pt x="168386" y="0"/>
                      </a:lnTo>
                      <a:lnTo>
                        <a:pt x="168386" y="51694"/>
                      </a:lnTo>
                      <a:close/>
                      <a:moveTo>
                        <a:pt x="53042" y="59103"/>
                      </a:moveTo>
                      <a:cubicBezTo>
                        <a:pt x="50011" y="59103"/>
                        <a:pt x="47485" y="59272"/>
                        <a:pt x="45296" y="59945"/>
                      </a:cubicBezTo>
                      <a:cubicBezTo>
                        <a:pt x="43275" y="60450"/>
                        <a:pt x="41423" y="61461"/>
                        <a:pt x="40076" y="63145"/>
                      </a:cubicBezTo>
                      <a:cubicBezTo>
                        <a:pt x="38729" y="64828"/>
                        <a:pt x="37718" y="67186"/>
                        <a:pt x="37213" y="70554"/>
                      </a:cubicBezTo>
                      <a:cubicBezTo>
                        <a:pt x="36708" y="73753"/>
                        <a:pt x="36371" y="78299"/>
                        <a:pt x="36371" y="83856"/>
                      </a:cubicBezTo>
                      <a:lnTo>
                        <a:pt x="36371" y="106588"/>
                      </a:lnTo>
                      <a:lnTo>
                        <a:pt x="72911" y="106588"/>
                      </a:lnTo>
                      <a:lnTo>
                        <a:pt x="72911" y="85035"/>
                      </a:lnTo>
                      <a:cubicBezTo>
                        <a:pt x="72911" y="79310"/>
                        <a:pt x="72406" y="74595"/>
                        <a:pt x="71227" y="71059"/>
                      </a:cubicBezTo>
                      <a:cubicBezTo>
                        <a:pt x="70048" y="67523"/>
                        <a:pt x="68701" y="64997"/>
                        <a:pt x="66849" y="63313"/>
                      </a:cubicBezTo>
                      <a:cubicBezTo>
                        <a:pt x="65165" y="61629"/>
                        <a:pt x="62976" y="60450"/>
                        <a:pt x="60451" y="59945"/>
                      </a:cubicBezTo>
                      <a:cubicBezTo>
                        <a:pt x="58093" y="59440"/>
                        <a:pt x="55567" y="59103"/>
                        <a:pt x="53042" y="59103"/>
                      </a:cubicBezTo>
                    </a:path>
                  </a:pathLst>
                </a:custGeom>
                <a:solidFill>
                  <a:srgbClr val="FFFFFF"/>
                </a:solidFill>
                <a:ln w="16836" cap="flat">
                  <a:noFill/>
                  <a:prstDash val="solid"/>
                  <a:miter/>
                </a:ln>
              </p:spPr>
              <p:txBody>
                <a:bodyPr/>
                <a:lstStyle/>
                <a:p>
                  <a:endParaRPr lang="da-DK"/>
                </a:p>
              </p:txBody>
            </p:sp>
            <p:sp>
              <p:nvSpPr>
                <p:cNvPr id="211" name="Freeform: Shape 210">
                  <a:extLst>
                    <a:ext uri="{FF2B5EF4-FFF2-40B4-BE49-F238E27FC236}">
                      <a16:creationId xmlns:a16="http://schemas.microsoft.com/office/drawing/2014/main" id="{BBB5AFEB-1310-C85A-C6FD-781CDBAC6999}"/>
                    </a:ext>
                  </a:extLst>
                </p:cNvPr>
                <p:cNvSpPr/>
                <p:nvPr/>
              </p:nvSpPr>
              <p:spPr>
                <a:xfrm>
                  <a:off x="16040800" y="29243144"/>
                  <a:ext cx="167711" cy="126625"/>
                </a:xfrm>
                <a:custGeom>
                  <a:avLst/>
                  <a:gdLst>
                    <a:gd name="csX0" fmla="*/ 167712 w 167711"/>
                    <a:gd name="csY0" fmla="*/ 126626 h 126625"/>
                    <a:gd name="csX1" fmla="*/ 0 w 167711"/>
                    <a:gd name="csY1" fmla="*/ 126626 h 126625"/>
                    <a:gd name="csX2" fmla="*/ 0 w 167711"/>
                    <a:gd name="csY2" fmla="*/ 1515 h 126625"/>
                    <a:gd name="csX3" fmla="*/ 36877 w 167711"/>
                    <a:gd name="csY3" fmla="*/ 1515 h 126625"/>
                    <a:gd name="csX4" fmla="*/ 36877 w 167711"/>
                    <a:gd name="csY4" fmla="*/ 81667 h 126625"/>
                    <a:gd name="csX5" fmla="*/ 62134 w 167711"/>
                    <a:gd name="csY5" fmla="*/ 81667 h 126625"/>
                    <a:gd name="csX6" fmla="*/ 62134 w 167711"/>
                    <a:gd name="csY6" fmla="*/ 16333 h 126625"/>
                    <a:gd name="csX7" fmla="*/ 99011 w 167711"/>
                    <a:gd name="csY7" fmla="*/ 16333 h 126625"/>
                    <a:gd name="csX8" fmla="*/ 99011 w 167711"/>
                    <a:gd name="csY8" fmla="*/ 81667 h 126625"/>
                    <a:gd name="csX9" fmla="*/ 130836 w 167711"/>
                    <a:gd name="csY9" fmla="*/ 81667 h 126625"/>
                    <a:gd name="csX10" fmla="*/ 130836 w 167711"/>
                    <a:gd name="csY10" fmla="*/ 0 h 126625"/>
                    <a:gd name="csX11" fmla="*/ 167712 w 167711"/>
                    <a:gd name="csY11" fmla="*/ 0 h 126625"/>
                    <a:gd name="csX12" fmla="*/ 167712 w 167711"/>
                    <a:gd name="csY12" fmla="*/ 126626 h 1266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67711" h="126625">
                      <a:moveTo>
                        <a:pt x="167712" y="126626"/>
                      </a:moveTo>
                      <a:lnTo>
                        <a:pt x="0" y="126626"/>
                      </a:lnTo>
                      <a:lnTo>
                        <a:pt x="0" y="1515"/>
                      </a:lnTo>
                      <a:lnTo>
                        <a:pt x="36877" y="1515"/>
                      </a:lnTo>
                      <a:lnTo>
                        <a:pt x="36877" y="81667"/>
                      </a:lnTo>
                      <a:lnTo>
                        <a:pt x="62134" y="81667"/>
                      </a:lnTo>
                      <a:lnTo>
                        <a:pt x="62134" y="16333"/>
                      </a:lnTo>
                      <a:lnTo>
                        <a:pt x="99011" y="16333"/>
                      </a:lnTo>
                      <a:lnTo>
                        <a:pt x="99011" y="81667"/>
                      </a:lnTo>
                      <a:lnTo>
                        <a:pt x="130836" y="81667"/>
                      </a:lnTo>
                      <a:lnTo>
                        <a:pt x="130836" y="0"/>
                      </a:lnTo>
                      <a:lnTo>
                        <a:pt x="167712" y="0"/>
                      </a:lnTo>
                      <a:lnTo>
                        <a:pt x="167712" y="126626"/>
                      </a:lnTo>
                      <a:close/>
                    </a:path>
                  </a:pathLst>
                </a:custGeom>
                <a:solidFill>
                  <a:srgbClr val="FFFFFF"/>
                </a:solidFill>
                <a:ln w="16836" cap="flat">
                  <a:noFill/>
                  <a:prstDash val="solid"/>
                  <a:miter/>
                </a:ln>
              </p:spPr>
              <p:txBody>
                <a:bodyPr/>
                <a:lstStyle/>
                <a:p>
                  <a:endParaRPr lang="da-DK"/>
                </a:p>
              </p:txBody>
            </p:sp>
            <p:sp>
              <p:nvSpPr>
                <p:cNvPr id="212" name="Freeform: Shape 211">
                  <a:extLst>
                    <a:ext uri="{FF2B5EF4-FFF2-40B4-BE49-F238E27FC236}">
                      <a16:creationId xmlns:a16="http://schemas.microsoft.com/office/drawing/2014/main" id="{CD11F271-8BD6-922E-E987-A33E630D2D66}"/>
                    </a:ext>
                  </a:extLst>
                </p:cNvPr>
                <p:cNvSpPr/>
                <p:nvPr/>
              </p:nvSpPr>
              <p:spPr>
                <a:xfrm>
                  <a:off x="16037938" y="29076947"/>
                  <a:ext cx="173773" cy="146832"/>
                </a:xfrm>
                <a:custGeom>
                  <a:avLst/>
                  <a:gdLst>
                    <a:gd name="csX0" fmla="*/ 129825 w 173773"/>
                    <a:gd name="csY0" fmla="*/ 5220 h 146832"/>
                    <a:gd name="csX1" fmla="*/ 155925 w 173773"/>
                    <a:gd name="csY1" fmla="*/ 19533 h 146832"/>
                    <a:gd name="csX2" fmla="*/ 169733 w 173773"/>
                    <a:gd name="csY2" fmla="*/ 41928 h 146832"/>
                    <a:gd name="csX3" fmla="*/ 173774 w 173773"/>
                    <a:gd name="csY3" fmla="*/ 71059 h 146832"/>
                    <a:gd name="csX4" fmla="*/ 169228 w 173773"/>
                    <a:gd name="csY4" fmla="*/ 102378 h 146832"/>
                    <a:gd name="csX5" fmla="*/ 154241 w 173773"/>
                    <a:gd name="csY5" fmla="*/ 126289 h 146832"/>
                    <a:gd name="csX6" fmla="*/ 127131 w 173773"/>
                    <a:gd name="csY6" fmla="*/ 141612 h 146832"/>
                    <a:gd name="csX7" fmla="*/ 86382 w 173773"/>
                    <a:gd name="csY7" fmla="*/ 146832 h 146832"/>
                    <a:gd name="csX8" fmla="*/ 47148 w 173773"/>
                    <a:gd name="csY8" fmla="*/ 141612 h 146832"/>
                    <a:gd name="csX9" fmla="*/ 20375 w 173773"/>
                    <a:gd name="csY9" fmla="*/ 126626 h 146832"/>
                    <a:gd name="csX10" fmla="*/ 4883 w 173773"/>
                    <a:gd name="csY10" fmla="*/ 102378 h 146832"/>
                    <a:gd name="csX11" fmla="*/ 0 w 173773"/>
                    <a:gd name="csY11" fmla="*/ 69712 h 146832"/>
                    <a:gd name="csX12" fmla="*/ 3031 w 173773"/>
                    <a:gd name="csY12" fmla="*/ 42096 h 146832"/>
                    <a:gd name="csX13" fmla="*/ 11450 w 173773"/>
                    <a:gd name="csY13" fmla="*/ 22564 h 146832"/>
                    <a:gd name="csX14" fmla="*/ 24248 w 173773"/>
                    <a:gd name="csY14" fmla="*/ 10103 h 146832"/>
                    <a:gd name="csX15" fmla="*/ 40244 w 173773"/>
                    <a:gd name="csY15" fmla="*/ 3705 h 146832"/>
                    <a:gd name="csX16" fmla="*/ 53715 w 173773"/>
                    <a:gd name="csY16" fmla="*/ 43444 h 146832"/>
                    <a:gd name="csX17" fmla="*/ 39402 w 173773"/>
                    <a:gd name="csY17" fmla="*/ 52705 h 146832"/>
                    <a:gd name="csX18" fmla="*/ 36035 w 173773"/>
                    <a:gd name="csY18" fmla="*/ 71732 h 146832"/>
                    <a:gd name="csX19" fmla="*/ 37718 w 173773"/>
                    <a:gd name="csY19" fmla="*/ 84361 h 146832"/>
                    <a:gd name="csX20" fmla="*/ 44622 w 173773"/>
                    <a:gd name="csY20" fmla="*/ 93959 h 146832"/>
                    <a:gd name="csX21" fmla="*/ 59608 w 173773"/>
                    <a:gd name="csY21" fmla="*/ 100021 h 146832"/>
                    <a:gd name="csX22" fmla="*/ 86045 w 173773"/>
                    <a:gd name="csY22" fmla="*/ 102210 h 146832"/>
                    <a:gd name="csX23" fmla="*/ 112313 w 173773"/>
                    <a:gd name="csY23" fmla="*/ 99684 h 146832"/>
                    <a:gd name="csX24" fmla="*/ 127805 w 173773"/>
                    <a:gd name="csY24" fmla="*/ 92612 h 146832"/>
                    <a:gd name="csX25" fmla="*/ 135214 w 173773"/>
                    <a:gd name="csY25" fmla="*/ 81835 h 146832"/>
                    <a:gd name="csX26" fmla="*/ 137066 w 173773"/>
                    <a:gd name="csY26" fmla="*/ 68196 h 146832"/>
                    <a:gd name="csX27" fmla="*/ 130667 w 173773"/>
                    <a:gd name="csY27" fmla="*/ 51189 h 146832"/>
                    <a:gd name="csX28" fmla="*/ 107093 w 173773"/>
                    <a:gd name="csY28" fmla="*/ 43612 h 146832"/>
                    <a:gd name="csX29" fmla="*/ 107093 w 173773"/>
                    <a:gd name="csY29" fmla="*/ 69712 h 146832"/>
                    <a:gd name="csX30" fmla="*/ 76110 w 173773"/>
                    <a:gd name="csY30" fmla="*/ 69712 h 146832"/>
                    <a:gd name="csX31" fmla="*/ 76110 w 173773"/>
                    <a:gd name="csY31" fmla="*/ 0 h 146832"/>
                    <a:gd name="csX32" fmla="*/ 88571 w 173773"/>
                    <a:gd name="csY32" fmla="*/ 0 h 146832"/>
                    <a:gd name="csX33" fmla="*/ 129657 w 173773"/>
                    <a:gd name="csY33" fmla="*/ 5052 h 1468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Lst>
                  <a:rect l="l" t="t" r="r" b="b"/>
                  <a:pathLst>
                    <a:path w="173773" h="146832">
                      <a:moveTo>
                        <a:pt x="129825" y="5220"/>
                      </a:moveTo>
                      <a:cubicBezTo>
                        <a:pt x="140770" y="8588"/>
                        <a:pt x="149526" y="13471"/>
                        <a:pt x="155925" y="19533"/>
                      </a:cubicBezTo>
                      <a:cubicBezTo>
                        <a:pt x="162324" y="25595"/>
                        <a:pt x="167039" y="33004"/>
                        <a:pt x="169733" y="41928"/>
                      </a:cubicBezTo>
                      <a:cubicBezTo>
                        <a:pt x="172427" y="50684"/>
                        <a:pt x="173774" y="60282"/>
                        <a:pt x="173774" y="71059"/>
                      </a:cubicBezTo>
                      <a:cubicBezTo>
                        <a:pt x="173774" y="82509"/>
                        <a:pt x="172258" y="93117"/>
                        <a:pt x="169228" y="102378"/>
                      </a:cubicBezTo>
                      <a:cubicBezTo>
                        <a:pt x="166197" y="111640"/>
                        <a:pt x="161145" y="119722"/>
                        <a:pt x="154241" y="126289"/>
                      </a:cubicBezTo>
                      <a:cubicBezTo>
                        <a:pt x="147169" y="132856"/>
                        <a:pt x="138244" y="137908"/>
                        <a:pt x="127131" y="141612"/>
                      </a:cubicBezTo>
                      <a:cubicBezTo>
                        <a:pt x="116018" y="145148"/>
                        <a:pt x="102379" y="146832"/>
                        <a:pt x="86382" y="146832"/>
                      </a:cubicBezTo>
                      <a:cubicBezTo>
                        <a:pt x="71059" y="146832"/>
                        <a:pt x="58093" y="145148"/>
                        <a:pt x="47148" y="141612"/>
                      </a:cubicBezTo>
                      <a:cubicBezTo>
                        <a:pt x="36371" y="138076"/>
                        <a:pt x="27447" y="133025"/>
                        <a:pt x="20375" y="126626"/>
                      </a:cubicBezTo>
                      <a:cubicBezTo>
                        <a:pt x="13302" y="120059"/>
                        <a:pt x="8082" y="111976"/>
                        <a:pt x="4883" y="102378"/>
                      </a:cubicBezTo>
                      <a:cubicBezTo>
                        <a:pt x="1684" y="92781"/>
                        <a:pt x="0" y="82004"/>
                        <a:pt x="0" y="69712"/>
                      </a:cubicBezTo>
                      <a:cubicBezTo>
                        <a:pt x="0" y="59103"/>
                        <a:pt x="1010" y="49842"/>
                        <a:pt x="3031" y="42096"/>
                      </a:cubicBezTo>
                      <a:cubicBezTo>
                        <a:pt x="5052" y="34351"/>
                        <a:pt x="7914" y="27952"/>
                        <a:pt x="11450" y="22564"/>
                      </a:cubicBezTo>
                      <a:cubicBezTo>
                        <a:pt x="15155" y="17344"/>
                        <a:pt x="19364" y="13134"/>
                        <a:pt x="24248" y="10103"/>
                      </a:cubicBezTo>
                      <a:cubicBezTo>
                        <a:pt x="29131" y="7072"/>
                        <a:pt x="34519" y="5052"/>
                        <a:pt x="40244" y="3705"/>
                      </a:cubicBezTo>
                      <a:lnTo>
                        <a:pt x="53715" y="43444"/>
                      </a:lnTo>
                      <a:cubicBezTo>
                        <a:pt x="46474" y="45296"/>
                        <a:pt x="41591" y="48327"/>
                        <a:pt x="39402" y="52705"/>
                      </a:cubicBezTo>
                      <a:cubicBezTo>
                        <a:pt x="37045" y="56914"/>
                        <a:pt x="36035" y="63313"/>
                        <a:pt x="36035" y="71732"/>
                      </a:cubicBezTo>
                      <a:cubicBezTo>
                        <a:pt x="36035" y="76447"/>
                        <a:pt x="36540" y="80657"/>
                        <a:pt x="37718" y="84361"/>
                      </a:cubicBezTo>
                      <a:cubicBezTo>
                        <a:pt x="38897" y="88066"/>
                        <a:pt x="41086" y="91265"/>
                        <a:pt x="44622" y="93959"/>
                      </a:cubicBezTo>
                      <a:cubicBezTo>
                        <a:pt x="48158" y="96653"/>
                        <a:pt x="53210" y="98674"/>
                        <a:pt x="59608" y="100021"/>
                      </a:cubicBezTo>
                      <a:cubicBezTo>
                        <a:pt x="66175" y="101537"/>
                        <a:pt x="75100" y="102210"/>
                        <a:pt x="86045" y="102210"/>
                      </a:cubicBezTo>
                      <a:cubicBezTo>
                        <a:pt x="96990" y="102210"/>
                        <a:pt x="105746" y="101368"/>
                        <a:pt x="112313" y="99684"/>
                      </a:cubicBezTo>
                      <a:cubicBezTo>
                        <a:pt x="119049" y="98000"/>
                        <a:pt x="124100" y="95643"/>
                        <a:pt x="127805" y="92612"/>
                      </a:cubicBezTo>
                      <a:cubicBezTo>
                        <a:pt x="131509" y="89750"/>
                        <a:pt x="133867" y="86045"/>
                        <a:pt x="135214" y="81835"/>
                      </a:cubicBezTo>
                      <a:cubicBezTo>
                        <a:pt x="136392" y="77794"/>
                        <a:pt x="137066" y="73079"/>
                        <a:pt x="137066" y="68196"/>
                      </a:cubicBezTo>
                      <a:cubicBezTo>
                        <a:pt x="137066" y="61461"/>
                        <a:pt x="135045" y="55736"/>
                        <a:pt x="130667" y="51189"/>
                      </a:cubicBezTo>
                      <a:cubicBezTo>
                        <a:pt x="126458" y="46643"/>
                        <a:pt x="118543" y="44117"/>
                        <a:pt x="107093" y="43612"/>
                      </a:cubicBezTo>
                      <a:lnTo>
                        <a:pt x="107093" y="69712"/>
                      </a:lnTo>
                      <a:lnTo>
                        <a:pt x="76110" y="69712"/>
                      </a:lnTo>
                      <a:lnTo>
                        <a:pt x="76110" y="0"/>
                      </a:lnTo>
                      <a:lnTo>
                        <a:pt x="88571" y="0"/>
                      </a:lnTo>
                      <a:cubicBezTo>
                        <a:pt x="105072" y="0"/>
                        <a:pt x="118712" y="1684"/>
                        <a:pt x="129657" y="5052"/>
                      </a:cubicBezTo>
                    </a:path>
                  </a:pathLst>
                </a:custGeom>
                <a:solidFill>
                  <a:srgbClr val="FFFFFF"/>
                </a:solidFill>
                <a:ln w="16836" cap="flat">
                  <a:noFill/>
                  <a:prstDash val="solid"/>
                  <a:miter/>
                </a:ln>
              </p:spPr>
              <p:txBody>
                <a:bodyPr/>
                <a:lstStyle/>
                <a:p>
                  <a:endParaRPr lang="da-DK"/>
                </a:p>
              </p:txBody>
            </p:sp>
            <p:sp>
              <p:nvSpPr>
                <p:cNvPr id="213" name="Rectangle 212">
                  <a:extLst>
                    <a:ext uri="{FF2B5EF4-FFF2-40B4-BE49-F238E27FC236}">
                      <a16:creationId xmlns:a16="http://schemas.microsoft.com/office/drawing/2014/main" id="{96F274AE-8CFA-B6DF-028D-1343979FBAAC}"/>
                    </a:ext>
                  </a:extLst>
                </p:cNvPr>
                <p:cNvSpPr/>
                <p:nvPr/>
              </p:nvSpPr>
              <p:spPr>
                <a:xfrm>
                  <a:off x="16040800" y="29003026"/>
                  <a:ext cx="167712" cy="45127"/>
                </a:xfrm>
                <a:prstGeom prst="rect">
                  <a:avLst/>
                </a:prstGeom>
                <a:solidFill>
                  <a:srgbClr val="FFFFFF"/>
                </a:solidFill>
                <a:ln w="16836" cap="flat">
                  <a:noFill/>
                  <a:prstDash val="solid"/>
                  <a:miter/>
                </a:ln>
              </p:spPr>
              <p:txBody>
                <a:bodyPr/>
                <a:lstStyle/>
                <a:p>
                  <a:endParaRPr lang="da-DK"/>
                </a:p>
              </p:txBody>
            </p:sp>
            <p:sp>
              <p:nvSpPr>
                <p:cNvPr id="214" name="Freeform: Shape 213">
                  <a:extLst>
                    <a:ext uri="{FF2B5EF4-FFF2-40B4-BE49-F238E27FC236}">
                      <a16:creationId xmlns:a16="http://schemas.microsoft.com/office/drawing/2014/main" id="{FC76B20C-2D89-A43A-8F00-D4786CEB7911}"/>
                    </a:ext>
                  </a:extLst>
                </p:cNvPr>
                <p:cNvSpPr/>
                <p:nvPr/>
              </p:nvSpPr>
              <p:spPr>
                <a:xfrm>
                  <a:off x="16038106" y="28821674"/>
                  <a:ext cx="173437" cy="152052"/>
                </a:xfrm>
                <a:custGeom>
                  <a:avLst/>
                  <a:gdLst>
                    <a:gd name="csX0" fmla="*/ 86550 w 173437"/>
                    <a:gd name="csY0" fmla="*/ 0 h 152052"/>
                    <a:gd name="csX1" fmla="*/ 124774 w 173437"/>
                    <a:gd name="csY1" fmla="*/ 5388 h 152052"/>
                    <a:gd name="csX2" fmla="*/ 151884 w 173437"/>
                    <a:gd name="csY2" fmla="*/ 20880 h 152052"/>
                    <a:gd name="csX3" fmla="*/ 168217 w 173437"/>
                    <a:gd name="csY3" fmla="*/ 44791 h 152052"/>
                    <a:gd name="csX4" fmla="*/ 173437 w 173437"/>
                    <a:gd name="csY4" fmla="*/ 76110 h 152052"/>
                    <a:gd name="csX5" fmla="*/ 168217 w 173437"/>
                    <a:gd name="csY5" fmla="*/ 107430 h 152052"/>
                    <a:gd name="csX6" fmla="*/ 151884 w 173437"/>
                    <a:gd name="csY6" fmla="*/ 131341 h 152052"/>
                    <a:gd name="csX7" fmla="*/ 124774 w 173437"/>
                    <a:gd name="csY7" fmla="*/ 146664 h 152052"/>
                    <a:gd name="csX8" fmla="*/ 86550 w 173437"/>
                    <a:gd name="csY8" fmla="*/ 152052 h 152052"/>
                    <a:gd name="csX9" fmla="*/ 48663 w 173437"/>
                    <a:gd name="csY9" fmla="*/ 146495 h 152052"/>
                    <a:gd name="csX10" fmla="*/ 21553 w 173437"/>
                    <a:gd name="csY10" fmla="*/ 130836 h 152052"/>
                    <a:gd name="csX11" fmla="*/ 5220 w 173437"/>
                    <a:gd name="csY11" fmla="*/ 106925 h 152052"/>
                    <a:gd name="csX12" fmla="*/ 0 w 173437"/>
                    <a:gd name="csY12" fmla="*/ 76279 h 152052"/>
                    <a:gd name="csX13" fmla="*/ 5220 w 173437"/>
                    <a:gd name="csY13" fmla="*/ 45632 h 152052"/>
                    <a:gd name="csX14" fmla="*/ 21553 w 173437"/>
                    <a:gd name="csY14" fmla="*/ 21553 h 152052"/>
                    <a:gd name="csX15" fmla="*/ 48663 w 173437"/>
                    <a:gd name="csY15" fmla="*/ 5725 h 152052"/>
                    <a:gd name="csX16" fmla="*/ 86550 w 173437"/>
                    <a:gd name="csY16" fmla="*/ 168 h 152052"/>
                    <a:gd name="csX17" fmla="*/ 86382 w 173437"/>
                    <a:gd name="csY17" fmla="*/ 44791 h 152052"/>
                    <a:gd name="csX18" fmla="*/ 48832 w 173437"/>
                    <a:gd name="csY18" fmla="*/ 52873 h 152052"/>
                    <a:gd name="csX19" fmla="*/ 37382 w 173437"/>
                    <a:gd name="csY19" fmla="*/ 76110 h 152052"/>
                    <a:gd name="csX20" fmla="*/ 48832 w 173437"/>
                    <a:gd name="csY20" fmla="*/ 99348 h 152052"/>
                    <a:gd name="csX21" fmla="*/ 86382 w 173437"/>
                    <a:gd name="csY21" fmla="*/ 107430 h 152052"/>
                    <a:gd name="csX22" fmla="*/ 123427 w 173437"/>
                    <a:gd name="csY22" fmla="*/ 99179 h 152052"/>
                    <a:gd name="csX23" fmla="*/ 135887 w 173437"/>
                    <a:gd name="csY23" fmla="*/ 75942 h 152052"/>
                    <a:gd name="csX24" fmla="*/ 123427 w 173437"/>
                    <a:gd name="csY24" fmla="*/ 52873 h 152052"/>
                    <a:gd name="csX25" fmla="*/ 86382 w 173437"/>
                    <a:gd name="csY25" fmla="*/ 44791 h 15205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Lst>
                  <a:rect l="l" t="t" r="r" b="b"/>
                  <a:pathLst>
                    <a:path w="173437" h="152052">
                      <a:moveTo>
                        <a:pt x="86550" y="0"/>
                      </a:moveTo>
                      <a:cubicBezTo>
                        <a:pt x="101200" y="0"/>
                        <a:pt x="113829" y="1852"/>
                        <a:pt x="124774" y="5388"/>
                      </a:cubicBezTo>
                      <a:cubicBezTo>
                        <a:pt x="135551" y="9093"/>
                        <a:pt x="144643" y="14144"/>
                        <a:pt x="151884" y="20880"/>
                      </a:cubicBezTo>
                      <a:cubicBezTo>
                        <a:pt x="159124" y="27447"/>
                        <a:pt x="164513" y="35529"/>
                        <a:pt x="168217" y="44791"/>
                      </a:cubicBezTo>
                      <a:cubicBezTo>
                        <a:pt x="171753" y="54220"/>
                        <a:pt x="173437" y="64492"/>
                        <a:pt x="173437" y="76110"/>
                      </a:cubicBezTo>
                      <a:cubicBezTo>
                        <a:pt x="173437" y="87729"/>
                        <a:pt x="171753" y="98169"/>
                        <a:pt x="168217" y="107430"/>
                      </a:cubicBezTo>
                      <a:cubicBezTo>
                        <a:pt x="164681" y="116691"/>
                        <a:pt x="159124" y="124605"/>
                        <a:pt x="151884" y="131341"/>
                      </a:cubicBezTo>
                      <a:cubicBezTo>
                        <a:pt x="144643" y="137908"/>
                        <a:pt x="135551" y="143128"/>
                        <a:pt x="124774" y="146664"/>
                      </a:cubicBezTo>
                      <a:cubicBezTo>
                        <a:pt x="113829" y="150200"/>
                        <a:pt x="101200" y="152052"/>
                        <a:pt x="86550" y="152052"/>
                      </a:cubicBezTo>
                      <a:cubicBezTo>
                        <a:pt x="71901" y="152052"/>
                        <a:pt x="59440" y="150200"/>
                        <a:pt x="48663" y="146495"/>
                      </a:cubicBezTo>
                      <a:cubicBezTo>
                        <a:pt x="37718" y="142791"/>
                        <a:pt x="28626" y="137571"/>
                        <a:pt x="21553" y="130836"/>
                      </a:cubicBezTo>
                      <a:cubicBezTo>
                        <a:pt x="14313" y="124100"/>
                        <a:pt x="8924" y="116186"/>
                        <a:pt x="5220" y="106925"/>
                      </a:cubicBezTo>
                      <a:cubicBezTo>
                        <a:pt x="1684" y="97664"/>
                        <a:pt x="0" y="87392"/>
                        <a:pt x="0" y="76279"/>
                      </a:cubicBezTo>
                      <a:cubicBezTo>
                        <a:pt x="0" y="65165"/>
                        <a:pt x="1684" y="54894"/>
                        <a:pt x="5220" y="45632"/>
                      </a:cubicBezTo>
                      <a:cubicBezTo>
                        <a:pt x="8924" y="36371"/>
                        <a:pt x="14313" y="28457"/>
                        <a:pt x="21553" y="21553"/>
                      </a:cubicBezTo>
                      <a:cubicBezTo>
                        <a:pt x="28794" y="14818"/>
                        <a:pt x="37887" y="9598"/>
                        <a:pt x="48663" y="5725"/>
                      </a:cubicBezTo>
                      <a:cubicBezTo>
                        <a:pt x="59440" y="2021"/>
                        <a:pt x="72069" y="168"/>
                        <a:pt x="86550" y="168"/>
                      </a:cubicBezTo>
                      <a:moveTo>
                        <a:pt x="86382" y="44791"/>
                      </a:moveTo>
                      <a:cubicBezTo>
                        <a:pt x="69038" y="44791"/>
                        <a:pt x="56578" y="47485"/>
                        <a:pt x="48832" y="52873"/>
                      </a:cubicBezTo>
                      <a:cubicBezTo>
                        <a:pt x="41086" y="58261"/>
                        <a:pt x="37382" y="66007"/>
                        <a:pt x="37382" y="76110"/>
                      </a:cubicBezTo>
                      <a:cubicBezTo>
                        <a:pt x="37382" y="86213"/>
                        <a:pt x="41086" y="94128"/>
                        <a:pt x="48832" y="99348"/>
                      </a:cubicBezTo>
                      <a:cubicBezTo>
                        <a:pt x="56578" y="104736"/>
                        <a:pt x="69038" y="107430"/>
                        <a:pt x="86382" y="107430"/>
                      </a:cubicBezTo>
                      <a:cubicBezTo>
                        <a:pt x="103726" y="107430"/>
                        <a:pt x="115176" y="104736"/>
                        <a:pt x="123427" y="99179"/>
                      </a:cubicBezTo>
                      <a:cubicBezTo>
                        <a:pt x="131846" y="93791"/>
                        <a:pt x="135887" y="86045"/>
                        <a:pt x="135887" y="75942"/>
                      </a:cubicBezTo>
                      <a:cubicBezTo>
                        <a:pt x="135887" y="65839"/>
                        <a:pt x="131846" y="58261"/>
                        <a:pt x="123427" y="52873"/>
                      </a:cubicBezTo>
                      <a:cubicBezTo>
                        <a:pt x="115176" y="47485"/>
                        <a:pt x="102715" y="44791"/>
                        <a:pt x="86382" y="44791"/>
                      </a:cubicBezTo>
                    </a:path>
                  </a:pathLst>
                </a:custGeom>
                <a:solidFill>
                  <a:srgbClr val="FFFFFF"/>
                </a:solidFill>
                <a:ln w="16836" cap="flat">
                  <a:noFill/>
                  <a:prstDash val="solid"/>
                  <a:miter/>
                </a:ln>
              </p:spPr>
              <p:txBody>
                <a:bodyPr/>
                <a:lstStyle/>
                <a:p>
                  <a:endParaRPr lang="da-DK"/>
                </a:p>
              </p:txBody>
            </p:sp>
            <p:sp>
              <p:nvSpPr>
                <p:cNvPr id="215" name="Freeform: Shape 214">
                  <a:extLst>
                    <a:ext uri="{FF2B5EF4-FFF2-40B4-BE49-F238E27FC236}">
                      <a16:creationId xmlns:a16="http://schemas.microsoft.com/office/drawing/2014/main" id="{CAB5633A-0A4B-4320-B65E-908605ECF328}"/>
                    </a:ext>
                  </a:extLst>
                </p:cNvPr>
                <p:cNvSpPr/>
                <p:nvPr/>
              </p:nvSpPr>
              <p:spPr>
                <a:xfrm>
                  <a:off x="16040464" y="28656657"/>
                  <a:ext cx="168048" cy="138412"/>
                </a:xfrm>
                <a:custGeom>
                  <a:avLst/>
                  <a:gdLst>
                    <a:gd name="csX0" fmla="*/ 168049 w 168048"/>
                    <a:gd name="csY0" fmla="*/ 45464 h 138412"/>
                    <a:gd name="csX1" fmla="*/ 65839 w 168048"/>
                    <a:gd name="csY1" fmla="*/ 99348 h 138412"/>
                    <a:gd name="csX2" fmla="*/ 79983 w 168048"/>
                    <a:gd name="csY2" fmla="*/ 98337 h 138412"/>
                    <a:gd name="csX3" fmla="*/ 94970 w 168048"/>
                    <a:gd name="csY3" fmla="*/ 97664 h 138412"/>
                    <a:gd name="csX4" fmla="*/ 111977 w 168048"/>
                    <a:gd name="csY4" fmla="*/ 97495 h 138412"/>
                    <a:gd name="csX5" fmla="*/ 167881 w 168048"/>
                    <a:gd name="csY5" fmla="*/ 97495 h 138412"/>
                    <a:gd name="csX6" fmla="*/ 167881 w 168048"/>
                    <a:gd name="csY6" fmla="*/ 138413 h 138412"/>
                    <a:gd name="csX7" fmla="*/ 169 w 168048"/>
                    <a:gd name="csY7" fmla="*/ 138413 h 138412"/>
                    <a:gd name="csX8" fmla="*/ 169 w 168048"/>
                    <a:gd name="csY8" fmla="*/ 92949 h 138412"/>
                    <a:gd name="csX9" fmla="*/ 101368 w 168048"/>
                    <a:gd name="csY9" fmla="*/ 39571 h 138412"/>
                    <a:gd name="csX10" fmla="*/ 90592 w 168048"/>
                    <a:gd name="csY10" fmla="*/ 40244 h 138412"/>
                    <a:gd name="csX11" fmla="*/ 79646 w 168048"/>
                    <a:gd name="csY11" fmla="*/ 40581 h 138412"/>
                    <a:gd name="csX12" fmla="*/ 67691 w 168048"/>
                    <a:gd name="csY12" fmla="*/ 40918 h 138412"/>
                    <a:gd name="csX13" fmla="*/ 0 w 168048"/>
                    <a:gd name="csY13" fmla="*/ 40918 h 138412"/>
                    <a:gd name="csX14" fmla="*/ 0 w 168048"/>
                    <a:gd name="csY14" fmla="*/ 0 h 138412"/>
                    <a:gd name="csX15" fmla="*/ 167712 w 168048"/>
                    <a:gd name="csY15" fmla="*/ 0 h 138412"/>
                    <a:gd name="csX16" fmla="*/ 167712 w 168048"/>
                    <a:gd name="csY16" fmla="*/ 45801 h 13841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168048" h="138412">
                      <a:moveTo>
                        <a:pt x="168049" y="45464"/>
                      </a:moveTo>
                      <a:lnTo>
                        <a:pt x="65839" y="99348"/>
                      </a:lnTo>
                      <a:cubicBezTo>
                        <a:pt x="70048" y="99011"/>
                        <a:pt x="74763" y="98674"/>
                        <a:pt x="79983" y="98337"/>
                      </a:cubicBezTo>
                      <a:cubicBezTo>
                        <a:pt x="85203" y="98000"/>
                        <a:pt x="90255" y="97832"/>
                        <a:pt x="94970" y="97664"/>
                      </a:cubicBezTo>
                      <a:cubicBezTo>
                        <a:pt x="100526" y="97664"/>
                        <a:pt x="106251" y="97495"/>
                        <a:pt x="111977" y="97495"/>
                      </a:cubicBezTo>
                      <a:lnTo>
                        <a:pt x="167881" y="97495"/>
                      </a:lnTo>
                      <a:lnTo>
                        <a:pt x="167881" y="138413"/>
                      </a:lnTo>
                      <a:lnTo>
                        <a:pt x="169" y="138413"/>
                      </a:lnTo>
                      <a:lnTo>
                        <a:pt x="169" y="92949"/>
                      </a:lnTo>
                      <a:lnTo>
                        <a:pt x="101368" y="39571"/>
                      </a:lnTo>
                      <a:cubicBezTo>
                        <a:pt x="98169" y="39907"/>
                        <a:pt x="94633" y="40076"/>
                        <a:pt x="90592" y="40244"/>
                      </a:cubicBezTo>
                      <a:cubicBezTo>
                        <a:pt x="86719" y="40244"/>
                        <a:pt x="83014" y="40413"/>
                        <a:pt x="79646" y="40581"/>
                      </a:cubicBezTo>
                      <a:cubicBezTo>
                        <a:pt x="75605" y="40749"/>
                        <a:pt x="71564" y="40918"/>
                        <a:pt x="67691" y="40918"/>
                      </a:cubicBezTo>
                      <a:lnTo>
                        <a:pt x="0" y="40918"/>
                      </a:lnTo>
                      <a:lnTo>
                        <a:pt x="0" y="0"/>
                      </a:lnTo>
                      <a:lnTo>
                        <a:pt x="167712" y="0"/>
                      </a:lnTo>
                      <a:lnTo>
                        <a:pt x="167712" y="45801"/>
                      </a:lnTo>
                      <a:close/>
                    </a:path>
                  </a:pathLst>
                </a:custGeom>
                <a:solidFill>
                  <a:srgbClr val="FFFFFF"/>
                </a:solidFill>
                <a:ln w="16836" cap="flat">
                  <a:noFill/>
                  <a:prstDash val="solid"/>
                  <a:miter/>
                </a:ln>
              </p:spPr>
              <p:txBody>
                <a:bodyPr/>
                <a:lstStyle/>
                <a:p>
                  <a:endParaRPr lang="da-DK"/>
                </a:p>
              </p:txBody>
            </p:sp>
          </p:grpSp>
        </p:grpSp>
        <p:grpSp>
          <p:nvGrpSpPr>
            <p:cNvPr id="166" name="Graphic 84">
              <a:extLst>
                <a:ext uri="{FF2B5EF4-FFF2-40B4-BE49-F238E27FC236}">
                  <a16:creationId xmlns:a16="http://schemas.microsoft.com/office/drawing/2014/main" id="{25B3F96C-D5A3-F683-FF98-41459B4C71C1}"/>
                </a:ext>
              </a:extLst>
            </p:cNvPr>
            <p:cNvGrpSpPr/>
            <p:nvPr/>
          </p:nvGrpSpPr>
          <p:grpSpPr>
            <a:xfrm>
              <a:off x="12915900" y="28495538"/>
              <a:ext cx="2324562" cy="1236724"/>
              <a:chOff x="12915900" y="28495538"/>
              <a:chExt cx="2324562" cy="1236724"/>
            </a:xfrm>
            <a:solidFill>
              <a:srgbClr val="FFFFFF"/>
            </a:solidFill>
          </p:grpSpPr>
          <p:sp>
            <p:nvSpPr>
              <p:cNvPr id="167" name="Freeform: Shape 166">
                <a:extLst>
                  <a:ext uri="{FF2B5EF4-FFF2-40B4-BE49-F238E27FC236}">
                    <a16:creationId xmlns:a16="http://schemas.microsoft.com/office/drawing/2014/main" id="{6FF9E72C-21F2-5B61-92BC-4DAD5697AFA7}"/>
                  </a:ext>
                </a:extLst>
              </p:cNvPr>
              <p:cNvSpPr/>
              <p:nvPr/>
            </p:nvSpPr>
            <p:spPr>
              <a:xfrm>
                <a:off x="14927830" y="28778290"/>
                <a:ext cx="155975" cy="155975"/>
              </a:xfrm>
              <a:custGeom>
                <a:avLst/>
                <a:gdLst>
                  <a:gd name="csX0" fmla="*/ 155193 w 155975"/>
                  <a:gd name="csY0" fmla="*/ 67127 h 155975"/>
                  <a:gd name="csX1" fmla="*/ 88849 w 155975"/>
                  <a:gd name="csY1" fmla="*/ 155193 h 155975"/>
                  <a:gd name="csX2" fmla="*/ 783 w 155975"/>
                  <a:gd name="csY2" fmla="*/ 88849 h 155975"/>
                  <a:gd name="csX3" fmla="*/ 67127 w 155975"/>
                  <a:gd name="csY3" fmla="*/ 783 h 155975"/>
                  <a:gd name="csX4" fmla="*/ 155193 w 155975"/>
                  <a:gd name="csY4" fmla="*/ 67127 h 155975"/>
                </a:gdLst>
                <a:ahLst/>
                <a:cxnLst>
                  <a:cxn ang="0">
                    <a:pos x="csX0" y="csY0"/>
                  </a:cxn>
                  <a:cxn ang="0">
                    <a:pos x="csX1" y="csY1"/>
                  </a:cxn>
                  <a:cxn ang="0">
                    <a:pos x="csX2" y="csY2"/>
                  </a:cxn>
                  <a:cxn ang="0">
                    <a:pos x="csX3" y="csY3"/>
                  </a:cxn>
                  <a:cxn ang="0">
                    <a:pos x="csX4" y="csY4"/>
                  </a:cxn>
                </a:cxnLst>
                <a:rect l="l" t="t" r="r" b="b"/>
                <a:pathLst>
                  <a:path w="155975" h="155975">
                    <a:moveTo>
                      <a:pt x="155193" y="67127"/>
                    </a:moveTo>
                    <a:cubicBezTo>
                      <a:pt x="161254" y="109728"/>
                      <a:pt x="131450" y="149131"/>
                      <a:pt x="88849" y="155193"/>
                    </a:cubicBezTo>
                    <a:cubicBezTo>
                      <a:pt x="46247" y="161254"/>
                      <a:pt x="6845" y="131450"/>
                      <a:pt x="783" y="88849"/>
                    </a:cubicBezTo>
                    <a:cubicBezTo>
                      <a:pt x="-5279" y="46247"/>
                      <a:pt x="24525" y="6676"/>
                      <a:pt x="67127" y="783"/>
                    </a:cubicBezTo>
                    <a:cubicBezTo>
                      <a:pt x="109728" y="-5279"/>
                      <a:pt x="149299" y="24525"/>
                      <a:pt x="155193" y="67127"/>
                    </a:cubicBezTo>
                  </a:path>
                </a:pathLst>
              </a:custGeom>
              <a:solidFill>
                <a:srgbClr val="FFFFFF"/>
              </a:solidFill>
              <a:ln w="16836" cap="flat">
                <a:noFill/>
                <a:prstDash val="solid"/>
                <a:miter/>
              </a:ln>
            </p:spPr>
            <p:txBody>
              <a:bodyPr/>
              <a:lstStyle/>
              <a:p>
                <a:endParaRPr lang="da-DK"/>
              </a:p>
            </p:txBody>
          </p:sp>
          <p:sp>
            <p:nvSpPr>
              <p:cNvPr id="168" name="Freeform: Shape 167">
                <a:extLst>
                  <a:ext uri="{FF2B5EF4-FFF2-40B4-BE49-F238E27FC236}">
                    <a16:creationId xmlns:a16="http://schemas.microsoft.com/office/drawing/2014/main" id="{79EC4535-007B-D8F7-7F14-AE1B485D6619}"/>
                  </a:ext>
                </a:extLst>
              </p:cNvPr>
              <p:cNvSpPr/>
              <p:nvPr/>
            </p:nvSpPr>
            <p:spPr>
              <a:xfrm>
                <a:off x="14965179" y="28495538"/>
                <a:ext cx="95422" cy="95422"/>
              </a:xfrm>
              <a:custGeom>
                <a:avLst/>
                <a:gdLst>
                  <a:gd name="csX0" fmla="*/ 94943 w 95422"/>
                  <a:gd name="csY0" fmla="*/ 41060 h 95422"/>
                  <a:gd name="csX1" fmla="*/ 54362 w 95422"/>
                  <a:gd name="csY1" fmla="*/ 94943 h 95422"/>
                  <a:gd name="csX2" fmla="*/ 479 w 95422"/>
                  <a:gd name="csY2" fmla="*/ 54362 h 95422"/>
                  <a:gd name="csX3" fmla="*/ 41060 w 95422"/>
                  <a:gd name="csY3" fmla="*/ 479 h 95422"/>
                  <a:gd name="csX4" fmla="*/ 94943 w 95422"/>
                  <a:gd name="csY4" fmla="*/ 41060 h 95422"/>
                </a:gdLst>
                <a:ahLst/>
                <a:cxnLst>
                  <a:cxn ang="0">
                    <a:pos x="csX0" y="csY0"/>
                  </a:cxn>
                  <a:cxn ang="0">
                    <a:pos x="csX1" y="csY1"/>
                  </a:cxn>
                  <a:cxn ang="0">
                    <a:pos x="csX2" y="csY2"/>
                  </a:cxn>
                  <a:cxn ang="0">
                    <a:pos x="csX3" y="csY3"/>
                  </a:cxn>
                  <a:cxn ang="0">
                    <a:pos x="csX4" y="csY4"/>
                  </a:cxn>
                </a:cxnLst>
                <a:rect l="l" t="t" r="r" b="b"/>
                <a:pathLst>
                  <a:path w="95422" h="95422">
                    <a:moveTo>
                      <a:pt x="94943" y="41060"/>
                    </a:moveTo>
                    <a:cubicBezTo>
                      <a:pt x="98648" y="67160"/>
                      <a:pt x="80462" y="91239"/>
                      <a:pt x="54362" y="94943"/>
                    </a:cubicBezTo>
                    <a:cubicBezTo>
                      <a:pt x="28263" y="98648"/>
                      <a:pt x="4183" y="80462"/>
                      <a:pt x="479" y="54362"/>
                    </a:cubicBezTo>
                    <a:cubicBezTo>
                      <a:pt x="-3225" y="28263"/>
                      <a:pt x="14960" y="4183"/>
                      <a:pt x="41060" y="479"/>
                    </a:cubicBezTo>
                    <a:cubicBezTo>
                      <a:pt x="67160" y="-3225"/>
                      <a:pt x="91239" y="14960"/>
                      <a:pt x="94943" y="41060"/>
                    </a:cubicBezTo>
                  </a:path>
                </a:pathLst>
              </a:custGeom>
              <a:solidFill>
                <a:srgbClr val="FFFFFF"/>
              </a:solidFill>
              <a:ln w="16836" cap="flat">
                <a:noFill/>
                <a:prstDash val="solid"/>
                <a:miter/>
              </a:ln>
            </p:spPr>
            <p:txBody>
              <a:bodyPr/>
              <a:lstStyle/>
              <a:p>
                <a:endParaRPr lang="da-DK"/>
              </a:p>
            </p:txBody>
          </p:sp>
          <p:sp>
            <p:nvSpPr>
              <p:cNvPr id="169" name="Freeform: Shape 168">
                <a:extLst>
                  <a:ext uri="{FF2B5EF4-FFF2-40B4-BE49-F238E27FC236}">
                    <a16:creationId xmlns:a16="http://schemas.microsoft.com/office/drawing/2014/main" id="{A068F03A-B7A7-192C-1153-C3AD73148C8C}"/>
                  </a:ext>
                </a:extLst>
              </p:cNvPr>
              <p:cNvSpPr/>
              <p:nvPr/>
            </p:nvSpPr>
            <p:spPr>
              <a:xfrm>
                <a:off x="14816219" y="28542783"/>
                <a:ext cx="117190" cy="117490"/>
              </a:xfrm>
              <a:custGeom>
                <a:avLst/>
                <a:gdLst>
                  <a:gd name="csX0" fmla="*/ 116604 w 117190"/>
                  <a:gd name="csY0" fmla="*/ 50729 h 117490"/>
                  <a:gd name="csX1" fmla="*/ 66762 w 117190"/>
                  <a:gd name="csY1" fmla="*/ 116904 h 117490"/>
                  <a:gd name="csX2" fmla="*/ 586 w 117190"/>
                  <a:gd name="csY2" fmla="*/ 66894 h 117490"/>
                  <a:gd name="csX3" fmla="*/ 50428 w 117190"/>
                  <a:gd name="csY3" fmla="*/ 550 h 117490"/>
                  <a:gd name="csX4" fmla="*/ 116604 w 117190"/>
                  <a:gd name="csY4" fmla="*/ 50561 h 117490"/>
                </a:gdLst>
                <a:ahLst/>
                <a:cxnLst>
                  <a:cxn ang="0">
                    <a:pos x="csX0" y="csY0"/>
                  </a:cxn>
                  <a:cxn ang="0">
                    <a:pos x="csX1" y="csY1"/>
                  </a:cxn>
                  <a:cxn ang="0">
                    <a:pos x="csX2" y="csY2"/>
                  </a:cxn>
                  <a:cxn ang="0">
                    <a:pos x="csX3" y="csY3"/>
                  </a:cxn>
                  <a:cxn ang="0">
                    <a:pos x="csX4" y="csY4"/>
                  </a:cxn>
                </a:cxnLst>
                <a:rect l="l" t="t" r="r" b="b"/>
                <a:pathLst>
                  <a:path w="117190" h="117490">
                    <a:moveTo>
                      <a:pt x="116604" y="50729"/>
                    </a:moveTo>
                    <a:cubicBezTo>
                      <a:pt x="121150" y="82722"/>
                      <a:pt x="98755" y="112526"/>
                      <a:pt x="66762" y="116904"/>
                    </a:cubicBezTo>
                    <a:cubicBezTo>
                      <a:pt x="34600" y="121451"/>
                      <a:pt x="4964" y="99056"/>
                      <a:pt x="586" y="66894"/>
                    </a:cubicBezTo>
                    <a:cubicBezTo>
                      <a:pt x="-3960" y="34732"/>
                      <a:pt x="18435" y="5096"/>
                      <a:pt x="50428" y="550"/>
                    </a:cubicBezTo>
                    <a:cubicBezTo>
                      <a:pt x="82422" y="-3828"/>
                      <a:pt x="112226" y="18399"/>
                      <a:pt x="116604" y="50561"/>
                    </a:cubicBezTo>
                  </a:path>
                </a:pathLst>
              </a:custGeom>
              <a:solidFill>
                <a:srgbClr val="FFFFFF"/>
              </a:solidFill>
              <a:ln w="16836" cap="flat">
                <a:noFill/>
                <a:prstDash val="solid"/>
                <a:miter/>
              </a:ln>
            </p:spPr>
            <p:txBody>
              <a:bodyPr/>
              <a:lstStyle/>
              <a:p>
                <a:endParaRPr lang="da-DK"/>
              </a:p>
            </p:txBody>
          </p:sp>
          <p:sp>
            <p:nvSpPr>
              <p:cNvPr id="170" name="Freeform: Shape 169">
                <a:extLst>
                  <a:ext uri="{FF2B5EF4-FFF2-40B4-BE49-F238E27FC236}">
                    <a16:creationId xmlns:a16="http://schemas.microsoft.com/office/drawing/2014/main" id="{83127672-AF67-AF9A-81DC-05094B3519CD}"/>
                  </a:ext>
                </a:extLst>
              </p:cNvPr>
              <p:cNvSpPr/>
              <p:nvPr/>
            </p:nvSpPr>
            <p:spPr>
              <a:xfrm>
                <a:off x="14771679" y="28697576"/>
                <a:ext cx="135210" cy="135042"/>
              </a:xfrm>
              <a:custGeom>
                <a:avLst/>
                <a:gdLst>
                  <a:gd name="csX0" fmla="*/ 134539 w 135210"/>
                  <a:gd name="csY0" fmla="*/ 58091 h 135042"/>
                  <a:gd name="csX1" fmla="*/ 76951 w 135210"/>
                  <a:gd name="csY1" fmla="*/ 134370 h 135042"/>
                  <a:gd name="csX2" fmla="*/ 672 w 135210"/>
                  <a:gd name="csY2" fmla="*/ 76951 h 135042"/>
                  <a:gd name="csX3" fmla="*/ 58092 w 135210"/>
                  <a:gd name="csY3" fmla="*/ 672 h 135042"/>
                  <a:gd name="csX4" fmla="*/ 134370 w 135210"/>
                  <a:gd name="csY4" fmla="*/ 58091 h 135042"/>
                </a:gdLst>
                <a:ahLst/>
                <a:cxnLst>
                  <a:cxn ang="0">
                    <a:pos x="csX0" y="csY0"/>
                  </a:cxn>
                  <a:cxn ang="0">
                    <a:pos x="csX1" y="csY1"/>
                  </a:cxn>
                  <a:cxn ang="0">
                    <a:pos x="csX2" y="csY2"/>
                  </a:cxn>
                  <a:cxn ang="0">
                    <a:pos x="csX3" y="csY3"/>
                  </a:cxn>
                  <a:cxn ang="0">
                    <a:pos x="csX4" y="csY4"/>
                  </a:cxn>
                </a:cxnLst>
                <a:rect l="l" t="t" r="r" b="b"/>
                <a:pathLst>
                  <a:path w="135210" h="135042">
                    <a:moveTo>
                      <a:pt x="134539" y="58091"/>
                    </a:moveTo>
                    <a:cubicBezTo>
                      <a:pt x="139759" y="95136"/>
                      <a:pt x="113996" y="129319"/>
                      <a:pt x="76951" y="134370"/>
                    </a:cubicBezTo>
                    <a:cubicBezTo>
                      <a:pt x="40074" y="139590"/>
                      <a:pt x="5892" y="113827"/>
                      <a:pt x="672" y="76951"/>
                    </a:cubicBezTo>
                    <a:cubicBezTo>
                      <a:pt x="-4548" y="40074"/>
                      <a:pt x="21215" y="5892"/>
                      <a:pt x="58092" y="672"/>
                    </a:cubicBezTo>
                    <a:cubicBezTo>
                      <a:pt x="94968" y="-4548"/>
                      <a:pt x="129150" y="21215"/>
                      <a:pt x="134370" y="58091"/>
                    </a:cubicBezTo>
                  </a:path>
                </a:pathLst>
              </a:custGeom>
              <a:solidFill>
                <a:srgbClr val="FFFFFF"/>
              </a:solidFill>
              <a:ln w="16836" cap="flat">
                <a:noFill/>
                <a:prstDash val="solid"/>
                <a:miter/>
              </a:ln>
            </p:spPr>
            <p:txBody>
              <a:bodyPr/>
              <a:lstStyle/>
              <a:p>
                <a:endParaRPr lang="da-DK"/>
              </a:p>
            </p:txBody>
          </p:sp>
          <p:sp>
            <p:nvSpPr>
              <p:cNvPr id="171" name="Freeform: Shape 170">
                <a:extLst>
                  <a:ext uri="{FF2B5EF4-FFF2-40B4-BE49-F238E27FC236}">
                    <a16:creationId xmlns:a16="http://schemas.microsoft.com/office/drawing/2014/main" id="{129BE252-3B28-62E3-6617-34A9CE2DC246}"/>
                  </a:ext>
                </a:extLst>
              </p:cNvPr>
              <p:cNvSpPr/>
              <p:nvPr/>
            </p:nvSpPr>
            <p:spPr>
              <a:xfrm>
                <a:off x="15103395" y="28545179"/>
                <a:ext cx="71404" cy="71575"/>
              </a:xfrm>
              <a:custGeom>
                <a:avLst/>
                <a:gdLst>
                  <a:gd name="csX0" fmla="*/ 71062 w 71404"/>
                  <a:gd name="csY0" fmla="*/ 30989 h 71575"/>
                  <a:gd name="csX1" fmla="*/ 40752 w 71404"/>
                  <a:gd name="csY1" fmla="*/ 71233 h 71575"/>
                  <a:gd name="csX2" fmla="*/ 339 w 71404"/>
                  <a:gd name="csY2" fmla="*/ 40755 h 71575"/>
                  <a:gd name="csX3" fmla="*/ 30817 w 71404"/>
                  <a:gd name="csY3" fmla="*/ 343 h 71575"/>
                  <a:gd name="csX4" fmla="*/ 71230 w 71404"/>
                  <a:gd name="csY4" fmla="*/ 30821 h 71575"/>
                </a:gdLst>
                <a:ahLst/>
                <a:cxnLst>
                  <a:cxn ang="0">
                    <a:pos x="csX0" y="csY0"/>
                  </a:cxn>
                  <a:cxn ang="0">
                    <a:pos x="csX1" y="csY1"/>
                  </a:cxn>
                  <a:cxn ang="0">
                    <a:pos x="csX2" y="csY2"/>
                  </a:cxn>
                  <a:cxn ang="0">
                    <a:pos x="csX3" y="csY3"/>
                  </a:cxn>
                  <a:cxn ang="0">
                    <a:pos x="csX4" y="csY4"/>
                  </a:cxn>
                </a:cxnLst>
                <a:rect l="l" t="t" r="r" b="b"/>
                <a:pathLst>
                  <a:path w="71404" h="71575">
                    <a:moveTo>
                      <a:pt x="71062" y="30989"/>
                    </a:moveTo>
                    <a:cubicBezTo>
                      <a:pt x="73756" y="50522"/>
                      <a:pt x="60285" y="68539"/>
                      <a:pt x="40752" y="71233"/>
                    </a:cubicBezTo>
                    <a:cubicBezTo>
                      <a:pt x="21219" y="73927"/>
                      <a:pt x="3202" y="60456"/>
                      <a:pt x="339" y="40755"/>
                    </a:cubicBezTo>
                    <a:cubicBezTo>
                      <a:pt x="-2355" y="21223"/>
                      <a:pt x="11285" y="3037"/>
                      <a:pt x="30817" y="343"/>
                    </a:cubicBezTo>
                    <a:cubicBezTo>
                      <a:pt x="50350" y="-2351"/>
                      <a:pt x="68536" y="11119"/>
                      <a:pt x="71230" y="30821"/>
                    </a:cubicBezTo>
                  </a:path>
                </a:pathLst>
              </a:custGeom>
              <a:solidFill>
                <a:srgbClr val="FFFFFF"/>
              </a:solidFill>
              <a:ln w="16836" cap="flat">
                <a:noFill/>
                <a:prstDash val="solid"/>
                <a:miter/>
              </a:ln>
            </p:spPr>
            <p:txBody>
              <a:bodyPr/>
              <a:lstStyle/>
              <a:p>
                <a:endParaRPr lang="da-DK"/>
              </a:p>
            </p:txBody>
          </p:sp>
          <p:sp>
            <p:nvSpPr>
              <p:cNvPr id="172" name="Freeform: Shape 171">
                <a:extLst>
                  <a:ext uri="{FF2B5EF4-FFF2-40B4-BE49-F238E27FC236}">
                    <a16:creationId xmlns:a16="http://schemas.microsoft.com/office/drawing/2014/main" id="{82E8A2CF-61DD-110D-46A1-9CB75851A7EE}"/>
                  </a:ext>
                </a:extLst>
              </p:cNvPr>
              <p:cNvSpPr/>
              <p:nvPr/>
            </p:nvSpPr>
            <p:spPr>
              <a:xfrm>
                <a:off x="14950866" y="29121932"/>
                <a:ext cx="95422" cy="95422"/>
              </a:xfrm>
              <a:custGeom>
                <a:avLst/>
                <a:gdLst>
                  <a:gd name="csX0" fmla="*/ 479 w 95422"/>
                  <a:gd name="csY0" fmla="*/ 54194 h 95422"/>
                  <a:gd name="csX1" fmla="*/ 41060 w 95422"/>
                  <a:gd name="csY1" fmla="*/ 479 h 95422"/>
                  <a:gd name="csX2" fmla="*/ 94943 w 95422"/>
                  <a:gd name="csY2" fmla="*/ 41060 h 95422"/>
                  <a:gd name="csX3" fmla="*/ 54362 w 95422"/>
                  <a:gd name="csY3" fmla="*/ 94943 h 95422"/>
                  <a:gd name="csX4" fmla="*/ 479 w 95422"/>
                  <a:gd name="csY4" fmla="*/ 54362 h 95422"/>
                </a:gdLst>
                <a:ahLst/>
                <a:cxnLst>
                  <a:cxn ang="0">
                    <a:pos x="csX0" y="csY0"/>
                  </a:cxn>
                  <a:cxn ang="0">
                    <a:pos x="csX1" y="csY1"/>
                  </a:cxn>
                  <a:cxn ang="0">
                    <a:pos x="csX2" y="csY2"/>
                  </a:cxn>
                  <a:cxn ang="0">
                    <a:pos x="csX3" y="csY3"/>
                  </a:cxn>
                  <a:cxn ang="0">
                    <a:pos x="csX4" y="csY4"/>
                  </a:cxn>
                </a:cxnLst>
                <a:rect l="l" t="t" r="r" b="b"/>
                <a:pathLst>
                  <a:path w="95422" h="95422">
                    <a:moveTo>
                      <a:pt x="479" y="54194"/>
                    </a:moveTo>
                    <a:cubicBezTo>
                      <a:pt x="-3225" y="28094"/>
                      <a:pt x="14960" y="4015"/>
                      <a:pt x="41060" y="479"/>
                    </a:cubicBezTo>
                    <a:cubicBezTo>
                      <a:pt x="67160" y="-3225"/>
                      <a:pt x="91239" y="14960"/>
                      <a:pt x="94943" y="41060"/>
                    </a:cubicBezTo>
                    <a:cubicBezTo>
                      <a:pt x="98648" y="67160"/>
                      <a:pt x="80462" y="91239"/>
                      <a:pt x="54362" y="94943"/>
                    </a:cubicBezTo>
                    <a:cubicBezTo>
                      <a:pt x="28263" y="98648"/>
                      <a:pt x="4183" y="80462"/>
                      <a:pt x="479" y="54362"/>
                    </a:cubicBezTo>
                  </a:path>
                </a:pathLst>
              </a:custGeom>
              <a:solidFill>
                <a:srgbClr val="FFFFFF"/>
              </a:solidFill>
              <a:ln w="16836" cap="flat">
                <a:noFill/>
                <a:prstDash val="solid"/>
                <a:miter/>
              </a:ln>
            </p:spPr>
            <p:txBody>
              <a:bodyPr/>
              <a:lstStyle/>
              <a:p>
                <a:endParaRPr lang="da-DK"/>
              </a:p>
            </p:txBody>
          </p:sp>
          <p:sp>
            <p:nvSpPr>
              <p:cNvPr id="173" name="Freeform: Shape 172">
                <a:extLst>
                  <a:ext uri="{FF2B5EF4-FFF2-40B4-BE49-F238E27FC236}">
                    <a16:creationId xmlns:a16="http://schemas.microsoft.com/office/drawing/2014/main" id="{CACB4F8A-B0A0-BDAD-B9E2-B13DD5F75716}"/>
                  </a:ext>
                </a:extLst>
              </p:cNvPr>
              <p:cNvSpPr/>
              <p:nvPr/>
            </p:nvSpPr>
            <p:spPr>
              <a:xfrm>
                <a:off x="15078059" y="29052486"/>
                <a:ext cx="117358" cy="117322"/>
              </a:xfrm>
              <a:custGeom>
                <a:avLst/>
                <a:gdLst>
                  <a:gd name="csX0" fmla="*/ 586 w 117358"/>
                  <a:gd name="csY0" fmla="*/ 66726 h 117322"/>
                  <a:gd name="csX1" fmla="*/ 50428 w 117358"/>
                  <a:gd name="csY1" fmla="*/ 550 h 117322"/>
                  <a:gd name="csX2" fmla="*/ 116772 w 117358"/>
                  <a:gd name="csY2" fmla="*/ 50392 h 117322"/>
                  <a:gd name="csX3" fmla="*/ 66930 w 117358"/>
                  <a:gd name="csY3" fmla="*/ 116736 h 117322"/>
                  <a:gd name="csX4" fmla="*/ 755 w 117358"/>
                  <a:gd name="csY4" fmla="*/ 66726 h 117322"/>
                </a:gdLst>
                <a:ahLst/>
                <a:cxnLst>
                  <a:cxn ang="0">
                    <a:pos x="csX0" y="csY0"/>
                  </a:cxn>
                  <a:cxn ang="0">
                    <a:pos x="csX1" y="csY1"/>
                  </a:cxn>
                  <a:cxn ang="0">
                    <a:pos x="csX2" y="csY2"/>
                  </a:cxn>
                  <a:cxn ang="0">
                    <a:pos x="csX3" y="csY3"/>
                  </a:cxn>
                  <a:cxn ang="0">
                    <a:pos x="csX4" y="csY4"/>
                  </a:cxn>
                </a:cxnLst>
                <a:rect l="l" t="t" r="r" b="b"/>
                <a:pathLst>
                  <a:path w="117358" h="117322">
                    <a:moveTo>
                      <a:pt x="586" y="66726"/>
                    </a:moveTo>
                    <a:cubicBezTo>
                      <a:pt x="-3960" y="34732"/>
                      <a:pt x="18435" y="5097"/>
                      <a:pt x="50428" y="550"/>
                    </a:cubicBezTo>
                    <a:cubicBezTo>
                      <a:pt x="82590" y="-3828"/>
                      <a:pt x="112226" y="18399"/>
                      <a:pt x="116772" y="50392"/>
                    </a:cubicBezTo>
                    <a:cubicBezTo>
                      <a:pt x="121319" y="82554"/>
                      <a:pt x="98923" y="112190"/>
                      <a:pt x="66930" y="116736"/>
                    </a:cubicBezTo>
                    <a:cubicBezTo>
                      <a:pt x="34769" y="121283"/>
                      <a:pt x="5133" y="98887"/>
                      <a:pt x="755" y="66726"/>
                    </a:cubicBezTo>
                  </a:path>
                </a:pathLst>
              </a:custGeom>
              <a:solidFill>
                <a:srgbClr val="FFFFFF"/>
              </a:solidFill>
              <a:ln w="16836" cap="flat">
                <a:noFill/>
                <a:prstDash val="solid"/>
                <a:miter/>
              </a:ln>
            </p:spPr>
            <p:txBody>
              <a:bodyPr/>
              <a:lstStyle/>
              <a:p>
                <a:endParaRPr lang="da-DK"/>
              </a:p>
            </p:txBody>
          </p:sp>
          <p:sp>
            <p:nvSpPr>
              <p:cNvPr id="174" name="Freeform: Shape 173">
                <a:extLst>
                  <a:ext uri="{FF2B5EF4-FFF2-40B4-BE49-F238E27FC236}">
                    <a16:creationId xmlns:a16="http://schemas.microsoft.com/office/drawing/2014/main" id="{32EDFD5C-D693-F29A-1678-5E2C43920730}"/>
                  </a:ext>
                </a:extLst>
              </p:cNvPr>
              <p:cNvSpPr/>
              <p:nvPr/>
            </p:nvSpPr>
            <p:spPr>
              <a:xfrm>
                <a:off x="15105420" y="28880106"/>
                <a:ext cx="135042" cy="135042"/>
              </a:xfrm>
              <a:custGeom>
                <a:avLst/>
                <a:gdLst>
                  <a:gd name="csX0" fmla="*/ 672 w 135042"/>
                  <a:gd name="csY0" fmla="*/ 76951 h 135042"/>
                  <a:gd name="csX1" fmla="*/ 58091 w 135042"/>
                  <a:gd name="csY1" fmla="*/ 672 h 135042"/>
                  <a:gd name="csX2" fmla="*/ 134370 w 135042"/>
                  <a:gd name="csY2" fmla="*/ 58091 h 135042"/>
                  <a:gd name="csX3" fmla="*/ 76951 w 135042"/>
                  <a:gd name="csY3" fmla="*/ 134370 h 135042"/>
                  <a:gd name="csX4" fmla="*/ 672 w 135042"/>
                  <a:gd name="csY4" fmla="*/ 76782 h 135042"/>
                </a:gdLst>
                <a:ahLst/>
                <a:cxnLst>
                  <a:cxn ang="0">
                    <a:pos x="csX0" y="csY0"/>
                  </a:cxn>
                  <a:cxn ang="0">
                    <a:pos x="csX1" y="csY1"/>
                  </a:cxn>
                  <a:cxn ang="0">
                    <a:pos x="csX2" y="csY2"/>
                  </a:cxn>
                  <a:cxn ang="0">
                    <a:pos x="csX3" y="csY3"/>
                  </a:cxn>
                  <a:cxn ang="0">
                    <a:pos x="csX4" y="csY4"/>
                  </a:cxn>
                </a:cxnLst>
                <a:rect l="l" t="t" r="r" b="b"/>
                <a:pathLst>
                  <a:path w="135042" h="135042">
                    <a:moveTo>
                      <a:pt x="672" y="76951"/>
                    </a:moveTo>
                    <a:cubicBezTo>
                      <a:pt x="-4548" y="40074"/>
                      <a:pt x="21215" y="5892"/>
                      <a:pt x="58091" y="672"/>
                    </a:cubicBezTo>
                    <a:cubicBezTo>
                      <a:pt x="94968" y="-4548"/>
                      <a:pt x="129150" y="21215"/>
                      <a:pt x="134370" y="58091"/>
                    </a:cubicBezTo>
                    <a:cubicBezTo>
                      <a:pt x="139590" y="95136"/>
                      <a:pt x="113827" y="129319"/>
                      <a:pt x="76951" y="134370"/>
                    </a:cubicBezTo>
                    <a:cubicBezTo>
                      <a:pt x="40074" y="139590"/>
                      <a:pt x="5892" y="113827"/>
                      <a:pt x="672" y="76782"/>
                    </a:cubicBezTo>
                  </a:path>
                </a:pathLst>
              </a:custGeom>
              <a:solidFill>
                <a:srgbClr val="FFFFFF"/>
              </a:solidFill>
              <a:ln w="16836" cap="flat">
                <a:noFill/>
                <a:prstDash val="solid"/>
                <a:miter/>
              </a:ln>
            </p:spPr>
            <p:txBody>
              <a:bodyPr/>
              <a:lstStyle/>
              <a:p>
                <a:endParaRPr lang="da-DK"/>
              </a:p>
            </p:txBody>
          </p:sp>
          <p:sp>
            <p:nvSpPr>
              <p:cNvPr id="175" name="Freeform: Shape 174">
                <a:extLst>
                  <a:ext uri="{FF2B5EF4-FFF2-40B4-BE49-F238E27FC236}">
                    <a16:creationId xmlns:a16="http://schemas.microsoft.com/office/drawing/2014/main" id="{B30C3B94-D322-285A-0F95-AEDA9EC210CE}"/>
                  </a:ext>
                </a:extLst>
              </p:cNvPr>
              <p:cNvSpPr/>
              <p:nvPr/>
            </p:nvSpPr>
            <p:spPr>
              <a:xfrm>
                <a:off x="14836672" y="29095804"/>
                <a:ext cx="71569" cy="71572"/>
              </a:xfrm>
              <a:custGeom>
                <a:avLst/>
                <a:gdLst>
                  <a:gd name="csX0" fmla="*/ 339 w 71569"/>
                  <a:gd name="csY0" fmla="*/ 40752 h 71572"/>
                  <a:gd name="csX1" fmla="*/ 30817 w 71569"/>
                  <a:gd name="csY1" fmla="*/ 339 h 71572"/>
                  <a:gd name="csX2" fmla="*/ 71230 w 71569"/>
                  <a:gd name="csY2" fmla="*/ 30817 h 71572"/>
                  <a:gd name="csX3" fmla="*/ 40752 w 71569"/>
                  <a:gd name="csY3" fmla="*/ 71230 h 71572"/>
                  <a:gd name="csX4" fmla="*/ 339 w 71569"/>
                  <a:gd name="csY4" fmla="*/ 40752 h 71572"/>
                </a:gdLst>
                <a:ahLst/>
                <a:cxnLst>
                  <a:cxn ang="0">
                    <a:pos x="csX0" y="csY0"/>
                  </a:cxn>
                  <a:cxn ang="0">
                    <a:pos x="csX1" y="csY1"/>
                  </a:cxn>
                  <a:cxn ang="0">
                    <a:pos x="csX2" y="csY2"/>
                  </a:cxn>
                  <a:cxn ang="0">
                    <a:pos x="csX3" y="csY3"/>
                  </a:cxn>
                  <a:cxn ang="0">
                    <a:pos x="csX4" y="csY4"/>
                  </a:cxn>
                </a:cxnLst>
                <a:rect l="l" t="t" r="r" b="b"/>
                <a:pathLst>
                  <a:path w="71569" h="71572">
                    <a:moveTo>
                      <a:pt x="339" y="40752"/>
                    </a:moveTo>
                    <a:cubicBezTo>
                      <a:pt x="-2355" y="21219"/>
                      <a:pt x="11284" y="3202"/>
                      <a:pt x="30817" y="339"/>
                    </a:cubicBezTo>
                    <a:cubicBezTo>
                      <a:pt x="50350" y="-2355"/>
                      <a:pt x="68367" y="11284"/>
                      <a:pt x="71230" y="30817"/>
                    </a:cubicBezTo>
                    <a:cubicBezTo>
                      <a:pt x="73924" y="50350"/>
                      <a:pt x="60285" y="68367"/>
                      <a:pt x="40752" y="71230"/>
                    </a:cubicBezTo>
                    <a:cubicBezTo>
                      <a:pt x="21219" y="73924"/>
                      <a:pt x="3034" y="60453"/>
                      <a:pt x="339" y="40752"/>
                    </a:cubicBezTo>
                  </a:path>
                </a:pathLst>
              </a:custGeom>
              <a:solidFill>
                <a:srgbClr val="FFFFFF"/>
              </a:solidFill>
              <a:ln w="16836" cap="flat">
                <a:noFill/>
                <a:prstDash val="solid"/>
                <a:miter/>
              </a:ln>
            </p:spPr>
            <p:txBody>
              <a:bodyPr/>
              <a:lstStyle/>
              <a:p>
                <a:endParaRPr lang="da-DK"/>
              </a:p>
            </p:txBody>
          </p:sp>
          <p:sp>
            <p:nvSpPr>
              <p:cNvPr id="176" name="Freeform: Shape 175">
                <a:extLst>
                  <a:ext uri="{FF2B5EF4-FFF2-40B4-BE49-F238E27FC236}">
                    <a16:creationId xmlns:a16="http://schemas.microsoft.com/office/drawing/2014/main" id="{A1B63939-ECF2-86E1-F88B-D90488C770CB}"/>
                  </a:ext>
                </a:extLst>
              </p:cNvPr>
              <p:cNvSpPr/>
              <p:nvPr/>
            </p:nvSpPr>
            <p:spPr>
              <a:xfrm>
                <a:off x="14780514" y="29015903"/>
                <a:ext cx="53720" cy="53555"/>
              </a:xfrm>
              <a:custGeom>
                <a:avLst/>
                <a:gdLst>
                  <a:gd name="csX0" fmla="*/ 257 w 53720"/>
                  <a:gd name="csY0" fmla="*/ 30567 h 53555"/>
                  <a:gd name="csX1" fmla="*/ 23158 w 53720"/>
                  <a:gd name="csY1" fmla="*/ 257 h 53555"/>
                  <a:gd name="csX2" fmla="*/ 53467 w 53720"/>
                  <a:gd name="csY2" fmla="*/ 22989 h 53555"/>
                  <a:gd name="csX3" fmla="*/ 30567 w 53720"/>
                  <a:gd name="csY3" fmla="*/ 53299 h 53555"/>
                  <a:gd name="csX4" fmla="*/ 257 w 53720"/>
                  <a:gd name="csY4" fmla="*/ 30567 h 53555"/>
                </a:gdLst>
                <a:ahLst/>
                <a:cxnLst>
                  <a:cxn ang="0">
                    <a:pos x="csX0" y="csY0"/>
                  </a:cxn>
                  <a:cxn ang="0">
                    <a:pos x="csX1" y="csY1"/>
                  </a:cxn>
                  <a:cxn ang="0">
                    <a:pos x="csX2" y="csY2"/>
                  </a:cxn>
                  <a:cxn ang="0">
                    <a:pos x="csX3" y="csY3"/>
                  </a:cxn>
                  <a:cxn ang="0">
                    <a:pos x="csX4" y="csY4"/>
                  </a:cxn>
                </a:cxnLst>
                <a:rect l="l" t="t" r="r" b="b"/>
                <a:pathLst>
                  <a:path w="53720" h="53555">
                    <a:moveTo>
                      <a:pt x="257" y="30567"/>
                    </a:moveTo>
                    <a:cubicBezTo>
                      <a:pt x="-1764" y="15917"/>
                      <a:pt x="8340" y="2278"/>
                      <a:pt x="23158" y="257"/>
                    </a:cubicBezTo>
                    <a:cubicBezTo>
                      <a:pt x="37807" y="-1763"/>
                      <a:pt x="51278" y="8340"/>
                      <a:pt x="53467" y="22989"/>
                    </a:cubicBezTo>
                    <a:cubicBezTo>
                      <a:pt x="55488" y="37639"/>
                      <a:pt x="45216" y="51278"/>
                      <a:pt x="30567" y="53299"/>
                    </a:cubicBezTo>
                    <a:cubicBezTo>
                      <a:pt x="15917" y="55319"/>
                      <a:pt x="2278" y="45216"/>
                      <a:pt x="257" y="30567"/>
                    </a:cubicBezTo>
                  </a:path>
                </a:pathLst>
              </a:custGeom>
              <a:solidFill>
                <a:srgbClr val="FFFFFF"/>
              </a:solidFill>
              <a:ln w="16836" cap="flat">
                <a:noFill/>
                <a:prstDash val="solid"/>
                <a:miter/>
              </a:ln>
            </p:spPr>
            <p:txBody>
              <a:bodyPr/>
              <a:lstStyle/>
              <a:p>
                <a:endParaRPr lang="da-DK"/>
              </a:p>
            </p:txBody>
          </p:sp>
          <p:sp>
            <p:nvSpPr>
              <p:cNvPr id="177" name="Freeform: Shape 176">
                <a:extLst>
                  <a:ext uri="{FF2B5EF4-FFF2-40B4-BE49-F238E27FC236}">
                    <a16:creationId xmlns:a16="http://schemas.microsoft.com/office/drawing/2014/main" id="{59139DE0-C72C-8579-BA4B-225EDE7F45B9}"/>
                  </a:ext>
                </a:extLst>
              </p:cNvPr>
              <p:cNvSpPr/>
              <p:nvPr/>
            </p:nvSpPr>
            <p:spPr>
              <a:xfrm>
                <a:off x="14152860" y="28657330"/>
                <a:ext cx="152052" cy="152052"/>
              </a:xfrm>
              <a:custGeom>
                <a:avLst/>
                <a:gdLst>
                  <a:gd name="csX0" fmla="*/ 21048 w 152052"/>
                  <a:gd name="csY0" fmla="*/ 0 h 152052"/>
                  <a:gd name="csX1" fmla="*/ 0 w 152052"/>
                  <a:gd name="csY1" fmla="*/ 21048 h 152052"/>
                  <a:gd name="csX2" fmla="*/ 0 w 152052"/>
                  <a:gd name="csY2" fmla="*/ 130836 h 152052"/>
                  <a:gd name="csX3" fmla="*/ 21048 w 152052"/>
                  <a:gd name="csY3" fmla="*/ 152052 h 152052"/>
                  <a:gd name="csX4" fmla="*/ 130836 w 152052"/>
                  <a:gd name="csY4" fmla="*/ 152052 h 152052"/>
                  <a:gd name="csX5" fmla="*/ 152052 w 152052"/>
                  <a:gd name="csY5" fmla="*/ 130836 h 152052"/>
                  <a:gd name="csX6" fmla="*/ 152052 w 152052"/>
                  <a:gd name="csY6" fmla="*/ 21048 h 152052"/>
                  <a:gd name="csX7" fmla="*/ 130836 w 152052"/>
                  <a:gd name="csY7" fmla="*/ 0 h 152052"/>
                  <a:gd name="csX8" fmla="*/ 21048 w 152052"/>
                  <a:gd name="csY8" fmla="*/ 0 h 152052"/>
                  <a:gd name="csX9" fmla="*/ 31993 w 152052"/>
                  <a:gd name="csY9" fmla="*/ 19870 h 152052"/>
                  <a:gd name="csX10" fmla="*/ 120059 w 152052"/>
                  <a:gd name="csY10" fmla="*/ 19870 h 152052"/>
                  <a:gd name="csX11" fmla="*/ 130162 w 152052"/>
                  <a:gd name="csY11" fmla="*/ 29973 h 152052"/>
                  <a:gd name="csX12" fmla="*/ 130162 w 152052"/>
                  <a:gd name="csY12" fmla="*/ 121574 h 152052"/>
                  <a:gd name="csX13" fmla="*/ 120227 w 152052"/>
                  <a:gd name="csY13" fmla="*/ 131846 h 152052"/>
                  <a:gd name="csX14" fmla="*/ 32330 w 152052"/>
                  <a:gd name="csY14" fmla="*/ 131846 h 152052"/>
                  <a:gd name="csX15" fmla="*/ 21553 w 152052"/>
                  <a:gd name="csY15" fmla="*/ 121574 h 152052"/>
                  <a:gd name="csX16" fmla="*/ 21553 w 152052"/>
                  <a:gd name="csY16" fmla="*/ 29973 h 152052"/>
                  <a:gd name="csX17" fmla="*/ 31993 w 152052"/>
                  <a:gd name="csY17" fmla="*/ 19870 h 15205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Lst>
                <a:rect l="l" t="t" r="r" b="b"/>
                <a:pathLst>
                  <a:path w="152052" h="152052">
                    <a:moveTo>
                      <a:pt x="21048" y="0"/>
                    </a:moveTo>
                    <a:cubicBezTo>
                      <a:pt x="9430" y="0"/>
                      <a:pt x="0" y="9430"/>
                      <a:pt x="0" y="21048"/>
                    </a:cubicBezTo>
                    <a:lnTo>
                      <a:pt x="0" y="130836"/>
                    </a:lnTo>
                    <a:cubicBezTo>
                      <a:pt x="0" y="142454"/>
                      <a:pt x="9430" y="152052"/>
                      <a:pt x="21048" y="152052"/>
                    </a:cubicBezTo>
                    <a:lnTo>
                      <a:pt x="130836" y="152052"/>
                    </a:lnTo>
                    <a:cubicBezTo>
                      <a:pt x="142454" y="152052"/>
                      <a:pt x="152052" y="142454"/>
                      <a:pt x="152052" y="130836"/>
                    </a:cubicBezTo>
                    <a:lnTo>
                      <a:pt x="152052" y="21048"/>
                    </a:lnTo>
                    <a:cubicBezTo>
                      <a:pt x="152052" y="9430"/>
                      <a:pt x="142623" y="0"/>
                      <a:pt x="130836" y="0"/>
                    </a:cubicBezTo>
                    <a:lnTo>
                      <a:pt x="21048" y="0"/>
                    </a:lnTo>
                    <a:close/>
                    <a:moveTo>
                      <a:pt x="31993" y="19870"/>
                    </a:moveTo>
                    <a:lnTo>
                      <a:pt x="120059" y="19870"/>
                    </a:lnTo>
                    <a:cubicBezTo>
                      <a:pt x="128478" y="19870"/>
                      <a:pt x="130162" y="21722"/>
                      <a:pt x="130162" y="29973"/>
                    </a:cubicBezTo>
                    <a:lnTo>
                      <a:pt x="130162" y="121574"/>
                    </a:lnTo>
                    <a:cubicBezTo>
                      <a:pt x="130162" y="129994"/>
                      <a:pt x="128478" y="131846"/>
                      <a:pt x="120227" y="131846"/>
                    </a:cubicBezTo>
                    <a:lnTo>
                      <a:pt x="32330" y="131846"/>
                    </a:lnTo>
                    <a:cubicBezTo>
                      <a:pt x="23742" y="131846"/>
                      <a:pt x="21553" y="129994"/>
                      <a:pt x="21553" y="121574"/>
                    </a:cubicBezTo>
                    <a:lnTo>
                      <a:pt x="21553" y="29973"/>
                    </a:lnTo>
                    <a:cubicBezTo>
                      <a:pt x="21553" y="21553"/>
                      <a:pt x="23406" y="19870"/>
                      <a:pt x="31993" y="19870"/>
                    </a:cubicBezTo>
                  </a:path>
                </a:pathLst>
              </a:custGeom>
              <a:solidFill>
                <a:srgbClr val="FFFFFF"/>
              </a:solidFill>
              <a:ln w="16836" cap="flat">
                <a:noFill/>
                <a:prstDash val="solid"/>
                <a:miter/>
              </a:ln>
            </p:spPr>
            <p:txBody>
              <a:bodyPr/>
              <a:lstStyle/>
              <a:p>
                <a:endParaRPr lang="da-DK"/>
              </a:p>
            </p:txBody>
          </p:sp>
          <p:sp>
            <p:nvSpPr>
              <p:cNvPr id="178" name="Freeform: Shape 177">
                <a:extLst>
                  <a:ext uri="{FF2B5EF4-FFF2-40B4-BE49-F238E27FC236}">
                    <a16:creationId xmlns:a16="http://schemas.microsoft.com/office/drawing/2014/main" id="{F32EF37F-6BD1-A2BC-A1FF-60D7D9846D99}"/>
                  </a:ext>
                </a:extLst>
              </p:cNvPr>
              <p:cNvSpPr/>
              <p:nvPr/>
            </p:nvSpPr>
            <p:spPr>
              <a:xfrm>
                <a:off x="14025729" y="28654131"/>
                <a:ext cx="21553" cy="158282"/>
              </a:xfrm>
              <a:custGeom>
                <a:avLst/>
                <a:gdLst>
                  <a:gd name="csX0" fmla="*/ 0 w 21553"/>
                  <a:gd name="csY0" fmla="*/ 10945 h 158282"/>
                  <a:gd name="csX1" fmla="*/ 0 w 21553"/>
                  <a:gd name="csY1" fmla="*/ 147337 h 158282"/>
                  <a:gd name="csX2" fmla="*/ 10777 w 21553"/>
                  <a:gd name="csY2" fmla="*/ 158282 h 158282"/>
                  <a:gd name="csX3" fmla="*/ 21553 w 21553"/>
                  <a:gd name="csY3" fmla="*/ 147337 h 158282"/>
                  <a:gd name="csX4" fmla="*/ 21553 w 21553"/>
                  <a:gd name="csY4" fmla="*/ 10945 h 158282"/>
                  <a:gd name="csX5" fmla="*/ 10777 w 21553"/>
                  <a:gd name="csY5" fmla="*/ 0 h 158282"/>
                  <a:gd name="csX6" fmla="*/ 0 w 21553"/>
                  <a:gd name="csY6" fmla="*/ 10945 h 158282"/>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21553" h="158282">
                    <a:moveTo>
                      <a:pt x="0" y="10945"/>
                    </a:moveTo>
                    <a:lnTo>
                      <a:pt x="0" y="147337"/>
                    </a:lnTo>
                    <a:cubicBezTo>
                      <a:pt x="0" y="153399"/>
                      <a:pt x="4883" y="158282"/>
                      <a:pt x="10777" y="158282"/>
                    </a:cubicBezTo>
                    <a:cubicBezTo>
                      <a:pt x="16670" y="158282"/>
                      <a:pt x="21553" y="153399"/>
                      <a:pt x="21553" y="147337"/>
                    </a:cubicBezTo>
                    <a:lnTo>
                      <a:pt x="21553" y="10945"/>
                    </a:lnTo>
                    <a:cubicBezTo>
                      <a:pt x="21553" y="4883"/>
                      <a:pt x="16670" y="0"/>
                      <a:pt x="10777" y="0"/>
                    </a:cubicBezTo>
                    <a:cubicBezTo>
                      <a:pt x="4883" y="0"/>
                      <a:pt x="0" y="4883"/>
                      <a:pt x="0" y="10945"/>
                    </a:cubicBezTo>
                  </a:path>
                </a:pathLst>
              </a:custGeom>
              <a:solidFill>
                <a:srgbClr val="FFFFFF"/>
              </a:solidFill>
              <a:ln w="16836" cap="flat">
                <a:noFill/>
                <a:prstDash val="solid"/>
                <a:miter/>
              </a:ln>
            </p:spPr>
            <p:txBody>
              <a:bodyPr/>
              <a:lstStyle/>
              <a:p>
                <a:endParaRPr lang="da-DK"/>
              </a:p>
            </p:txBody>
          </p:sp>
          <p:sp>
            <p:nvSpPr>
              <p:cNvPr id="179" name="Freeform: Shape 178">
                <a:extLst>
                  <a:ext uri="{FF2B5EF4-FFF2-40B4-BE49-F238E27FC236}">
                    <a16:creationId xmlns:a16="http://schemas.microsoft.com/office/drawing/2014/main" id="{002AF2D0-539C-A784-FDC8-B710746E031F}"/>
                  </a:ext>
                </a:extLst>
              </p:cNvPr>
              <p:cNvSpPr/>
              <p:nvPr/>
            </p:nvSpPr>
            <p:spPr>
              <a:xfrm>
                <a:off x="13256207" y="28657330"/>
                <a:ext cx="153880" cy="155299"/>
              </a:xfrm>
              <a:custGeom>
                <a:avLst/>
                <a:gdLst>
                  <a:gd name="csX0" fmla="*/ 152052 w 153880"/>
                  <a:gd name="csY0" fmla="*/ 60787 h 155299"/>
                  <a:gd name="csX1" fmla="*/ 152052 w 153880"/>
                  <a:gd name="csY1" fmla="*/ 26100 h 155299"/>
                  <a:gd name="csX2" fmla="*/ 125952 w 153880"/>
                  <a:gd name="csY2" fmla="*/ 0 h 155299"/>
                  <a:gd name="csX3" fmla="*/ 3536 w 153880"/>
                  <a:gd name="csY3" fmla="*/ 0 h 155299"/>
                  <a:gd name="csX4" fmla="*/ 0 w 153880"/>
                  <a:gd name="csY4" fmla="*/ 3368 h 155299"/>
                  <a:gd name="csX5" fmla="*/ 0 w 153880"/>
                  <a:gd name="csY5" fmla="*/ 144138 h 155299"/>
                  <a:gd name="csX6" fmla="*/ 10945 w 153880"/>
                  <a:gd name="csY6" fmla="*/ 155083 h 155299"/>
                  <a:gd name="csX7" fmla="*/ 21722 w 153880"/>
                  <a:gd name="csY7" fmla="*/ 144138 h 155299"/>
                  <a:gd name="csX8" fmla="*/ 21722 w 153880"/>
                  <a:gd name="csY8" fmla="*/ 22564 h 155299"/>
                  <a:gd name="csX9" fmla="*/ 24248 w 153880"/>
                  <a:gd name="csY9" fmla="*/ 20038 h 155299"/>
                  <a:gd name="csX10" fmla="*/ 120227 w 153880"/>
                  <a:gd name="csY10" fmla="*/ 20038 h 155299"/>
                  <a:gd name="csX11" fmla="*/ 130331 w 153880"/>
                  <a:gd name="csY11" fmla="*/ 30141 h 155299"/>
                  <a:gd name="csX12" fmla="*/ 130331 w 153880"/>
                  <a:gd name="csY12" fmla="*/ 56578 h 155299"/>
                  <a:gd name="csX13" fmla="*/ 120227 w 153880"/>
                  <a:gd name="csY13" fmla="*/ 66681 h 155299"/>
                  <a:gd name="csX14" fmla="*/ 49674 w 153880"/>
                  <a:gd name="csY14" fmla="*/ 66681 h 155299"/>
                  <a:gd name="csX15" fmla="*/ 38897 w 153880"/>
                  <a:gd name="csY15" fmla="*/ 76784 h 155299"/>
                  <a:gd name="csX16" fmla="*/ 49674 w 153880"/>
                  <a:gd name="csY16" fmla="*/ 86719 h 155299"/>
                  <a:gd name="csX17" fmla="*/ 85708 w 153880"/>
                  <a:gd name="csY17" fmla="*/ 86719 h 155299"/>
                  <a:gd name="csX18" fmla="*/ 88234 w 153880"/>
                  <a:gd name="csY18" fmla="*/ 88402 h 155299"/>
                  <a:gd name="csX19" fmla="*/ 134372 w 153880"/>
                  <a:gd name="csY19" fmla="*/ 150874 h 155299"/>
                  <a:gd name="csX20" fmla="*/ 149526 w 153880"/>
                  <a:gd name="csY20" fmla="*/ 153063 h 155299"/>
                  <a:gd name="csX21" fmla="*/ 151715 w 153880"/>
                  <a:gd name="csY21" fmla="*/ 137908 h 155299"/>
                  <a:gd name="csX22" fmla="*/ 116186 w 153880"/>
                  <a:gd name="csY22" fmla="*/ 89581 h 155299"/>
                  <a:gd name="csX23" fmla="*/ 116860 w 153880"/>
                  <a:gd name="csY23" fmla="*/ 86719 h 155299"/>
                  <a:gd name="csX24" fmla="*/ 125952 w 153880"/>
                  <a:gd name="csY24" fmla="*/ 86719 h 155299"/>
                  <a:gd name="csX25" fmla="*/ 152052 w 153880"/>
                  <a:gd name="csY25" fmla="*/ 60619 h 15529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Lst>
                <a:rect l="l" t="t" r="r" b="b"/>
                <a:pathLst>
                  <a:path w="153880" h="155299">
                    <a:moveTo>
                      <a:pt x="152052" y="60787"/>
                    </a:moveTo>
                    <a:lnTo>
                      <a:pt x="152052" y="26100"/>
                    </a:lnTo>
                    <a:cubicBezTo>
                      <a:pt x="152052" y="7746"/>
                      <a:pt x="144138" y="0"/>
                      <a:pt x="125952" y="0"/>
                    </a:cubicBezTo>
                    <a:lnTo>
                      <a:pt x="3536" y="0"/>
                    </a:lnTo>
                    <a:cubicBezTo>
                      <a:pt x="1347" y="0"/>
                      <a:pt x="0" y="1179"/>
                      <a:pt x="0" y="3368"/>
                    </a:cubicBezTo>
                    <a:lnTo>
                      <a:pt x="0" y="144138"/>
                    </a:lnTo>
                    <a:cubicBezTo>
                      <a:pt x="0" y="150200"/>
                      <a:pt x="4883" y="155083"/>
                      <a:pt x="10945" y="155083"/>
                    </a:cubicBezTo>
                    <a:cubicBezTo>
                      <a:pt x="17007" y="155083"/>
                      <a:pt x="21722" y="150200"/>
                      <a:pt x="21722" y="144138"/>
                    </a:cubicBezTo>
                    <a:lnTo>
                      <a:pt x="21722" y="22564"/>
                    </a:lnTo>
                    <a:cubicBezTo>
                      <a:pt x="21722" y="20375"/>
                      <a:pt x="21890" y="20038"/>
                      <a:pt x="24248" y="20038"/>
                    </a:cubicBezTo>
                    <a:lnTo>
                      <a:pt x="120227" y="20038"/>
                    </a:lnTo>
                    <a:cubicBezTo>
                      <a:pt x="128141" y="20038"/>
                      <a:pt x="130331" y="22059"/>
                      <a:pt x="130331" y="30141"/>
                    </a:cubicBezTo>
                    <a:lnTo>
                      <a:pt x="130331" y="56578"/>
                    </a:lnTo>
                    <a:cubicBezTo>
                      <a:pt x="130331" y="64828"/>
                      <a:pt x="128310" y="66681"/>
                      <a:pt x="120227" y="66681"/>
                    </a:cubicBezTo>
                    <a:lnTo>
                      <a:pt x="49674" y="66681"/>
                    </a:lnTo>
                    <a:cubicBezTo>
                      <a:pt x="43780" y="66681"/>
                      <a:pt x="38897" y="70722"/>
                      <a:pt x="38897" y="76784"/>
                    </a:cubicBezTo>
                    <a:cubicBezTo>
                      <a:pt x="38897" y="82846"/>
                      <a:pt x="43780" y="86719"/>
                      <a:pt x="49674" y="86719"/>
                    </a:cubicBezTo>
                    <a:lnTo>
                      <a:pt x="85708" y="86719"/>
                    </a:lnTo>
                    <a:cubicBezTo>
                      <a:pt x="86719" y="86719"/>
                      <a:pt x="87392" y="87224"/>
                      <a:pt x="88234" y="88402"/>
                    </a:cubicBezTo>
                    <a:cubicBezTo>
                      <a:pt x="89076" y="89581"/>
                      <a:pt x="134372" y="150874"/>
                      <a:pt x="134372" y="150874"/>
                    </a:cubicBezTo>
                    <a:cubicBezTo>
                      <a:pt x="138076" y="155757"/>
                      <a:pt x="144812" y="156767"/>
                      <a:pt x="149526" y="153063"/>
                    </a:cubicBezTo>
                    <a:cubicBezTo>
                      <a:pt x="154410" y="149526"/>
                      <a:pt x="155252" y="142623"/>
                      <a:pt x="151715" y="137908"/>
                    </a:cubicBezTo>
                    <a:lnTo>
                      <a:pt x="116186" y="89581"/>
                    </a:lnTo>
                    <a:cubicBezTo>
                      <a:pt x="116186" y="89581"/>
                      <a:pt x="113660" y="86719"/>
                      <a:pt x="116860" y="86719"/>
                    </a:cubicBezTo>
                    <a:lnTo>
                      <a:pt x="125952" y="86719"/>
                    </a:lnTo>
                    <a:cubicBezTo>
                      <a:pt x="144307" y="86719"/>
                      <a:pt x="152052" y="78973"/>
                      <a:pt x="152052" y="60619"/>
                    </a:cubicBezTo>
                  </a:path>
                </a:pathLst>
              </a:custGeom>
              <a:solidFill>
                <a:srgbClr val="FFFFFF"/>
              </a:solidFill>
              <a:ln w="16836" cap="flat">
                <a:noFill/>
                <a:prstDash val="solid"/>
                <a:miter/>
              </a:ln>
            </p:spPr>
            <p:txBody>
              <a:bodyPr/>
              <a:lstStyle/>
              <a:p>
                <a:endParaRPr lang="da-DK"/>
              </a:p>
            </p:txBody>
          </p:sp>
          <p:sp>
            <p:nvSpPr>
              <p:cNvPr id="180" name="Freeform: Shape 179">
                <a:extLst>
                  <a:ext uri="{FF2B5EF4-FFF2-40B4-BE49-F238E27FC236}">
                    <a16:creationId xmlns:a16="http://schemas.microsoft.com/office/drawing/2014/main" id="{6FC0A237-C16D-6A93-854A-DD3925827884}"/>
                  </a:ext>
                </a:extLst>
              </p:cNvPr>
              <p:cNvSpPr/>
              <p:nvPr/>
            </p:nvSpPr>
            <p:spPr>
              <a:xfrm>
                <a:off x="13767763" y="28657162"/>
                <a:ext cx="152052" cy="152220"/>
              </a:xfrm>
              <a:custGeom>
                <a:avLst/>
                <a:gdLst>
                  <a:gd name="csX0" fmla="*/ 148685 w 152052"/>
                  <a:gd name="csY0" fmla="*/ 65165 h 152220"/>
                  <a:gd name="csX1" fmla="*/ 102042 w 152052"/>
                  <a:gd name="csY1" fmla="*/ 65165 h 152220"/>
                  <a:gd name="csX2" fmla="*/ 91097 w 152052"/>
                  <a:gd name="csY2" fmla="*/ 75100 h 152220"/>
                  <a:gd name="csX3" fmla="*/ 102042 w 152052"/>
                  <a:gd name="csY3" fmla="*/ 85203 h 152220"/>
                  <a:gd name="csX4" fmla="*/ 126963 w 152052"/>
                  <a:gd name="csY4" fmla="*/ 85203 h 152220"/>
                  <a:gd name="csX5" fmla="*/ 130331 w 152052"/>
                  <a:gd name="csY5" fmla="*/ 88571 h 152220"/>
                  <a:gd name="csX6" fmla="*/ 130331 w 152052"/>
                  <a:gd name="csY6" fmla="*/ 121743 h 152220"/>
                  <a:gd name="csX7" fmla="*/ 120227 w 152052"/>
                  <a:gd name="csY7" fmla="*/ 131846 h 152220"/>
                  <a:gd name="csX8" fmla="*/ 31825 w 152052"/>
                  <a:gd name="csY8" fmla="*/ 131846 h 152220"/>
                  <a:gd name="csX9" fmla="*/ 21722 w 152052"/>
                  <a:gd name="csY9" fmla="*/ 121574 h 152220"/>
                  <a:gd name="csX10" fmla="*/ 21722 w 152052"/>
                  <a:gd name="csY10" fmla="*/ 29973 h 152220"/>
                  <a:gd name="csX11" fmla="*/ 31825 w 152052"/>
                  <a:gd name="csY11" fmla="*/ 19869 h 152220"/>
                  <a:gd name="csX12" fmla="*/ 141107 w 152052"/>
                  <a:gd name="csY12" fmla="*/ 19869 h 152220"/>
                  <a:gd name="csX13" fmla="*/ 152052 w 152052"/>
                  <a:gd name="csY13" fmla="*/ 9935 h 152220"/>
                  <a:gd name="csX14" fmla="*/ 141107 w 152052"/>
                  <a:gd name="csY14" fmla="*/ 0 h 152220"/>
                  <a:gd name="csX15" fmla="*/ 26100 w 152052"/>
                  <a:gd name="csY15" fmla="*/ 0 h 152220"/>
                  <a:gd name="csX16" fmla="*/ 0 w 152052"/>
                  <a:gd name="csY16" fmla="*/ 26100 h 152220"/>
                  <a:gd name="csX17" fmla="*/ 0 w 152052"/>
                  <a:gd name="csY17" fmla="*/ 125952 h 152220"/>
                  <a:gd name="csX18" fmla="*/ 26100 w 152052"/>
                  <a:gd name="csY18" fmla="*/ 152221 h 152220"/>
                  <a:gd name="csX19" fmla="*/ 125952 w 152052"/>
                  <a:gd name="csY19" fmla="*/ 152221 h 152220"/>
                  <a:gd name="csX20" fmla="*/ 152052 w 152052"/>
                  <a:gd name="csY20" fmla="*/ 125952 h 152220"/>
                  <a:gd name="csX21" fmla="*/ 152052 w 152052"/>
                  <a:gd name="csY21" fmla="*/ 68533 h 152220"/>
                  <a:gd name="csX22" fmla="*/ 148685 w 152052"/>
                  <a:gd name="csY22" fmla="*/ 65165 h 15222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152052" h="152220">
                    <a:moveTo>
                      <a:pt x="148685" y="65165"/>
                    </a:moveTo>
                    <a:lnTo>
                      <a:pt x="102042" y="65165"/>
                    </a:lnTo>
                    <a:cubicBezTo>
                      <a:pt x="95980" y="65165"/>
                      <a:pt x="91097" y="69206"/>
                      <a:pt x="91097" y="75100"/>
                    </a:cubicBezTo>
                    <a:cubicBezTo>
                      <a:pt x="91097" y="80993"/>
                      <a:pt x="95980" y="85203"/>
                      <a:pt x="102042" y="85203"/>
                    </a:cubicBezTo>
                    <a:lnTo>
                      <a:pt x="126963" y="85203"/>
                    </a:lnTo>
                    <a:cubicBezTo>
                      <a:pt x="129152" y="85203"/>
                      <a:pt x="130331" y="86213"/>
                      <a:pt x="130331" y="88571"/>
                    </a:cubicBezTo>
                    <a:lnTo>
                      <a:pt x="130331" y="121743"/>
                    </a:lnTo>
                    <a:cubicBezTo>
                      <a:pt x="130331" y="130162"/>
                      <a:pt x="128310" y="131846"/>
                      <a:pt x="120227" y="131846"/>
                    </a:cubicBezTo>
                    <a:lnTo>
                      <a:pt x="31825" y="131846"/>
                    </a:lnTo>
                    <a:cubicBezTo>
                      <a:pt x="23237" y="131846"/>
                      <a:pt x="21722" y="129657"/>
                      <a:pt x="21722" y="121574"/>
                    </a:cubicBezTo>
                    <a:lnTo>
                      <a:pt x="21722" y="29973"/>
                    </a:lnTo>
                    <a:cubicBezTo>
                      <a:pt x="21722" y="21553"/>
                      <a:pt x="23574" y="19869"/>
                      <a:pt x="31825" y="19869"/>
                    </a:cubicBezTo>
                    <a:lnTo>
                      <a:pt x="141107" y="19869"/>
                    </a:lnTo>
                    <a:cubicBezTo>
                      <a:pt x="147169" y="19869"/>
                      <a:pt x="152052" y="15828"/>
                      <a:pt x="152052" y="9935"/>
                    </a:cubicBezTo>
                    <a:cubicBezTo>
                      <a:pt x="152052" y="4041"/>
                      <a:pt x="147169" y="0"/>
                      <a:pt x="141107" y="0"/>
                    </a:cubicBezTo>
                    <a:lnTo>
                      <a:pt x="26100" y="0"/>
                    </a:lnTo>
                    <a:cubicBezTo>
                      <a:pt x="7746" y="0"/>
                      <a:pt x="0" y="7746"/>
                      <a:pt x="0" y="26100"/>
                    </a:cubicBezTo>
                    <a:lnTo>
                      <a:pt x="0" y="125952"/>
                    </a:lnTo>
                    <a:cubicBezTo>
                      <a:pt x="0" y="144306"/>
                      <a:pt x="7914" y="152221"/>
                      <a:pt x="26100" y="152221"/>
                    </a:cubicBezTo>
                    <a:lnTo>
                      <a:pt x="125952" y="152221"/>
                    </a:lnTo>
                    <a:cubicBezTo>
                      <a:pt x="144307" y="152221"/>
                      <a:pt x="152052" y="144306"/>
                      <a:pt x="152052" y="125952"/>
                    </a:cubicBezTo>
                    <a:lnTo>
                      <a:pt x="152052" y="68533"/>
                    </a:lnTo>
                    <a:cubicBezTo>
                      <a:pt x="152052" y="66344"/>
                      <a:pt x="151547" y="65165"/>
                      <a:pt x="148685" y="65165"/>
                    </a:cubicBezTo>
                  </a:path>
                </a:pathLst>
              </a:custGeom>
              <a:solidFill>
                <a:srgbClr val="FFFFFF"/>
              </a:solidFill>
              <a:ln w="16836" cap="flat">
                <a:noFill/>
                <a:prstDash val="solid"/>
                <a:miter/>
              </a:ln>
            </p:spPr>
            <p:txBody>
              <a:bodyPr/>
              <a:lstStyle/>
              <a:p>
                <a:endParaRPr lang="da-DK"/>
              </a:p>
            </p:txBody>
          </p:sp>
          <p:sp>
            <p:nvSpPr>
              <p:cNvPr id="181" name="Freeform: Shape 180">
                <a:extLst>
                  <a:ext uri="{FF2B5EF4-FFF2-40B4-BE49-F238E27FC236}">
                    <a16:creationId xmlns:a16="http://schemas.microsoft.com/office/drawing/2014/main" id="{3D38CD1B-4916-80AA-5654-DCBF2FFE97D6}"/>
                  </a:ext>
                </a:extLst>
              </p:cNvPr>
              <p:cNvSpPr/>
              <p:nvPr/>
            </p:nvSpPr>
            <p:spPr>
              <a:xfrm>
                <a:off x="14406954" y="28654804"/>
                <a:ext cx="148684" cy="157608"/>
              </a:xfrm>
              <a:custGeom>
                <a:avLst/>
                <a:gdLst>
                  <a:gd name="csX0" fmla="*/ 46138 w 148684"/>
                  <a:gd name="csY0" fmla="*/ 9093 h 157608"/>
                  <a:gd name="csX1" fmla="*/ 36371 w 148684"/>
                  <a:gd name="csY1" fmla="*/ 3031 h 157608"/>
                  <a:gd name="csX2" fmla="*/ 10440 w 148684"/>
                  <a:gd name="csY2" fmla="*/ 3031 h 157608"/>
                  <a:gd name="csX3" fmla="*/ 0 w 148684"/>
                  <a:gd name="csY3" fmla="*/ 13808 h 157608"/>
                  <a:gd name="csX4" fmla="*/ 0 w 148684"/>
                  <a:gd name="csY4" fmla="*/ 146664 h 157608"/>
                  <a:gd name="csX5" fmla="*/ 10777 w 148684"/>
                  <a:gd name="csY5" fmla="*/ 157609 h 157608"/>
                  <a:gd name="csX6" fmla="*/ 21553 w 148684"/>
                  <a:gd name="csY6" fmla="*/ 146664 h 157608"/>
                  <a:gd name="csX7" fmla="*/ 21553 w 148684"/>
                  <a:gd name="csY7" fmla="*/ 24584 h 157608"/>
                  <a:gd name="csX8" fmla="*/ 24079 w 148684"/>
                  <a:gd name="csY8" fmla="*/ 21553 h 157608"/>
                  <a:gd name="csX9" fmla="*/ 28120 w 148684"/>
                  <a:gd name="csY9" fmla="*/ 24079 h 157608"/>
                  <a:gd name="csX10" fmla="*/ 102547 w 148684"/>
                  <a:gd name="csY10" fmla="*/ 148516 h 157608"/>
                  <a:gd name="csX11" fmla="*/ 112482 w 148684"/>
                  <a:gd name="csY11" fmla="*/ 154578 h 157608"/>
                  <a:gd name="csX12" fmla="*/ 138245 w 148684"/>
                  <a:gd name="csY12" fmla="*/ 154578 h 157608"/>
                  <a:gd name="csX13" fmla="*/ 148684 w 148684"/>
                  <a:gd name="csY13" fmla="*/ 143801 h 157608"/>
                  <a:gd name="csX14" fmla="*/ 148684 w 148684"/>
                  <a:gd name="csY14" fmla="*/ 10945 h 157608"/>
                  <a:gd name="csX15" fmla="*/ 137908 w 148684"/>
                  <a:gd name="csY15" fmla="*/ 0 h 157608"/>
                  <a:gd name="csX16" fmla="*/ 126963 w 148684"/>
                  <a:gd name="csY16" fmla="*/ 10945 h 157608"/>
                  <a:gd name="csX17" fmla="*/ 126963 w 148684"/>
                  <a:gd name="csY17" fmla="*/ 133025 h 157608"/>
                  <a:gd name="csX18" fmla="*/ 124437 w 148684"/>
                  <a:gd name="csY18" fmla="*/ 136056 h 157608"/>
                  <a:gd name="csX19" fmla="*/ 120227 w 148684"/>
                  <a:gd name="csY19" fmla="*/ 133361 h 157608"/>
                  <a:gd name="csX20" fmla="*/ 45801 w 148684"/>
                  <a:gd name="csY20" fmla="*/ 9093 h 1576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Lst>
                <a:rect l="l" t="t" r="r" b="b"/>
                <a:pathLst>
                  <a:path w="148684" h="157608">
                    <a:moveTo>
                      <a:pt x="46138" y="9093"/>
                    </a:moveTo>
                    <a:cubicBezTo>
                      <a:pt x="43275" y="4546"/>
                      <a:pt x="40076" y="3031"/>
                      <a:pt x="36371" y="3031"/>
                    </a:cubicBezTo>
                    <a:lnTo>
                      <a:pt x="10440" y="3031"/>
                    </a:lnTo>
                    <a:cubicBezTo>
                      <a:pt x="4041" y="3031"/>
                      <a:pt x="0" y="8756"/>
                      <a:pt x="0" y="13808"/>
                    </a:cubicBezTo>
                    <a:lnTo>
                      <a:pt x="0" y="146664"/>
                    </a:lnTo>
                    <a:cubicBezTo>
                      <a:pt x="0" y="152726"/>
                      <a:pt x="4715" y="157609"/>
                      <a:pt x="10777" y="157609"/>
                    </a:cubicBezTo>
                    <a:cubicBezTo>
                      <a:pt x="16839" y="157609"/>
                      <a:pt x="21553" y="152726"/>
                      <a:pt x="21553" y="146664"/>
                    </a:cubicBezTo>
                    <a:lnTo>
                      <a:pt x="21553" y="24584"/>
                    </a:lnTo>
                    <a:cubicBezTo>
                      <a:pt x="21553" y="21890"/>
                      <a:pt x="22058" y="21553"/>
                      <a:pt x="24079" y="21553"/>
                    </a:cubicBezTo>
                    <a:cubicBezTo>
                      <a:pt x="26773" y="21553"/>
                      <a:pt x="26605" y="21553"/>
                      <a:pt x="28120" y="24079"/>
                    </a:cubicBezTo>
                    <a:cubicBezTo>
                      <a:pt x="34856" y="35361"/>
                      <a:pt x="102042" y="147674"/>
                      <a:pt x="102547" y="148516"/>
                    </a:cubicBezTo>
                    <a:cubicBezTo>
                      <a:pt x="105409" y="153063"/>
                      <a:pt x="108609" y="154578"/>
                      <a:pt x="112482" y="154578"/>
                    </a:cubicBezTo>
                    <a:lnTo>
                      <a:pt x="138245" y="154578"/>
                    </a:lnTo>
                    <a:cubicBezTo>
                      <a:pt x="144643" y="154578"/>
                      <a:pt x="148684" y="148853"/>
                      <a:pt x="148684" y="143801"/>
                    </a:cubicBezTo>
                    <a:lnTo>
                      <a:pt x="148684" y="10945"/>
                    </a:lnTo>
                    <a:cubicBezTo>
                      <a:pt x="148684" y="4883"/>
                      <a:pt x="143970" y="0"/>
                      <a:pt x="137908" y="0"/>
                    </a:cubicBezTo>
                    <a:cubicBezTo>
                      <a:pt x="131846" y="0"/>
                      <a:pt x="126963" y="4883"/>
                      <a:pt x="126963" y="10945"/>
                    </a:cubicBezTo>
                    <a:lnTo>
                      <a:pt x="126963" y="133025"/>
                    </a:lnTo>
                    <a:cubicBezTo>
                      <a:pt x="126963" y="135719"/>
                      <a:pt x="126458" y="136056"/>
                      <a:pt x="124437" y="136056"/>
                    </a:cubicBezTo>
                    <a:cubicBezTo>
                      <a:pt x="121911" y="136056"/>
                      <a:pt x="121743" y="135719"/>
                      <a:pt x="120227" y="133361"/>
                    </a:cubicBezTo>
                    <a:cubicBezTo>
                      <a:pt x="113492" y="122080"/>
                      <a:pt x="46306" y="9935"/>
                      <a:pt x="45801" y="9093"/>
                    </a:cubicBezTo>
                  </a:path>
                </a:pathLst>
              </a:custGeom>
              <a:solidFill>
                <a:srgbClr val="FFFFFF"/>
              </a:solidFill>
              <a:ln w="16836" cap="flat">
                <a:noFill/>
                <a:prstDash val="solid"/>
                <a:miter/>
              </a:ln>
            </p:spPr>
            <p:txBody>
              <a:bodyPr/>
              <a:lstStyle/>
              <a:p>
                <a:endParaRPr lang="da-DK"/>
              </a:p>
            </p:txBody>
          </p:sp>
          <p:sp>
            <p:nvSpPr>
              <p:cNvPr id="182" name="Freeform: Shape 181">
                <a:extLst>
                  <a:ext uri="{FF2B5EF4-FFF2-40B4-BE49-F238E27FC236}">
                    <a16:creationId xmlns:a16="http://schemas.microsoft.com/office/drawing/2014/main" id="{0E7C756E-88A6-4AEC-D92B-0334F5185FEA}"/>
                  </a:ext>
                </a:extLst>
              </p:cNvPr>
              <p:cNvSpPr/>
              <p:nvPr/>
            </p:nvSpPr>
            <p:spPr>
              <a:xfrm>
                <a:off x="13510638" y="28656993"/>
                <a:ext cx="147842" cy="20543"/>
              </a:xfrm>
              <a:custGeom>
                <a:avLst/>
                <a:gdLst>
                  <a:gd name="csX0" fmla="*/ 3368 w 147842"/>
                  <a:gd name="csY0" fmla="*/ 0 h 20543"/>
                  <a:gd name="csX1" fmla="*/ 0 w 147842"/>
                  <a:gd name="csY1" fmla="*/ 3368 h 20543"/>
                  <a:gd name="csX2" fmla="*/ 0 w 147842"/>
                  <a:gd name="csY2" fmla="*/ 17007 h 20543"/>
                  <a:gd name="csX3" fmla="*/ 3368 w 147842"/>
                  <a:gd name="csY3" fmla="*/ 20543 h 20543"/>
                  <a:gd name="csX4" fmla="*/ 136898 w 147842"/>
                  <a:gd name="csY4" fmla="*/ 20543 h 20543"/>
                  <a:gd name="csX5" fmla="*/ 147843 w 147842"/>
                  <a:gd name="csY5" fmla="*/ 10440 h 20543"/>
                  <a:gd name="csX6" fmla="*/ 136898 w 147842"/>
                  <a:gd name="csY6" fmla="*/ 0 h 20543"/>
                  <a:gd name="csX7" fmla="*/ 3368 w 147842"/>
                  <a:gd name="csY7" fmla="*/ 0 h 2054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147842" h="20543">
                    <a:moveTo>
                      <a:pt x="3368" y="0"/>
                    </a:moveTo>
                    <a:cubicBezTo>
                      <a:pt x="1347" y="0"/>
                      <a:pt x="0" y="1179"/>
                      <a:pt x="0" y="3368"/>
                    </a:cubicBezTo>
                    <a:lnTo>
                      <a:pt x="0" y="17007"/>
                    </a:lnTo>
                    <a:cubicBezTo>
                      <a:pt x="0" y="19196"/>
                      <a:pt x="1010" y="20543"/>
                      <a:pt x="3368" y="20543"/>
                    </a:cubicBezTo>
                    <a:lnTo>
                      <a:pt x="136898" y="20543"/>
                    </a:lnTo>
                    <a:cubicBezTo>
                      <a:pt x="142959" y="20543"/>
                      <a:pt x="147843" y="16502"/>
                      <a:pt x="147843" y="10440"/>
                    </a:cubicBezTo>
                    <a:cubicBezTo>
                      <a:pt x="147843" y="4378"/>
                      <a:pt x="142959" y="0"/>
                      <a:pt x="136898" y="0"/>
                    </a:cubicBezTo>
                    <a:lnTo>
                      <a:pt x="3368" y="0"/>
                    </a:lnTo>
                    <a:close/>
                  </a:path>
                </a:pathLst>
              </a:custGeom>
              <a:solidFill>
                <a:srgbClr val="FFFFFF"/>
              </a:solidFill>
              <a:ln w="16836" cap="flat">
                <a:noFill/>
                <a:prstDash val="solid"/>
                <a:miter/>
              </a:ln>
            </p:spPr>
            <p:txBody>
              <a:bodyPr/>
              <a:lstStyle/>
              <a:p>
                <a:endParaRPr lang="da-DK"/>
              </a:p>
            </p:txBody>
          </p:sp>
          <p:sp>
            <p:nvSpPr>
              <p:cNvPr id="183" name="Freeform: Shape 182">
                <a:extLst>
                  <a:ext uri="{FF2B5EF4-FFF2-40B4-BE49-F238E27FC236}">
                    <a16:creationId xmlns:a16="http://schemas.microsoft.com/office/drawing/2014/main" id="{97694197-ED01-4F09-3E3C-031D35C7CD82}"/>
                  </a:ext>
                </a:extLst>
              </p:cNvPr>
              <p:cNvSpPr/>
              <p:nvPr/>
            </p:nvSpPr>
            <p:spPr>
              <a:xfrm>
                <a:off x="13510638" y="28723337"/>
                <a:ext cx="147842" cy="86045"/>
              </a:xfrm>
              <a:custGeom>
                <a:avLst/>
                <a:gdLst>
                  <a:gd name="csX0" fmla="*/ 3368 w 147842"/>
                  <a:gd name="csY0" fmla="*/ 0 h 86045"/>
                  <a:gd name="csX1" fmla="*/ 0 w 147842"/>
                  <a:gd name="csY1" fmla="*/ 3368 h 86045"/>
                  <a:gd name="csX2" fmla="*/ 0 w 147842"/>
                  <a:gd name="csY2" fmla="*/ 82677 h 86045"/>
                  <a:gd name="csX3" fmla="*/ 3368 w 147842"/>
                  <a:gd name="csY3" fmla="*/ 86045 h 86045"/>
                  <a:gd name="csX4" fmla="*/ 136898 w 147842"/>
                  <a:gd name="csY4" fmla="*/ 86045 h 86045"/>
                  <a:gd name="csX5" fmla="*/ 147843 w 147842"/>
                  <a:gd name="csY5" fmla="*/ 75774 h 86045"/>
                  <a:gd name="csX6" fmla="*/ 136898 w 147842"/>
                  <a:gd name="csY6" fmla="*/ 65670 h 86045"/>
                  <a:gd name="csX7" fmla="*/ 24416 w 147842"/>
                  <a:gd name="csY7" fmla="*/ 65670 h 86045"/>
                  <a:gd name="csX8" fmla="*/ 21890 w 147842"/>
                  <a:gd name="csY8" fmla="*/ 63145 h 86045"/>
                  <a:gd name="csX9" fmla="*/ 21890 w 147842"/>
                  <a:gd name="csY9" fmla="*/ 22059 h 86045"/>
                  <a:gd name="csX10" fmla="*/ 24416 w 147842"/>
                  <a:gd name="csY10" fmla="*/ 19533 h 86045"/>
                  <a:gd name="csX11" fmla="*/ 131846 w 147842"/>
                  <a:gd name="csY11" fmla="*/ 19533 h 86045"/>
                  <a:gd name="csX12" fmla="*/ 142791 w 147842"/>
                  <a:gd name="csY12" fmla="*/ 9935 h 86045"/>
                  <a:gd name="csX13" fmla="*/ 131846 w 147842"/>
                  <a:gd name="csY13" fmla="*/ 0 h 86045"/>
                  <a:gd name="csX14" fmla="*/ 3368 w 147842"/>
                  <a:gd name="csY14" fmla="*/ 0 h 8604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147842" h="86045">
                    <a:moveTo>
                      <a:pt x="3368" y="0"/>
                    </a:moveTo>
                    <a:cubicBezTo>
                      <a:pt x="1179" y="0"/>
                      <a:pt x="0" y="1179"/>
                      <a:pt x="0" y="3368"/>
                    </a:cubicBezTo>
                    <a:lnTo>
                      <a:pt x="0" y="82677"/>
                    </a:lnTo>
                    <a:cubicBezTo>
                      <a:pt x="0" y="84866"/>
                      <a:pt x="1347" y="86045"/>
                      <a:pt x="3368" y="86045"/>
                    </a:cubicBezTo>
                    <a:lnTo>
                      <a:pt x="136898" y="86045"/>
                    </a:lnTo>
                    <a:cubicBezTo>
                      <a:pt x="142959" y="86045"/>
                      <a:pt x="147843" y="81835"/>
                      <a:pt x="147843" y="75774"/>
                    </a:cubicBezTo>
                    <a:cubicBezTo>
                      <a:pt x="147843" y="69712"/>
                      <a:pt x="142959" y="65670"/>
                      <a:pt x="136898" y="65670"/>
                    </a:cubicBezTo>
                    <a:lnTo>
                      <a:pt x="24416" y="65670"/>
                    </a:lnTo>
                    <a:cubicBezTo>
                      <a:pt x="22395" y="65670"/>
                      <a:pt x="21890" y="64997"/>
                      <a:pt x="21890" y="63145"/>
                    </a:cubicBezTo>
                    <a:lnTo>
                      <a:pt x="21890" y="22059"/>
                    </a:lnTo>
                    <a:cubicBezTo>
                      <a:pt x="21890" y="20038"/>
                      <a:pt x="22395" y="19533"/>
                      <a:pt x="24416" y="19533"/>
                    </a:cubicBezTo>
                    <a:lnTo>
                      <a:pt x="131846" y="19533"/>
                    </a:lnTo>
                    <a:cubicBezTo>
                      <a:pt x="137908" y="19533"/>
                      <a:pt x="142791" y="15997"/>
                      <a:pt x="142791" y="9935"/>
                    </a:cubicBezTo>
                    <a:cubicBezTo>
                      <a:pt x="142791" y="3873"/>
                      <a:pt x="137908" y="0"/>
                      <a:pt x="131846" y="0"/>
                    </a:cubicBezTo>
                    <a:lnTo>
                      <a:pt x="3368" y="0"/>
                    </a:lnTo>
                    <a:close/>
                  </a:path>
                </a:pathLst>
              </a:custGeom>
              <a:solidFill>
                <a:srgbClr val="FFFFFF"/>
              </a:solidFill>
              <a:ln w="16836" cap="flat">
                <a:noFill/>
                <a:prstDash val="solid"/>
                <a:miter/>
              </a:ln>
            </p:spPr>
            <p:txBody>
              <a:bodyPr/>
              <a:lstStyle/>
              <a:p>
                <a:endParaRPr lang="da-DK"/>
              </a:p>
            </p:txBody>
          </p:sp>
          <p:sp>
            <p:nvSpPr>
              <p:cNvPr id="184" name="Freeform: Shape 183">
                <a:extLst>
                  <a:ext uri="{FF2B5EF4-FFF2-40B4-BE49-F238E27FC236}">
                    <a16:creationId xmlns:a16="http://schemas.microsoft.com/office/drawing/2014/main" id="{0EEACE08-03FD-6B05-2C62-986E0B399B88}"/>
                  </a:ext>
                </a:extLst>
              </p:cNvPr>
              <p:cNvSpPr/>
              <p:nvPr/>
            </p:nvSpPr>
            <p:spPr>
              <a:xfrm>
                <a:off x="13755134" y="28942070"/>
                <a:ext cx="119385" cy="155083"/>
              </a:xfrm>
              <a:custGeom>
                <a:avLst/>
                <a:gdLst>
                  <a:gd name="csX0" fmla="*/ 0 w 119385"/>
                  <a:gd name="csY0" fmla="*/ 10777 h 155083"/>
                  <a:gd name="csX1" fmla="*/ 0 w 119385"/>
                  <a:gd name="csY1" fmla="*/ 151715 h 155083"/>
                  <a:gd name="csX2" fmla="*/ 3368 w 119385"/>
                  <a:gd name="csY2" fmla="*/ 155083 h 155083"/>
                  <a:gd name="csX3" fmla="*/ 108609 w 119385"/>
                  <a:gd name="csY3" fmla="*/ 155083 h 155083"/>
                  <a:gd name="csX4" fmla="*/ 119385 w 119385"/>
                  <a:gd name="csY4" fmla="*/ 144980 h 155083"/>
                  <a:gd name="csX5" fmla="*/ 108609 w 119385"/>
                  <a:gd name="csY5" fmla="*/ 135045 h 155083"/>
                  <a:gd name="csX6" fmla="*/ 24248 w 119385"/>
                  <a:gd name="csY6" fmla="*/ 135045 h 155083"/>
                  <a:gd name="csX7" fmla="*/ 21722 w 119385"/>
                  <a:gd name="csY7" fmla="*/ 132519 h 155083"/>
                  <a:gd name="csX8" fmla="*/ 21722 w 119385"/>
                  <a:gd name="csY8" fmla="*/ 10945 h 155083"/>
                  <a:gd name="csX9" fmla="*/ 10945 w 119385"/>
                  <a:gd name="csY9" fmla="*/ 0 h 155083"/>
                  <a:gd name="csX10" fmla="*/ 168 w 119385"/>
                  <a:gd name="csY10" fmla="*/ 10945 h 15508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19385" h="155083">
                    <a:moveTo>
                      <a:pt x="0" y="10777"/>
                    </a:moveTo>
                    <a:lnTo>
                      <a:pt x="0" y="151715"/>
                    </a:lnTo>
                    <a:cubicBezTo>
                      <a:pt x="0" y="154410"/>
                      <a:pt x="1347" y="155083"/>
                      <a:pt x="3368" y="155083"/>
                    </a:cubicBezTo>
                    <a:lnTo>
                      <a:pt x="108609" y="155083"/>
                    </a:lnTo>
                    <a:cubicBezTo>
                      <a:pt x="114671" y="155083"/>
                      <a:pt x="119385" y="151042"/>
                      <a:pt x="119385" y="144980"/>
                    </a:cubicBezTo>
                    <a:cubicBezTo>
                      <a:pt x="119385" y="138918"/>
                      <a:pt x="114502" y="135045"/>
                      <a:pt x="108609" y="135045"/>
                    </a:cubicBezTo>
                    <a:lnTo>
                      <a:pt x="24248" y="135045"/>
                    </a:lnTo>
                    <a:cubicBezTo>
                      <a:pt x="22227" y="135045"/>
                      <a:pt x="21722" y="134540"/>
                      <a:pt x="21722" y="132519"/>
                    </a:cubicBezTo>
                    <a:lnTo>
                      <a:pt x="21722" y="10945"/>
                    </a:lnTo>
                    <a:cubicBezTo>
                      <a:pt x="21722" y="4883"/>
                      <a:pt x="17007" y="0"/>
                      <a:pt x="10945" y="0"/>
                    </a:cubicBezTo>
                    <a:cubicBezTo>
                      <a:pt x="4883" y="0"/>
                      <a:pt x="168" y="4883"/>
                      <a:pt x="168" y="10945"/>
                    </a:cubicBezTo>
                  </a:path>
                </a:pathLst>
              </a:custGeom>
              <a:solidFill>
                <a:srgbClr val="FFFFFF"/>
              </a:solidFill>
              <a:ln w="16836" cap="flat">
                <a:noFill/>
                <a:prstDash val="solid"/>
                <a:miter/>
              </a:ln>
            </p:spPr>
            <p:txBody>
              <a:bodyPr/>
              <a:lstStyle/>
              <a:p>
                <a:endParaRPr lang="da-DK"/>
              </a:p>
            </p:txBody>
          </p:sp>
          <p:sp>
            <p:nvSpPr>
              <p:cNvPr id="185" name="Freeform: Shape 184">
                <a:extLst>
                  <a:ext uri="{FF2B5EF4-FFF2-40B4-BE49-F238E27FC236}">
                    <a16:creationId xmlns:a16="http://schemas.microsoft.com/office/drawing/2014/main" id="{C7E71EC1-EACD-0263-257A-96B548C26782}"/>
                  </a:ext>
                </a:extLst>
              </p:cNvPr>
              <p:cNvSpPr/>
              <p:nvPr/>
            </p:nvSpPr>
            <p:spPr>
              <a:xfrm>
                <a:off x="12915900" y="28944764"/>
                <a:ext cx="149021" cy="152052"/>
              </a:xfrm>
              <a:custGeom>
                <a:avLst/>
                <a:gdLst>
                  <a:gd name="csX0" fmla="*/ 21048 w 149021"/>
                  <a:gd name="csY0" fmla="*/ 168 h 152052"/>
                  <a:gd name="csX1" fmla="*/ 0 w 149021"/>
                  <a:gd name="csY1" fmla="*/ 21217 h 152052"/>
                  <a:gd name="csX2" fmla="*/ 0 w 149021"/>
                  <a:gd name="csY2" fmla="*/ 65839 h 152052"/>
                  <a:gd name="csX3" fmla="*/ 21048 w 149021"/>
                  <a:gd name="csY3" fmla="*/ 86887 h 152052"/>
                  <a:gd name="csX4" fmla="*/ 117028 w 149021"/>
                  <a:gd name="csY4" fmla="*/ 86887 h 152052"/>
                  <a:gd name="csX5" fmla="*/ 127300 w 149021"/>
                  <a:gd name="csY5" fmla="*/ 96990 h 152052"/>
                  <a:gd name="csX6" fmla="*/ 127300 w 149021"/>
                  <a:gd name="csY6" fmla="*/ 121743 h 152052"/>
                  <a:gd name="csX7" fmla="*/ 117028 w 149021"/>
                  <a:gd name="csY7" fmla="*/ 132014 h 152052"/>
                  <a:gd name="csX8" fmla="*/ 10777 w 149021"/>
                  <a:gd name="csY8" fmla="*/ 132014 h 152052"/>
                  <a:gd name="csX9" fmla="*/ 0 w 149021"/>
                  <a:gd name="csY9" fmla="*/ 141949 h 152052"/>
                  <a:gd name="csX10" fmla="*/ 10777 w 149021"/>
                  <a:gd name="csY10" fmla="*/ 152052 h 152052"/>
                  <a:gd name="csX11" fmla="*/ 127805 w 149021"/>
                  <a:gd name="csY11" fmla="*/ 152052 h 152052"/>
                  <a:gd name="csX12" fmla="*/ 148853 w 149021"/>
                  <a:gd name="csY12" fmla="*/ 130836 h 152052"/>
                  <a:gd name="csX13" fmla="*/ 148853 w 149021"/>
                  <a:gd name="csY13" fmla="*/ 86213 h 152052"/>
                  <a:gd name="csX14" fmla="*/ 127805 w 149021"/>
                  <a:gd name="csY14" fmla="*/ 64997 h 152052"/>
                  <a:gd name="csX15" fmla="*/ 31825 w 149021"/>
                  <a:gd name="csY15" fmla="*/ 64997 h 152052"/>
                  <a:gd name="csX16" fmla="*/ 21553 w 149021"/>
                  <a:gd name="csY16" fmla="*/ 54894 h 152052"/>
                  <a:gd name="csX17" fmla="*/ 21553 w 149021"/>
                  <a:gd name="csY17" fmla="*/ 30141 h 152052"/>
                  <a:gd name="csX18" fmla="*/ 31825 w 149021"/>
                  <a:gd name="csY18" fmla="*/ 20038 h 152052"/>
                  <a:gd name="csX19" fmla="*/ 138076 w 149021"/>
                  <a:gd name="csY19" fmla="*/ 20038 h 152052"/>
                  <a:gd name="csX20" fmla="*/ 149021 w 149021"/>
                  <a:gd name="csY20" fmla="*/ 10103 h 152052"/>
                  <a:gd name="csX21" fmla="*/ 138076 w 149021"/>
                  <a:gd name="csY21" fmla="*/ 0 h 152052"/>
                  <a:gd name="csX22" fmla="*/ 21048 w 149021"/>
                  <a:gd name="csY22" fmla="*/ 0 h 15205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149021" h="152052">
                    <a:moveTo>
                      <a:pt x="21048" y="168"/>
                    </a:moveTo>
                    <a:cubicBezTo>
                      <a:pt x="9430" y="168"/>
                      <a:pt x="0" y="9598"/>
                      <a:pt x="0" y="21217"/>
                    </a:cubicBezTo>
                    <a:lnTo>
                      <a:pt x="0" y="65839"/>
                    </a:lnTo>
                    <a:cubicBezTo>
                      <a:pt x="0" y="77457"/>
                      <a:pt x="9430" y="86887"/>
                      <a:pt x="21048" y="86887"/>
                    </a:cubicBezTo>
                    <a:lnTo>
                      <a:pt x="117028" y="86887"/>
                    </a:lnTo>
                    <a:cubicBezTo>
                      <a:pt x="125279" y="86887"/>
                      <a:pt x="127300" y="89244"/>
                      <a:pt x="127300" y="96990"/>
                    </a:cubicBezTo>
                    <a:lnTo>
                      <a:pt x="127300" y="121743"/>
                    </a:lnTo>
                    <a:cubicBezTo>
                      <a:pt x="127300" y="129657"/>
                      <a:pt x="125447" y="132014"/>
                      <a:pt x="117028" y="132014"/>
                    </a:cubicBezTo>
                    <a:lnTo>
                      <a:pt x="10777" y="132014"/>
                    </a:lnTo>
                    <a:cubicBezTo>
                      <a:pt x="4715" y="132014"/>
                      <a:pt x="0" y="136056"/>
                      <a:pt x="0" y="141949"/>
                    </a:cubicBezTo>
                    <a:cubicBezTo>
                      <a:pt x="0" y="147843"/>
                      <a:pt x="4883" y="152052"/>
                      <a:pt x="10777" y="152052"/>
                    </a:cubicBezTo>
                    <a:lnTo>
                      <a:pt x="127805" y="152052"/>
                    </a:lnTo>
                    <a:cubicBezTo>
                      <a:pt x="139423" y="152052"/>
                      <a:pt x="148853" y="142623"/>
                      <a:pt x="148853" y="130836"/>
                    </a:cubicBezTo>
                    <a:lnTo>
                      <a:pt x="148853" y="86213"/>
                    </a:lnTo>
                    <a:cubicBezTo>
                      <a:pt x="148853" y="74595"/>
                      <a:pt x="139423" y="64997"/>
                      <a:pt x="127805" y="64997"/>
                    </a:cubicBezTo>
                    <a:lnTo>
                      <a:pt x="31825" y="64997"/>
                    </a:lnTo>
                    <a:cubicBezTo>
                      <a:pt x="23406" y="64997"/>
                      <a:pt x="21553" y="62639"/>
                      <a:pt x="21553" y="54894"/>
                    </a:cubicBezTo>
                    <a:lnTo>
                      <a:pt x="21553" y="30141"/>
                    </a:lnTo>
                    <a:cubicBezTo>
                      <a:pt x="21553" y="22227"/>
                      <a:pt x="23406" y="20038"/>
                      <a:pt x="31825" y="20038"/>
                    </a:cubicBezTo>
                    <a:lnTo>
                      <a:pt x="138076" y="20038"/>
                    </a:lnTo>
                    <a:cubicBezTo>
                      <a:pt x="143970" y="20038"/>
                      <a:pt x="149021" y="15997"/>
                      <a:pt x="149021" y="10103"/>
                    </a:cubicBezTo>
                    <a:cubicBezTo>
                      <a:pt x="149021" y="4210"/>
                      <a:pt x="144138" y="0"/>
                      <a:pt x="138076" y="0"/>
                    </a:cubicBezTo>
                    <a:lnTo>
                      <a:pt x="21048" y="0"/>
                    </a:lnTo>
                    <a:close/>
                  </a:path>
                </a:pathLst>
              </a:custGeom>
              <a:solidFill>
                <a:srgbClr val="FFFFFF"/>
              </a:solidFill>
              <a:ln w="16836" cap="flat">
                <a:noFill/>
                <a:prstDash val="solid"/>
                <a:miter/>
              </a:ln>
            </p:spPr>
            <p:txBody>
              <a:bodyPr/>
              <a:lstStyle/>
              <a:p>
                <a:endParaRPr lang="da-DK"/>
              </a:p>
            </p:txBody>
          </p:sp>
          <p:sp>
            <p:nvSpPr>
              <p:cNvPr id="186" name="Freeform: Shape 185">
                <a:extLst>
                  <a:ext uri="{FF2B5EF4-FFF2-40B4-BE49-F238E27FC236}">
                    <a16:creationId xmlns:a16="http://schemas.microsoft.com/office/drawing/2014/main" id="{B683E15E-0314-651B-2A1D-098BC6B99093}"/>
                  </a:ext>
                </a:extLst>
              </p:cNvPr>
              <p:cNvSpPr/>
              <p:nvPr/>
            </p:nvSpPr>
            <p:spPr>
              <a:xfrm>
                <a:off x="13142625" y="28941902"/>
                <a:ext cx="48922" cy="187671"/>
              </a:xfrm>
              <a:custGeom>
                <a:avLst/>
                <a:gdLst>
                  <a:gd name="csX0" fmla="*/ 27032 w 48922"/>
                  <a:gd name="csY0" fmla="*/ 10945 h 187671"/>
                  <a:gd name="csX1" fmla="*/ 27032 w 48922"/>
                  <a:gd name="csY1" fmla="*/ 134035 h 187671"/>
                  <a:gd name="csX2" fmla="*/ 22317 w 48922"/>
                  <a:gd name="csY2" fmla="*/ 144980 h 187671"/>
                  <a:gd name="csX3" fmla="*/ 22317 w 48922"/>
                  <a:gd name="csY3" fmla="*/ 144980 h 187671"/>
                  <a:gd name="csX4" fmla="*/ 2448 w 48922"/>
                  <a:gd name="csY4" fmla="*/ 170069 h 187671"/>
                  <a:gd name="csX5" fmla="*/ 4132 w 48922"/>
                  <a:gd name="csY5" fmla="*/ 185224 h 187671"/>
                  <a:gd name="csX6" fmla="*/ 19455 w 48922"/>
                  <a:gd name="csY6" fmla="*/ 183540 h 187671"/>
                  <a:gd name="csX7" fmla="*/ 39324 w 48922"/>
                  <a:gd name="csY7" fmla="*/ 158788 h 187671"/>
                  <a:gd name="csX8" fmla="*/ 38987 w 48922"/>
                  <a:gd name="csY8" fmla="*/ 159124 h 187671"/>
                  <a:gd name="csX9" fmla="*/ 48922 w 48922"/>
                  <a:gd name="csY9" fmla="*/ 134035 h 187671"/>
                  <a:gd name="csX10" fmla="*/ 48922 w 48922"/>
                  <a:gd name="csY10" fmla="*/ 10945 h 187671"/>
                  <a:gd name="csX11" fmla="*/ 37977 w 48922"/>
                  <a:gd name="csY11" fmla="*/ 0 h 187671"/>
                  <a:gd name="csX12" fmla="*/ 27200 w 48922"/>
                  <a:gd name="csY12" fmla="*/ 10945 h 18767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48922" h="187671">
                    <a:moveTo>
                      <a:pt x="27032" y="10945"/>
                    </a:moveTo>
                    <a:lnTo>
                      <a:pt x="27032" y="134035"/>
                    </a:lnTo>
                    <a:cubicBezTo>
                      <a:pt x="27032" y="136729"/>
                      <a:pt x="25348" y="141444"/>
                      <a:pt x="22317" y="144980"/>
                    </a:cubicBezTo>
                    <a:lnTo>
                      <a:pt x="22317" y="144980"/>
                    </a:lnTo>
                    <a:cubicBezTo>
                      <a:pt x="22317" y="144980"/>
                      <a:pt x="2448" y="170069"/>
                      <a:pt x="2448" y="170069"/>
                    </a:cubicBezTo>
                    <a:cubicBezTo>
                      <a:pt x="-1425" y="174616"/>
                      <a:pt x="-583" y="181520"/>
                      <a:pt x="4132" y="185224"/>
                    </a:cubicBezTo>
                    <a:cubicBezTo>
                      <a:pt x="8846" y="189097"/>
                      <a:pt x="15582" y="188255"/>
                      <a:pt x="19455" y="183540"/>
                    </a:cubicBezTo>
                    <a:lnTo>
                      <a:pt x="39324" y="158788"/>
                    </a:lnTo>
                    <a:lnTo>
                      <a:pt x="38987" y="159124"/>
                    </a:lnTo>
                    <a:cubicBezTo>
                      <a:pt x="45049" y="152052"/>
                      <a:pt x="48922" y="142286"/>
                      <a:pt x="48922" y="134035"/>
                    </a:cubicBezTo>
                    <a:lnTo>
                      <a:pt x="48922" y="10945"/>
                    </a:lnTo>
                    <a:cubicBezTo>
                      <a:pt x="48922" y="4883"/>
                      <a:pt x="44039" y="0"/>
                      <a:pt x="37977" y="0"/>
                    </a:cubicBezTo>
                    <a:cubicBezTo>
                      <a:pt x="31915" y="0"/>
                      <a:pt x="27200" y="4883"/>
                      <a:pt x="27200" y="10945"/>
                    </a:cubicBezTo>
                  </a:path>
                </a:pathLst>
              </a:custGeom>
              <a:solidFill>
                <a:srgbClr val="FFFFFF"/>
              </a:solidFill>
              <a:ln w="16836" cap="flat">
                <a:noFill/>
                <a:prstDash val="solid"/>
                <a:miter/>
              </a:ln>
            </p:spPr>
            <p:txBody>
              <a:bodyPr/>
              <a:lstStyle/>
              <a:p>
                <a:endParaRPr lang="da-DK"/>
              </a:p>
            </p:txBody>
          </p:sp>
          <p:sp>
            <p:nvSpPr>
              <p:cNvPr id="187" name="Freeform: Shape 186">
                <a:extLst>
                  <a:ext uri="{FF2B5EF4-FFF2-40B4-BE49-F238E27FC236}">
                    <a16:creationId xmlns:a16="http://schemas.microsoft.com/office/drawing/2014/main" id="{B48E405B-6396-2146-29B3-A40A4839E1C2}"/>
                  </a:ext>
                </a:extLst>
              </p:cNvPr>
              <p:cNvSpPr/>
              <p:nvPr/>
            </p:nvSpPr>
            <p:spPr>
              <a:xfrm>
                <a:off x="13584559" y="28942070"/>
                <a:ext cx="119385" cy="155083"/>
              </a:xfrm>
              <a:custGeom>
                <a:avLst/>
                <a:gdLst>
                  <a:gd name="csX0" fmla="*/ 0 w 119385"/>
                  <a:gd name="csY0" fmla="*/ 10777 h 155083"/>
                  <a:gd name="csX1" fmla="*/ 0 w 119385"/>
                  <a:gd name="csY1" fmla="*/ 151715 h 155083"/>
                  <a:gd name="csX2" fmla="*/ 3368 w 119385"/>
                  <a:gd name="csY2" fmla="*/ 155083 h 155083"/>
                  <a:gd name="csX3" fmla="*/ 108609 w 119385"/>
                  <a:gd name="csY3" fmla="*/ 155083 h 155083"/>
                  <a:gd name="csX4" fmla="*/ 119385 w 119385"/>
                  <a:gd name="csY4" fmla="*/ 144980 h 155083"/>
                  <a:gd name="csX5" fmla="*/ 108609 w 119385"/>
                  <a:gd name="csY5" fmla="*/ 135045 h 155083"/>
                  <a:gd name="csX6" fmla="*/ 24248 w 119385"/>
                  <a:gd name="csY6" fmla="*/ 135045 h 155083"/>
                  <a:gd name="csX7" fmla="*/ 21722 w 119385"/>
                  <a:gd name="csY7" fmla="*/ 132519 h 155083"/>
                  <a:gd name="csX8" fmla="*/ 21722 w 119385"/>
                  <a:gd name="csY8" fmla="*/ 10945 h 155083"/>
                  <a:gd name="csX9" fmla="*/ 10777 w 119385"/>
                  <a:gd name="csY9" fmla="*/ 0 h 155083"/>
                  <a:gd name="csX10" fmla="*/ 0 w 119385"/>
                  <a:gd name="csY10" fmla="*/ 10945 h 15508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19385" h="155083">
                    <a:moveTo>
                      <a:pt x="0" y="10777"/>
                    </a:moveTo>
                    <a:lnTo>
                      <a:pt x="0" y="151715"/>
                    </a:lnTo>
                    <a:cubicBezTo>
                      <a:pt x="0" y="154410"/>
                      <a:pt x="1347" y="155083"/>
                      <a:pt x="3368" y="155083"/>
                    </a:cubicBezTo>
                    <a:lnTo>
                      <a:pt x="108609" y="155083"/>
                    </a:lnTo>
                    <a:cubicBezTo>
                      <a:pt x="114671" y="155083"/>
                      <a:pt x="119385" y="151042"/>
                      <a:pt x="119385" y="144980"/>
                    </a:cubicBezTo>
                    <a:cubicBezTo>
                      <a:pt x="119385" y="138918"/>
                      <a:pt x="114502" y="135045"/>
                      <a:pt x="108609" y="135045"/>
                    </a:cubicBezTo>
                    <a:lnTo>
                      <a:pt x="24248" y="135045"/>
                    </a:lnTo>
                    <a:cubicBezTo>
                      <a:pt x="22227" y="135045"/>
                      <a:pt x="21722" y="134540"/>
                      <a:pt x="21722" y="132519"/>
                    </a:cubicBezTo>
                    <a:lnTo>
                      <a:pt x="21722" y="10945"/>
                    </a:lnTo>
                    <a:cubicBezTo>
                      <a:pt x="21722" y="4883"/>
                      <a:pt x="16839" y="0"/>
                      <a:pt x="10777" y="0"/>
                    </a:cubicBezTo>
                    <a:cubicBezTo>
                      <a:pt x="4715" y="0"/>
                      <a:pt x="0" y="4883"/>
                      <a:pt x="0" y="10945"/>
                    </a:cubicBezTo>
                  </a:path>
                </a:pathLst>
              </a:custGeom>
              <a:solidFill>
                <a:srgbClr val="FFFFFF"/>
              </a:solidFill>
              <a:ln w="16836" cap="flat">
                <a:noFill/>
                <a:prstDash val="solid"/>
                <a:miter/>
              </a:ln>
            </p:spPr>
            <p:txBody>
              <a:bodyPr/>
              <a:lstStyle/>
              <a:p>
                <a:endParaRPr lang="da-DK"/>
              </a:p>
            </p:txBody>
          </p:sp>
          <p:sp>
            <p:nvSpPr>
              <p:cNvPr id="188" name="Freeform: Shape 187">
                <a:extLst>
                  <a:ext uri="{FF2B5EF4-FFF2-40B4-BE49-F238E27FC236}">
                    <a16:creationId xmlns:a16="http://schemas.microsoft.com/office/drawing/2014/main" id="{45CD3277-4440-891D-12AA-7B47497575A3}"/>
                  </a:ext>
                </a:extLst>
              </p:cNvPr>
              <p:cNvSpPr/>
              <p:nvPr/>
            </p:nvSpPr>
            <p:spPr>
              <a:xfrm>
                <a:off x="14159091" y="28942575"/>
                <a:ext cx="149021" cy="157608"/>
              </a:xfrm>
              <a:custGeom>
                <a:avLst/>
                <a:gdLst>
                  <a:gd name="csX0" fmla="*/ 46138 w 149021"/>
                  <a:gd name="csY0" fmla="*/ 9093 h 157608"/>
                  <a:gd name="csX1" fmla="*/ 36371 w 149021"/>
                  <a:gd name="csY1" fmla="*/ 3031 h 157608"/>
                  <a:gd name="csX2" fmla="*/ 10440 w 149021"/>
                  <a:gd name="csY2" fmla="*/ 3031 h 157608"/>
                  <a:gd name="csX3" fmla="*/ 0 w 149021"/>
                  <a:gd name="csY3" fmla="*/ 13808 h 157608"/>
                  <a:gd name="csX4" fmla="*/ 0 w 149021"/>
                  <a:gd name="csY4" fmla="*/ 146664 h 157608"/>
                  <a:gd name="csX5" fmla="*/ 10777 w 149021"/>
                  <a:gd name="csY5" fmla="*/ 157609 h 157608"/>
                  <a:gd name="csX6" fmla="*/ 21722 w 149021"/>
                  <a:gd name="csY6" fmla="*/ 146664 h 157608"/>
                  <a:gd name="csX7" fmla="*/ 21722 w 149021"/>
                  <a:gd name="csY7" fmla="*/ 24584 h 157608"/>
                  <a:gd name="csX8" fmla="*/ 24247 w 149021"/>
                  <a:gd name="csY8" fmla="*/ 21553 h 157608"/>
                  <a:gd name="csX9" fmla="*/ 28289 w 149021"/>
                  <a:gd name="csY9" fmla="*/ 24079 h 157608"/>
                  <a:gd name="csX10" fmla="*/ 102884 w 149021"/>
                  <a:gd name="csY10" fmla="*/ 148516 h 157608"/>
                  <a:gd name="csX11" fmla="*/ 112650 w 149021"/>
                  <a:gd name="csY11" fmla="*/ 154578 h 157608"/>
                  <a:gd name="csX12" fmla="*/ 138581 w 149021"/>
                  <a:gd name="csY12" fmla="*/ 154578 h 157608"/>
                  <a:gd name="csX13" fmla="*/ 149021 w 149021"/>
                  <a:gd name="csY13" fmla="*/ 143801 h 157608"/>
                  <a:gd name="csX14" fmla="*/ 149021 w 149021"/>
                  <a:gd name="csY14" fmla="*/ 10945 h 157608"/>
                  <a:gd name="csX15" fmla="*/ 138076 w 149021"/>
                  <a:gd name="csY15" fmla="*/ 0 h 157608"/>
                  <a:gd name="csX16" fmla="*/ 127300 w 149021"/>
                  <a:gd name="csY16" fmla="*/ 10945 h 157608"/>
                  <a:gd name="csX17" fmla="*/ 127300 w 149021"/>
                  <a:gd name="csY17" fmla="*/ 133025 h 157608"/>
                  <a:gd name="csX18" fmla="*/ 124774 w 149021"/>
                  <a:gd name="csY18" fmla="*/ 136056 h 157608"/>
                  <a:gd name="csX19" fmla="*/ 120564 w 149021"/>
                  <a:gd name="csY19" fmla="*/ 133361 h 157608"/>
                  <a:gd name="csX20" fmla="*/ 46138 w 149021"/>
                  <a:gd name="csY20" fmla="*/ 9093 h 1576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Lst>
                <a:rect l="l" t="t" r="r" b="b"/>
                <a:pathLst>
                  <a:path w="149021" h="157608">
                    <a:moveTo>
                      <a:pt x="46138" y="9093"/>
                    </a:moveTo>
                    <a:cubicBezTo>
                      <a:pt x="43275" y="4546"/>
                      <a:pt x="40076" y="3031"/>
                      <a:pt x="36371" y="3031"/>
                    </a:cubicBezTo>
                    <a:lnTo>
                      <a:pt x="10440" y="3031"/>
                    </a:lnTo>
                    <a:cubicBezTo>
                      <a:pt x="3873" y="3031"/>
                      <a:pt x="0" y="8756"/>
                      <a:pt x="0" y="13808"/>
                    </a:cubicBezTo>
                    <a:lnTo>
                      <a:pt x="0" y="146664"/>
                    </a:lnTo>
                    <a:cubicBezTo>
                      <a:pt x="0" y="152726"/>
                      <a:pt x="4715" y="157609"/>
                      <a:pt x="10777" y="157609"/>
                    </a:cubicBezTo>
                    <a:cubicBezTo>
                      <a:pt x="16839" y="157609"/>
                      <a:pt x="21722" y="152726"/>
                      <a:pt x="21722" y="146664"/>
                    </a:cubicBezTo>
                    <a:lnTo>
                      <a:pt x="21722" y="24584"/>
                    </a:lnTo>
                    <a:cubicBezTo>
                      <a:pt x="21722" y="21890"/>
                      <a:pt x="22227" y="21553"/>
                      <a:pt x="24247" y="21553"/>
                    </a:cubicBezTo>
                    <a:cubicBezTo>
                      <a:pt x="26942" y="21553"/>
                      <a:pt x="26773" y="21553"/>
                      <a:pt x="28289" y="24079"/>
                    </a:cubicBezTo>
                    <a:cubicBezTo>
                      <a:pt x="35024" y="35361"/>
                      <a:pt x="102210" y="147674"/>
                      <a:pt x="102884" y="148516"/>
                    </a:cubicBezTo>
                    <a:cubicBezTo>
                      <a:pt x="105746" y="153063"/>
                      <a:pt x="108946" y="154578"/>
                      <a:pt x="112650" y="154578"/>
                    </a:cubicBezTo>
                    <a:lnTo>
                      <a:pt x="138581" y="154578"/>
                    </a:lnTo>
                    <a:cubicBezTo>
                      <a:pt x="144980" y="154578"/>
                      <a:pt x="149021" y="148853"/>
                      <a:pt x="149021" y="143801"/>
                    </a:cubicBezTo>
                    <a:lnTo>
                      <a:pt x="149021" y="10945"/>
                    </a:lnTo>
                    <a:cubicBezTo>
                      <a:pt x="149021" y="4883"/>
                      <a:pt x="144138" y="0"/>
                      <a:pt x="138076" y="0"/>
                    </a:cubicBezTo>
                    <a:cubicBezTo>
                      <a:pt x="132014" y="0"/>
                      <a:pt x="127300" y="4883"/>
                      <a:pt x="127300" y="10945"/>
                    </a:cubicBezTo>
                    <a:lnTo>
                      <a:pt x="127300" y="133025"/>
                    </a:lnTo>
                    <a:cubicBezTo>
                      <a:pt x="127300" y="135719"/>
                      <a:pt x="126626" y="136056"/>
                      <a:pt x="124774" y="136056"/>
                    </a:cubicBezTo>
                    <a:cubicBezTo>
                      <a:pt x="122248" y="136056"/>
                      <a:pt x="122080" y="135719"/>
                      <a:pt x="120564" y="133361"/>
                    </a:cubicBezTo>
                    <a:cubicBezTo>
                      <a:pt x="113829" y="122080"/>
                      <a:pt x="46811" y="9935"/>
                      <a:pt x="46138" y="9093"/>
                    </a:cubicBezTo>
                  </a:path>
                </a:pathLst>
              </a:custGeom>
              <a:solidFill>
                <a:srgbClr val="FFFFFF"/>
              </a:solidFill>
              <a:ln w="16836" cap="flat">
                <a:noFill/>
                <a:prstDash val="solid"/>
                <a:miter/>
              </a:ln>
            </p:spPr>
            <p:txBody>
              <a:bodyPr/>
              <a:lstStyle/>
              <a:p>
                <a:endParaRPr lang="da-DK"/>
              </a:p>
            </p:txBody>
          </p:sp>
          <p:sp>
            <p:nvSpPr>
              <p:cNvPr id="189" name="Freeform: Shape 188">
                <a:extLst>
                  <a:ext uri="{FF2B5EF4-FFF2-40B4-BE49-F238E27FC236}">
                    <a16:creationId xmlns:a16="http://schemas.microsoft.com/office/drawing/2014/main" id="{DB2C8721-0B6B-24BA-A1CB-D08CEF6E882C}"/>
                  </a:ext>
                </a:extLst>
              </p:cNvPr>
              <p:cNvSpPr/>
              <p:nvPr/>
            </p:nvSpPr>
            <p:spPr>
              <a:xfrm>
                <a:off x="14407460" y="28946280"/>
                <a:ext cx="151378" cy="150705"/>
              </a:xfrm>
              <a:custGeom>
                <a:avLst/>
                <a:gdLst>
                  <a:gd name="csX0" fmla="*/ 151379 w 151378"/>
                  <a:gd name="csY0" fmla="*/ 47822 h 150705"/>
                  <a:gd name="csX1" fmla="*/ 103557 w 151378"/>
                  <a:gd name="csY1" fmla="*/ 0 h 150705"/>
                  <a:gd name="csX2" fmla="*/ 2526 w 151378"/>
                  <a:gd name="csY2" fmla="*/ 0 h 150705"/>
                  <a:gd name="csX3" fmla="*/ 0 w 151378"/>
                  <a:gd name="csY3" fmla="*/ 2526 h 150705"/>
                  <a:gd name="csX4" fmla="*/ 0 w 151378"/>
                  <a:gd name="csY4" fmla="*/ 148179 h 150705"/>
                  <a:gd name="csX5" fmla="*/ 2526 w 151378"/>
                  <a:gd name="csY5" fmla="*/ 150705 h 150705"/>
                  <a:gd name="csX6" fmla="*/ 103557 w 151378"/>
                  <a:gd name="csY6" fmla="*/ 150705 h 150705"/>
                  <a:gd name="csX7" fmla="*/ 151379 w 151378"/>
                  <a:gd name="csY7" fmla="*/ 102884 h 150705"/>
                  <a:gd name="csX8" fmla="*/ 151379 w 151378"/>
                  <a:gd name="csY8" fmla="*/ 47653 h 150705"/>
                  <a:gd name="csX9" fmla="*/ 129488 w 151378"/>
                  <a:gd name="csY9" fmla="*/ 102715 h 150705"/>
                  <a:gd name="csX10" fmla="*/ 99348 w 151378"/>
                  <a:gd name="csY10" fmla="*/ 131341 h 150705"/>
                  <a:gd name="csX11" fmla="*/ 24247 w 151378"/>
                  <a:gd name="csY11" fmla="*/ 131341 h 150705"/>
                  <a:gd name="csX12" fmla="*/ 22564 w 151378"/>
                  <a:gd name="csY12" fmla="*/ 129657 h 150705"/>
                  <a:gd name="csX13" fmla="*/ 22564 w 151378"/>
                  <a:gd name="csY13" fmla="*/ 22564 h 150705"/>
                  <a:gd name="csX14" fmla="*/ 24247 w 151378"/>
                  <a:gd name="csY14" fmla="*/ 20880 h 150705"/>
                  <a:gd name="csX15" fmla="*/ 99348 w 151378"/>
                  <a:gd name="csY15" fmla="*/ 20880 h 150705"/>
                  <a:gd name="csX16" fmla="*/ 129488 w 151378"/>
                  <a:gd name="csY16" fmla="*/ 49505 h 150705"/>
                  <a:gd name="csX17" fmla="*/ 129488 w 151378"/>
                  <a:gd name="csY17" fmla="*/ 102715 h 15070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Lst>
                <a:rect l="l" t="t" r="r" b="b"/>
                <a:pathLst>
                  <a:path w="151378" h="150705">
                    <a:moveTo>
                      <a:pt x="151379" y="47822"/>
                    </a:moveTo>
                    <a:cubicBezTo>
                      <a:pt x="151379" y="19701"/>
                      <a:pt x="135214" y="0"/>
                      <a:pt x="103557" y="0"/>
                    </a:cubicBezTo>
                    <a:lnTo>
                      <a:pt x="2526" y="0"/>
                    </a:lnTo>
                    <a:cubicBezTo>
                      <a:pt x="842" y="0"/>
                      <a:pt x="0" y="1010"/>
                      <a:pt x="0" y="2526"/>
                    </a:cubicBezTo>
                    <a:lnTo>
                      <a:pt x="0" y="148179"/>
                    </a:lnTo>
                    <a:cubicBezTo>
                      <a:pt x="0" y="149695"/>
                      <a:pt x="842" y="150705"/>
                      <a:pt x="2526" y="150705"/>
                    </a:cubicBezTo>
                    <a:lnTo>
                      <a:pt x="103557" y="150705"/>
                    </a:lnTo>
                    <a:cubicBezTo>
                      <a:pt x="136056" y="150705"/>
                      <a:pt x="151379" y="131678"/>
                      <a:pt x="151379" y="102884"/>
                    </a:cubicBezTo>
                    <a:lnTo>
                      <a:pt x="151379" y="47653"/>
                    </a:lnTo>
                    <a:close/>
                    <a:moveTo>
                      <a:pt x="129488" y="102715"/>
                    </a:moveTo>
                    <a:cubicBezTo>
                      <a:pt x="129488" y="121238"/>
                      <a:pt x="117196" y="131341"/>
                      <a:pt x="99348" y="131341"/>
                    </a:cubicBezTo>
                    <a:lnTo>
                      <a:pt x="24247" y="131341"/>
                    </a:lnTo>
                    <a:cubicBezTo>
                      <a:pt x="22732" y="131341"/>
                      <a:pt x="22564" y="130836"/>
                      <a:pt x="22564" y="129657"/>
                    </a:cubicBezTo>
                    <a:lnTo>
                      <a:pt x="22564" y="22564"/>
                    </a:lnTo>
                    <a:cubicBezTo>
                      <a:pt x="22564" y="21385"/>
                      <a:pt x="22900" y="20880"/>
                      <a:pt x="24247" y="20880"/>
                    </a:cubicBezTo>
                    <a:lnTo>
                      <a:pt x="99348" y="20880"/>
                    </a:lnTo>
                    <a:cubicBezTo>
                      <a:pt x="118880" y="20880"/>
                      <a:pt x="129488" y="31151"/>
                      <a:pt x="129488" y="49505"/>
                    </a:cubicBezTo>
                    <a:lnTo>
                      <a:pt x="129488" y="102715"/>
                    </a:lnTo>
                    <a:close/>
                  </a:path>
                </a:pathLst>
              </a:custGeom>
              <a:solidFill>
                <a:srgbClr val="FFFFFF"/>
              </a:solidFill>
              <a:ln w="16836" cap="flat">
                <a:noFill/>
                <a:prstDash val="solid"/>
                <a:miter/>
              </a:ln>
            </p:spPr>
            <p:txBody>
              <a:bodyPr/>
              <a:lstStyle/>
              <a:p>
                <a:endParaRPr lang="da-DK"/>
              </a:p>
            </p:txBody>
          </p:sp>
          <p:sp>
            <p:nvSpPr>
              <p:cNvPr id="190" name="Freeform: Shape 189">
                <a:extLst>
                  <a:ext uri="{FF2B5EF4-FFF2-40B4-BE49-F238E27FC236}">
                    <a16:creationId xmlns:a16="http://schemas.microsoft.com/office/drawing/2014/main" id="{648514A8-97CD-2E67-51A1-06273C5A51B2}"/>
                  </a:ext>
                </a:extLst>
              </p:cNvPr>
              <p:cNvSpPr/>
              <p:nvPr/>
            </p:nvSpPr>
            <p:spPr>
              <a:xfrm>
                <a:off x="13271873" y="28946280"/>
                <a:ext cx="219568" cy="154018"/>
              </a:xfrm>
              <a:custGeom>
                <a:avLst/>
                <a:gdLst>
                  <a:gd name="csX0" fmla="*/ 103551 w 219568"/>
                  <a:gd name="csY0" fmla="*/ 0 h 154018"/>
                  <a:gd name="csX1" fmla="*/ 78798 w 219568"/>
                  <a:gd name="csY1" fmla="*/ 13808 h 154018"/>
                  <a:gd name="csX2" fmla="*/ 1677 w 219568"/>
                  <a:gd name="csY2" fmla="*/ 137571 h 154018"/>
                  <a:gd name="csX3" fmla="*/ 5045 w 219568"/>
                  <a:gd name="csY3" fmla="*/ 152389 h 154018"/>
                  <a:gd name="csX4" fmla="*/ 20032 w 219568"/>
                  <a:gd name="csY4" fmla="*/ 148853 h 154018"/>
                  <a:gd name="csX5" fmla="*/ 97994 w 219568"/>
                  <a:gd name="csY5" fmla="*/ 23237 h 154018"/>
                  <a:gd name="csX6" fmla="*/ 103719 w 219568"/>
                  <a:gd name="csY6" fmla="*/ 19870 h 154018"/>
                  <a:gd name="csX7" fmla="*/ 208792 w 219568"/>
                  <a:gd name="csY7" fmla="*/ 19870 h 154018"/>
                  <a:gd name="csX8" fmla="*/ 219569 w 219568"/>
                  <a:gd name="csY8" fmla="*/ 10777 h 154018"/>
                  <a:gd name="csX9" fmla="*/ 208792 w 219568"/>
                  <a:gd name="csY9" fmla="*/ 0 h 154018"/>
                  <a:gd name="csX10" fmla="*/ 103719 w 219568"/>
                  <a:gd name="csY10" fmla="*/ 0 h 15401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19568" h="154018">
                    <a:moveTo>
                      <a:pt x="103551" y="0"/>
                    </a:moveTo>
                    <a:cubicBezTo>
                      <a:pt x="91932" y="0"/>
                      <a:pt x="85702" y="2863"/>
                      <a:pt x="78798" y="13808"/>
                    </a:cubicBezTo>
                    <a:lnTo>
                      <a:pt x="1677" y="137571"/>
                    </a:lnTo>
                    <a:cubicBezTo>
                      <a:pt x="-1522" y="142623"/>
                      <a:pt x="-6" y="149190"/>
                      <a:pt x="5045" y="152389"/>
                    </a:cubicBezTo>
                    <a:cubicBezTo>
                      <a:pt x="10097" y="155588"/>
                      <a:pt x="16832" y="153904"/>
                      <a:pt x="20032" y="148853"/>
                    </a:cubicBezTo>
                    <a:lnTo>
                      <a:pt x="97994" y="23237"/>
                    </a:lnTo>
                    <a:cubicBezTo>
                      <a:pt x="99846" y="20711"/>
                      <a:pt x="100351" y="20038"/>
                      <a:pt x="103719" y="19870"/>
                    </a:cubicBezTo>
                    <a:lnTo>
                      <a:pt x="208792" y="19870"/>
                    </a:lnTo>
                    <a:cubicBezTo>
                      <a:pt x="214685" y="19870"/>
                      <a:pt x="219569" y="16670"/>
                      <a:pt x="219569" y="10777"/>
                    </a:cubicBezTo>
                    <a:cubicBezTo>
                      <a:pt x="219569" y="4883"/>
                      <a:pt x="214854" y="0"/>
                      <a:pt x="208792" y="0"/>
                    </a:cubicBezTo>
                    <a:lnTo>
                      <a:pt x="103719" y="0"/>
                    </a:lnTo>
                    <a:close/>
                  </a:path>
                </a:pathLst>
              </a:custGeom>
              <a:solidFill>
                <a:srgbClr val="FFFFFF"/>
              </a:solidFill>
              <a:ln w="16836" cap="flat">
                <a:noFill/>
                <a:prstDash val="solid"/>
                <a:miter/>
              </a:ln>
            </p:spPr>
            <p:txBody>
              <a:bodyPr/>
              <a:lstStyle/>
              <a:p>
                <a:endParaRPr lang="da-DK"/>
              </a:p>
            </p:txBody>
          </p:sp>
          <p:sp>
            <p:nvSpPr>
              <p:cNvPr id="191" name="Freeform: Shape 190">
                <a:extLst>
                  <a:ext uri="{FF2B5EF4-FFF2-40B4-BE49-F238E27FC236}">
                    <a16:creationId xmlns:a16="http://schemas.microsoft.com/office/drawing/2014/main" id="{0F99D9EB-E800-EABC-12A2-E9F64CEE2F5A}"/>
                  </a:ext>
                </a:extLst>
              </p:cNvPr>
              <p:cNvSpPr/>
              <p:nvPr/>
            </p:nvSpPr>
            <p:spPr>
              <a:xfrm>
                <a:off x="13373403" y="29011445"/>
                <a:ext cx="117701" cy="85034"/>
              </a:xfrm>
              <a:custGeom>
                <a:avLst/>
                <a:gdLst>
                  <a:gd name="csX0" fmla="*/ 3368 w 117701"/>
                  <a:gd name="csY0" fmla="*/ 0 h 85034"/>
                  <a:gd name="csX1" fmla="*/ 0 w 117701"/>
                  <a:gd name="csY1" fmla="*/ 3368 h 85034"/>
                  <a:gd name="csX2" fmla="*/ 0 w 117701"/>
                  <a:gd name="csY2" fmla="*/ 81667 h 85034"/>
                  <a:gd name="csX3" fmla="*/ 3368 w 117701"/>
                  <a:gd name="csY3" fmla="*/ 85035 h 85034"/>
                  <a:gd name="csX4" fmla="*/ 106925 w 117701"/>
                  <a:gd name="csY4" fmla="*/ 85035 h 85034"/>
                  <a:gd name="csX5" fmla="*/ 117702 w 117701"/>
                  <a:gd name="csY5" fmla="*/ 74932 h 85034"/>
                  <a:gd name="csX6" fmla="*/ 106925 w 117701"/>
                  <a:gd name="csY6" fmla="*/ 64997 h 85034"/>
                  <a:gd name="csX7" fmla="*/ 24079 w 117701"/>
                  <a:gd name="csY7" fmla="*/ 64997 h 85034"/>
                  <a:gd name="csX8" fmla="*/ 21553 w 117701"/>
                  <a:gd name="csY8" fmla="*/ 62471 h 85034"/>
                  <a:gd name="csX9" fmla="*/ 21553 w 117701"/>
                  <a:gd name="csY9" fmla="*/ 22059 h 85034"/>
                  <a:gd name="csX10" fmla="*/ 24079 w 117701"/>
                  <a:gd name="csY10" fmla="*/ 19533 h 85034"/>
                  <a:gd name="csX11" fmla="*/ 101873 w 117701"/>
                  <a:gd name="csY11" fmla="*/ 19533 h 85034"/>
                  <a:gd name="csX12" fmla="*/ 112650 w 117701"/>
                  <a:gd name="csY12" fmla="*/ 9935 h 85034"/>
                  <a:gd name="csX13" fmla="*/ 101873 w 117701"/>
                  <a:gd name="csY13" fmla="*/ 0 h 85034"/>
                  <a:gd name="csX14" fmla="*/ 3368 w 117701"/>
                  <a:gd name="csY14" fmla="*/ 0 h 8503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117701" h="85034">
                    <a:moveTo>
                      <a:pt x="3368" y="0"/>
                    </a:moveTo>
                    <a:cubicBezTo>
                      <a:pt x="1179" y="0"/>
                      <a:pt x="0" y="1179"/>
                      <a:pt x="0" y="3368"/>
                    </a:cubicBezTo>
                    <a:lnTo>
                      <a:pt x="0" y="81667"/>
                    </a:lnTo>
                    <a:cubicBezTo>
                      <a:pt x="0" y="83688"/>
                      <a:pt x="1347" y="85035"/>
                      <a:pt x="3368" y="85035"/>
                    </a:cubicBezTo>
                    <a:lnTo>
                      <a:pt x="106925" y="85035"/>
                    </a:lnTo>
                    <a:cubicBezTo>
                      <a:pt x="112818" y="85035"/>
                      <a:pt x="117702" y="80825"/>
                      <a:pt x="117702" y="74932"/>
                    </a:cubicBezTo>
                    <a:cubicBezTo>
                      <a:pt x="117702" y="69038"/>
                      <a:pt x="112818" y="64997"/>
                      <a:pt x="106925" y="64997"/>
                    </a:cubicBezTo>
                    <a:lnTo>
                      <a:pt x="24079" y="64997"/>
                    </a:lnTo>
                    <a:cubicBezTo>
                      <a:pt x="22059" y="64997"/>
                      <a:pt x="21553" y="64323"/>
                      <a:pt x="21553" y="62471"/>
                    </a:cubicBezTo>
                    <a:lnTo>
                      <a:pt x="21553" y="22059"/>
                    </a:lnTo>
                    <a:cubicBezTo>
                      <a:pt x="21553" y="20038"/>
                      <a:pt x="22059" y="19533"/>
                      <a:pt x="24079" y="19533"/>
                    </a:cubicBezTo>
                    <a:lnTo>
                      <a:pt x="101873" y="19533"/>
                    </a:lnTo>
                    <a:cubicBezTo>
                      <a:pt x="107935" y="19533"/>
                      <a:pt x="112650" y="15997"/>
                      <a:pt x="112650" y="9935"/>
                    </a:cubicBezTo>
                    <a:cubicBezTo>
                      <a:pt x="112650" y="3873"/>
                      <a:pt x="107935" y="0"/>
                      <a:pt x="101873" y="0"/>
                    </a:cubicBezTo>
                    <a:lnTo>
                      <a:pt x="3368" y="0"/>
                    </a:lnTo>
                    <a:close/>
                  </a:path>
                </a:pathLst>
              </a:custGeom>
              <a:solidFill>
                <a:srgbClr val="FFFFFF"/>
              </a:solidFill>
              <a:ln w="16836" cap="flat">
                <a:noFill/>
                <a:prstDash val="solid"/>
                <a:miter/>
              </a:ln>
            </p:spPr>
            <p:txBody>
              <a:bodyPr/>
              <a:lstStyle/>
              <a:p>
                <a:endParaRPr lang="da-DK"/>
              </a:p>
            </p:txBody>
          </p:sp>
          <p:sp>
            <p:nvSpPr>
              <p:cNvPr id="192" name="Freeform: Shape 191">
                <a:extLst>
                  <a:ext uri="{FF2B5EF4-FFF2-40B4-BE49-F238E27FC236}">
                    <a16:creationId xmlns:a16="http://schemas.microsoft.com/office/drawing/2014/main" id="{1D4C440B-20CF-D835-32B3-69D674A8FEF0}"/>
                  </a:ext>
                </a:extLst>
              </p:cNvPr>
              <p:cNvSpPr/>
              <p:nvPr/>
            </p:nvSpPr>
            <p:spPr>
              <a:xfrm>
                <a:off x="13912432" y="28945606"/>
                <a:ext cx="172543" cy="154720"/>
              </a:xfrm>
              <a:custGeom>
                <a:avLst/>
                <a:gdLst>
                  <a:gd name="csX0" fmla="*/ 171728 w 172543"/>
                  <a:gd name="csY0" fmla="*/ 138918 h 154720"/>
                  <a:gd name="csX1" fmla="*/ 107068 w 172543"/>
                  <a:gd name="csY1" fmla="*/ 7914 h 154720"/>
                  <a:gd name="csX2" fmla="*/ 94607 w 172543"/>
                  <a:gd name="csY2" fmla="*/ 0 h 154720"/>
                  <a:gd name="csX3" fmla="*/ 78274 w 172543"/>
                  <a:gd name="csY3" fmla="*/ 0 h 154720"/>
                  <a:gd name="csX4" fmla="*/ 65308 w 172543"/>
                  <a:gd name="csY4" fmla="*/ 7914 h 154720"/>
                  <a:gd name="csX5" fmla="*/ 1153 w 172543"/>
                  <a:gd name="csY5" fmla="*/ 138918 h 154720"/>
                  <a:gd name="csX6" fmla="*/ 6036 w 172543"/>
                  <a:gd name="csY6" fmla="*/ 153399 h 154720"/>
                  <a:gd name="csX7" fmla="*/ 20517 w 172543"/>
                  <a:gd name="csY7" fmla="*/ 148516 h 154720"/>
                  <a:gd name="csX8" fmla="*/ 82988 w 172543"/>
                  <a:gd name="csY8" fmla="*/ 21048 h 154720"/>
                  <a:gd name="csX9" fmla="*/ 85346 w 172543"/>
                  <a:gd name="csY9" fmla="*/ 18522 h 154720"/>
                  <a:gd name="csX10" fmla="*/ 87030 w 172543"/>
                  <a:gd name="csY10" fmla="*/ 18522 h 154720"/>
                  <a:gd name="csX11" fmla="*/ 89555 w 172543"/>
                  <a:gd name="csY11" fmla="*/ 21048 h 154720"/>
                  <a:gd name="csX12" fmla="*/ 123401 w 172543"/>
                  <a:gd name="csY12" fmla="*/ 89918 h 154720"/>
                  <a:gd name="csX13" fmla="*/ 122222 w 172543"/>
                  <a:gd name="csY13" fmla="*/ 92612 h 154720"/>
                  <a:gd name="csX14" fmla="*/ 70191 w 172543"/>
                  <a:gd name="csY14" fmla="*/ 92612 h 154720"/>
                  <a:gd name="csX15" fmla="*/ 59414 w 172543"/>
                  <a:gd name="csY15" fmla="*/ 102547 h 154720"/>
                  <a:gd name="csX16" fmla="*/ 70191 w 172543"/>
                  <a:gd name="csY16" fmla="*/ 112650 h 154720"/>
                  <a:gd name="csX17" fmla="*/ 132662 w 172543"/>
                  <a:gd name="csY17" fmla="*/ 112650 h 154720"/>
                  <a:gd name="csX18" fmla="*/ 135356 w 172543"/>
                  <a:gd name="csY18" fmla="*/ 114334 h 154720"/>
                  <a:gd name="csX19" fmla="*/ 152027 w 172543"/>
                  <a:gd name="csY19" fmla="*/ 148685 h 154720"/>
                  <a:gd name="csX20" fmla="*/ 166508 w 172543"/>
                  <a:gd name="csY20" fmla="*/ 153568 h 154720"/>
                  <a:gd name="csX21" fmla="*/ 171391 w 172543"/>
                  <a:gd name="csY21" fmla="*/ 139087 h 15472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172543" h="154720">
                    <a:moveTo>
                      <a:pt x="171728" y="138918"/>
                    </a:moveTo>
                    <a:lnTo>
                      <a:pt x="107068" y="7914"/>
                    </a:lnTo>
                    <a:cubicBezTo>
                      <a:pt x="104373" y="2526"/>
                      <a:pt x="100501" y="0"/>
                      <a:pt x="94607" y="0"/>
                    </a:cubicBezTo>
                    <a:lnTo>
                      <a:pt x="78274" y="0"/>
                    </a:lnTo>
                    <a:cubicBezTo>
                      <a:pt x="72212" y="0"/>
                      <a:pt x="68002" y="2526"/>
                      <a:pt x="65308" y="7914"/>
                    </a:cubicBezTo>
                    <a:lnTo>
                      <a:pt x="1153" y="138918"/>
                    </a:lnTo>
                    <a:cubicBezTo>
                      <a:pt x="-1541" y="144306"/>
                      <a:pt x="648" y="150705"/>
                      <a:pt x="6036" y="153399"/>
                    </a:cubicBezTo>
                    <a:cubicBezTo>
                      <a:pt x="11425" y="156093"/>
                      <a:pt x="17992" y="153904"/>
                      <a:pt x="20517" y="148516"/>
                    </a:cubicBezTo>
                    <a:cubicBezTo>
                      <a:pt x="20517" y="148516"/>
                      <a:pt x="82483" y="22059"/>
                      <a:pt x="82988" y="21048"/>
                    </a:cubicBezTo>
                    <a:cubicBezTo>
                      <a:pt x="83662" y="20038"/>
                      <a:pt x="84167" y="18522"/>
                      <a:pt x="85346" y="18522"/>
                    </a:cubicBezTo>
                    <a:lnTo>
                      <a:pt x="87030" y="18522"/>
                    </a:lnTo>
                    <a:cubicBezTo>
                      <a:pt x="88377" y="18522"/>
                      <a:pt x="89050" y="20206"/>
                      <a:pt x="89555" y="21048"/>
                    </a:cubicBezTo>
                    <a:cubicBezTo>
                      <a:pt x="89892" y="21553"/>
                      <a:pt x="107236" y="56914"/>
                      <a:pt x="123401" y="89918"/>
                    </a:cubicBezTo>
                    <a:cubicBezTo>
                      <a:pt x="123906" y="90760"/>
                      <a:pt x="124243" y="92612"/>
                      <a:pt x="122222" y="92612"/>
                    </a:cubicBezTo>
                    <a:lnTo>
                      <a:pt x="70191" y="92612"/>
                    </a:lnTo>
                    <a:cubicBezTo>
                      <a:pt x="64298" y="92612"/>
                      <a:pt x="59414" y="96485"/>
                      <a:pt x="59414" y="102547"/>
                    </a:cubicBezTo>
                    <a:cubicBezTo>
                      <a:pt x="59414" y="108609"/>
                      <a:pt x="64298" y="112650"/>
                      <a:pt x="70191" y="112650"/>
                    </a:cubicBezTo>
                    <a:lnTo>
                      <a:pt x="132662" y="112650"/>
                    </a:lnTo>
                    <a:cubicBezTo>
                      <a:pt x="134178" y="112650"/>
                      <a:pt x="134683" y="112987"/>
                      <a:pt x="135356" y="114334"/>
                    </a:cubicBezTo>
                    <a:lnTo>
                      <a:pt x="152027" y="148685"/>
                    </a:lnTo>
                    <a:cubicBezTo>
                      <a:pt x="154721" y="154073"/>
                      <a:pt x="161119" y="156262"/>
                      <a:pt x="166508" y="153568"/>
                    </a:cubicBezTo>
                    <a:cubicBezTo>
                      <a:pt x="171896" y="151042"/>
                      <a:pt x="174085" y="144475"/>
                      <a:pt x="171391" y="139087"/>
                    </a:cubicBezTo>
                  </a:path>
                </a:pathLst>
              </a:custGeom>
              <a:solidFill>
                <a:srgbClr val="FFFFFF"/>
              </a:solidFill>
              <a:ln w="16836" cap="flat">
                <a:noFill/>
                <a:prstDash val="solid"/>
                <a:miter/>
              </a:ln>
            </p:spPr>
            <p:txBody>
              <a:bodyPr/>
              <a:lstStyle/>
              <a:p>
                <a:endParaRPr lang="da-DK"/>
              </a:p>
            </p:txBody>
          </p:sp>
          <p:sp>
            <p:nvSpPr>
              <p:cNvPr id="193" name="Freeform: Shape 192">
                <a:extLst>
                  <a:ext uri="{FF2B5EF4-FFF2-40B4-BE49-F238E27FC236}">
                    <a16:creationId xmlns:a16="http://schemas.microsoft.com/office/drawing/2014/main" id="{D2DB023F-B8E7-C23D-A173-AC35CE5D59B3}"/>
                  </a:ext>
                </a:extLst>
              </p:cNvPr>
              <p:cNvSpPr/>
              <p:nvPr/>
            </p:nvSpPr>
            <p:spPr>
              <a:xfrm>
                <a:off x="13721584" y="29293828"/>
                <a:ext cx="163974" cy="252451"/>
              </a:xfrm>
              <a:custGeom>
                <a:avLst/>
                <a:gdLst>
                  <a:gd name="csX0" fmla="*/ 150409 w 163974"/>
                  <a:gd name="csY0" fmla="*/ 0 h 252451"/>
                  <a:gd name="csX1" fmla="*/ 158155 w 163974"/>
                  <a:gd name="csY1" fmla="*/ 4041 h 252451"/>
                  <a:gd name="csX2" fmla="*/ 159670 w 163974"/>
                  <a:gd name="csY2" fmla="*/ 5220 h 252451"/>
                  <a:gd name="csX3" fmla="*/ 159670 w 163974"/>
                  <a:gd name="csY3" fmla="*/ 5893 h 252451"/>
                  <a:gd name="csX4" fmla="*/ 160681 w 163974"/>
                  <a:gd name="csY4" fmla="*/ 6567 h 252451"/>
                  <a:gd name="csX5" fmla="*/ 160681 w 163974"/>
                  <a:gd name="csY5" fmla="*/ 7241 h 252451"/>
                  <a:gd name="csX6" fmla="*/ 161354 w 163974"/>
                  <a:gd name="csY6" fmla="*/ 7577 h 252451"/>
                  <a:gd name="csX7" fmla="*/ 161354 w 163974"/>
                  <a:gd name="csY7" fmla="*/ 8251 h 252451"/>
                  <a:gd name="csX8" fmla="*/ 162028 w 163974"/>
                  <a:gd name="csY8" fmla="*/ 8588 h 252451"/>
                  <a:gd name="csX9" fmla="*/ 162365 w 163974"/>
                  <a:gd name="csY9" fmla="*/ 9766 h 252451"/>
                  <a:gd name="csX10" fmla="*/ 162701 w 163974"/>
                  <a:gd name="csY10" fmla="*/ 9766 h 252451"/>
                  <a:gd name="csX11" fmla="*/ 163880 w 163974"/>
                  <a:gd name="csY11" fmla="*/ 15155 h 252451"/>
                  <a:gd name="csX12" fmla="*/ 163543 w 163974"/>
                  <a:gd name="csY12" fmla="*/ 15155 h 252451"/>
                  <a:gd name="csX13" fmla="*/ 163543 w 163974"/>
                  <a:gd name="csY13" fmla="*/ 16333 h 252451"/>
                  <a:gd name="csX14" fmla="*/ 163206 w 163974"/>
                  <a:gd name="csY14" fmla="*/ 16333 h 252451"/>
                  <a:gd name="csX15" fmla="*/ 162533 w 163974"/>
                  <a:gd name="csY15" fmla="*/ 18186 h 252451"/>
                  <a:gd name="csX16" fmla="*/ 162196 w 163974"/>
                  <a:gd name="csY16" fmla="*/ 18186 h 252451"/>
                  <a:gd name="csX17" fmla="*/ 161859 w 163974"/>
                  <a:gd name="csY17" fmla="*/ 19364 h 252451"/>
                  <a:gd name="csX18" fmla="*/ 161186 w 163974"/>
                  <a:gd name="csY18" fmla="*/ 19701 h 252451"/>
                  <a:gd name="csX19" fmla="*/ 161186 w 163974"/>
                  <a:gd name="csY19" fmla="*/ 20375 h 252451"/>
                  <a:gd name="csX20" fmla="*/ 160512 w 163974"/>
                  <a:gd name="csY20" fmla="*/ 20711 h 252451"/>
                  <a:gd name="csX21" fmla="*/ 160512 w 163974"/>
                  <a:gd name="csY21" fmla="*/ 21385 h 252451"/>
                  <a:gd name="csX22" fmla="*/ 159839 w 163974"/>
                  <a:gd name="csY22" fmla="*/ 21722 h 252451"/>
                  <a:gd name="csX23" fmla="*/ 159839 w 163974"/>
                  <a:gd name="csY23" fmla="*/ 22395 h 252451"/>
                  <a:gd name="csX24" fmla="*/ 159165 w 163974"/>
                  <a:gd name="csY24" fmla="*/ 22732 h 252451"/>
                  <a:gd name="csX25" fmla="*/ 159165 w 163974"/>
                  <a:gd name="csY25" fmla="*/ 23406 h 252451"/>
                  <a:gd name="csX26" fmla="*/ 158492 w 163974"/>
                  <a:gd name="csY26" fmla="*/ 23742 h 252451"/>
                  <a:gd name="csX27" fmla="*/ 158492 w 163974"/>
                  <a:gd name="csY27" fmla="*/ 24416 h 252451"/>
                  <a:gd name="csX28" fmla="*/ 158155 w 163974"/>
                  <a:gd name="csY28" fmla="*/ 24416 h 252451"/>
                  <a:gd name="csX29" fmla="*/ 157818 w 163974"/>
                  <a:gd name="csY29" fmla="*/ 25426 h 252451"/>
                  <a:gd name="csX30" fmla="*/ 157145 w 163974"/>
                  <a:gd name="csY30" fmla="*/ 25763 h 252451"/>
                  <a:gd name="csX31" fmla="*/ 157145 w 163974"/>
                  <a:gd name="csY31" fmla="*/ 26437 h 252451"/>
                  <a:gd name="csX32" fmla="*/ 156471 w 163974"/>
                  <a:gd name="csY32" fmla="*/ 26773 h 252451"/>
                  <a:gd name="csX33" fmla="*/ 156134 w 163974"/>
                  <a:gd name="csY33" fmla="*/ 27784 h 252451"/>
                  <a:gd name="csX34" fmla="*/ 155797 w 163974"/>
                  <a:gd name="csY34" fmla="*/ 27784 h 252451"/>
                  <a:gd name="csX35" fmla="*/ 155461 w 163974"/>
                  <a:gd name="csY35" fmla="*/ 28962 h 252451"/>
                  <a:gd name="csX36" fmla="*/ 155124 w 163974"/>
                  <a:gd name="csY36" fmla="*/ 28962 h 252451"/>
                  <a:gd name="csX37" fmla="*/ 154787 w 163974"/>
                  <a:gd name="csY37" fmla="*/ 29973 h 252451"/>
                  <a:gd name="csX38" fmla="*/ 154114 w 163974"/>
                  <a:gd name="csY38" fmla="*/ 30309 h 252451"/>
                  <a:gd name="csX39" fmla="*/ 153777 w 163974"/>
                  <a:gd name="csY39" fmla="*/ 31488 h 252451"/>
                  <a:gd name="csX40" fmla="*/ 153103 w 163974"/>
                  <a:gd name="csY40" fmla="*/ 31825 h 252451"/>
                  <a:gd name="csX41" fmla="*/ 152767 w 163974"/>
                  <a:gd name="csY41" fmla="*/ 33004 h 252451"/>
                  <a:gd name="csX42" fmla="*/ 152093 w 163974"/>
                  <a:gd name="csY42" fmla="*/ 33340 h 252451"/>
                  <a:gd name="csX43" fmla="*/ 151756 w 163974"/>
                  <a:gd name="csY43" fmla="*/ 34351 h 252451"/>
                  <a:gd name="csX44" fmla="*/ 151419 w 163974"/>
                  <a:gd name="csY44" fmla="*/ 34351 h 252451"/>
                  <a:gd name="csX45" fmla="*/ 151419 w 163974"/>
                  <a:gd name="csY45" fmla="*/ 35024 h 252451"/>
                  <a:gd name="csX46" fmla="*/ 151083 w 163974"/>
                  <a:gd name="csY46" fmla="*/ 35024 h 252451"/>
                  <a:gd name="csX47" fmla="*/ 151083 w 163974"/>
                  <a:gd name="csY47" fmla="*/ 35698 h 252451"/>
                  <a:gd name="csX48" fmla="*/ 150746 w 163974"/>
                  <a:gd name="csY48" fmla="*/ 35698 h 252451"/>
                  <a:gd name="csX49" fmla="*/ 150746 w 163974"/>
                  <a:gd name="csY49" fmla="*/ 36371 h 252451"/>
                  <a:gd name="csX50" fmla="*/ 150072 w 163974"/>
                  <a:gd name="csY50" fmla="*/ 36708 h 252451"/>
                  <a:gd name="csX51" fmla="*/ 149399 w 163974"/>
                  <a:gd name="csY51" fmla="*/ 38560 h 252451"/>
                  <a:gd name="csX52" fmla="*/ 148725 w 163974"/>
                  <a:gd name="csY52" fmla="*/ 38897 h 252451"/>
                  <a:gd name="csX53" fmla="*/ 148725 w 163974"/>
                  <a:gd name="csY53" fmla="*/ 39571 h 252451"/>
                  <a:gd name="csX54" fmla="*/ 148389 w 163974"/>
                  <a:gd name="csY54" fmla="*/ 39571 h 252451"/>
                  <a:gd name="csX55" fmla="*/ 148389 w 163974"/>
                  <a:gd name="csY55" fmla="*/ 40244 h 252451"/>
                  <a:gd name="csX56" fmla="*/ 148052 w 163974"/>
                  <a:gd name="csY56" fmla="*/ 40244 h 252451"/>
                  <a:gd name="csX57" fmla="*/ 148052 w 163974"/>
                  <a:gd name="csY57" fmla="*/ 40918 h 252451"/>
                  <a:gd name="csX58" fmla="*/ 147715 w 163974"/>
                  <a:gd name="csY58" fmla="*/ 40918 h 252451"/>
                  <a:gd name="csX59" fmla="*/ 147715 w 163974"/>
                  <a:gd name="csY59" fmla="*/ 41591 h 252451"/>
                  <a:gd name="csX60" fmla="*/ 147378 w 163974"/>
                  <a:gd name="csY60" fmla="*/ 41591 h 252451"/>
                  <a:gd name="csX61" fmla="*/ 147378 w 163974"/>
                  <a:gd name="csY61" fmla="*/ 42265 h 252451"/>
                  <a:gd name="csX62" fmla="*/ 146705 w 163974"/>
                  <a:gd name="csY62" fmla="*/ 42602 h 252451"/>
                  <a:gd name="csX63" fmla="*/ 146705 w 163974"/>
                  <a:gd name="csY63" fmla="*/ 43275 h 252451"/>
                  <a:gd name="csX64" fmla="*/ 146368 w 163974"/>
                  <a:gd name="csY64" fmla="*/ 43275 h 252451"/>
                  <a:gd name="csX65" fmla="*/ 146368 w 163974"/>
                  <a:gd name="csY65" fmla="*/ 43949 h 252451"/>
                  <a:gd name="csX66" fmla="*/ 146031 w 163974"/>
                  <a:gd name="csY66" fmla="*/ 43949 h 252451"/>
                  <a:gd name="csX67" fmla="*/ 146031 w 163974"/>
                  <a:gd name="csY67" fmla="*/ 44622 h 252451"/>
                  <a:gd name="csX68" fmla="*/ 145694 w 163974"/>
                  <a:gd name="csY68" fmla="*/ 44622 h 252451"/>
                  <a:gd name="csX69" fmla="*/ 145694 w 163974"/>
                  <a:gd name="csY69" fmla="*/ 45296 h 252451"/>
                  <a:gd name="csX70" fmla="*/ 145358 w 163974"/>
                  <a:gd name="csY70" fmla="*/ 45296 h 252451"/>
                  <a:gd name="csX71" fmla="*/ 145358 w 163974"/>
                  <a:gd name="csY71" fmla="*/ 45969 h 252451"/>
                  <a:gd name="csX72" fmla="*/ 144684 w 163974"/>
                  <a:gd name="csY72" fmla="*/ 46306 h 252451"/>
                  <a:gd name="csX73" fmla="*/ 144684 w 163974"/>
                  <a:gd name="csY73" fmla="*/ 46980 h 252451"/>
                  <a:gd name="csX74" fmla="*/ 144347 w 163974"/>
                  <a:gd name="csY74" fmla="*/ 46980 h 252451"/>
                  <a:gd name="csX75" fmla="*/ 144347 w 163974"/>
                  <a:gd name="csY75" fmla="*/ 47653 h 252451"/>
                  <a:gd name="csX76" fmla="*/ 144011 w 163974"/>
                  <a:gd name="csY76" fmla="*/ 47653 h 252451"/>
                  <a:gd name="csX77" fmla="*/ 144011 w 163974"/>
                  <a:gd name="csY77" fmla="*/ 48327 h 252451"/>
                  <a:gd name="csX78" fmla="*/ 143674 w 163974"/>
                  <a:gd name="csY78" fmla="*/ 48327 h 252451"/>
                  <a:gd name="csX79" fmla="*/ 143674 w 163974"/>
                  <a:gd name="csY79" fmla="*/ 49000 h 252451"/>
                  <a:gd name="csX80" fmla="*/ 143337 w 163974"/>
                  <a:gd name="csY80" fmla="*/ 49000 h 252451"/>
                  <a:gd name="csX81" fmla="*/ 143337 w 163974"/>
                  <a:gd name="csY81" fmla="*/ 49674 h 252451"/>
                  <a:gd name="csX82" fmla="*/ 142663 w 163974"/>
                  <a:gd name="csY82" fmla="*/ 50011 h 252451"/>
                  <a:gd name="csX83" fmla="*/ 140474 w 163974"/>
                  <a:gd name="csY83" fmla="*/ 55062 h 252451"/>
                  <a:gd name="csX84" fmla="*/ 139801 w 163974"/>
                  <a:gd name="csY84" fmla="*/ 55399 h 252451"/>
                  <a:gd name="csX85" fmla="*/ 139801 w 163974"/>
                  <a:gd name="csY85" fmla="*/ 56072 h 252451"/>
                  <a:gd name="csX86" fmla="*/ 139464 w 163974"/>
                  <a:gd name="csY86" fmla="*/ 56072 h 252451"/>
                  <a:gd name="csX87" fmla="*/ 139464 w 163974"/>
                  <a:gd name="csY87" fmla="*/ 56746 h 252451"/>
                  <a:gd name="csX88" fmla="*/ 139127 w 163974"/>
                  <a:gd name="csY88" fmla="*/ 56746 h 252451"/>
                  <a:gd name="csX89" fmla="*/ 139127 w 163974"/>
                  <a:gd name="csY89" fmla="*/ 57419 h 252451"/>
                  <a:gd name="csX90" fmla="*/ 138791 w 163974"/>
                  <a:gd name="csY90" fmla="*/ 57419 h 252451"/>
                  <a:gd name="csX91" fmla="*/ 138791 w 163974"/>
                  <a:gd name="csY91" fmla="*/ 58093 h 252451"/>
                  <a:gd name="csX92" fmla="*/ 138454 w 163974"/>
                  <a:gd name="csY92" fmla="*/ 58093 h 252451"/>
                  <a:gd name="csX93" fmla="*/ 138454 w 163974"/>
                  <a:gd name="csY93" fmla="*/ 58767 h 252451"/>
                  <a:gd name="csX94" fmla="*/ 138117 w 163974"/>
                  <a:gd name="csY94" fmla="*/ 58767 h 252451"/>
                  <a:gd name="csX95" fmla="*/ 138117 w 163974"/>
                  <a:gd name="csY95" fmla="*/ 59440 h 252451"/>
                  <a:gd name="csX96" fmla="*/ 137780 w 163974"/>
                  <a:gd name="csY96" fmla="*/ 59440 h 252451"/>
                  <a:gd name="csX97" fmla="*/ 137780 w 163974"/>
                  <a:gd name="csY97" fmla="*/ 60114 h 252451"/>
                  <a:gd name="csX98" fmla="*/ 137443 w 163974"/>
                  <a:gd name="csY98" fmla="*/ 60114 h 252451"/>
                  <a:gd name="csX99" fmla="*/ 136770 w 163974"/>
                  <a:gd name="csY99" fmla="*/ 61966 h 252451"/>
                  <a:gd name="csX100" fmla="*/ 136433 w 163974"/>
                  <a:gd name="csY100" fmla="*/ 61966 h 252451"/>
                  <a:gd name="csX101" fmla="*/ 136433 w 163974"/>
                  <a:gd name="csY101" fmla="*/ 62976 h 252451"/>
                  <a:gd name="csX102" fmla="*/ 136096 w 163974"/>
                  <a:gd name="csY102" fmla="*/ 62976 h 252451"/>
                  <a:gd name="csX103" fmla="*/ 135760 w 163974"/>
                  <a:gd name="csY103" fmla="*/ 64155 h 252451"/>
                  <a:gd name="csX104" fmla="*/ 135423 w 163974"/>
                  <a:gd name="csY104" fmla="*/ 64155 h 252451"/>
                  <a:gd name="csX105" fmla="*/ 135423 w 163974"/>
                  <a:gd name="csY105" fmla="*/ 64828 h 252451"/>
                  <a:gd name="csX106" fmla="*/ 135086 w 163974"/>
                  <a:gd name="csY106" fmla="*/ 64828 h 252451"/>
                  <a:gd name="csX107" fmla="*/ 135086 w 163974"/>
                  <a:gd name="csY107" fmla="*/ 65502 h 252451"/>
                  <a:gd name="csX108" fmla="*/ 134749 w 163974"/>
                  <a:gd name="csY108" fmla="*/ 65502 h 252451"/>
                  <a:gd name="csX109" fmla="*/ 134749 w 163974"/>
                  <a:gd name="csY109" fmla="*/ 66176 h 252451"/>
                  <a:gd name="csX110" fmla="*/ 134413 w 163974"/>
                  <a:gd name="csY110" fmla="*/ 66176 h 252451"/>
                  <a:gd name="csX111" fmla="*/ 133739 w 163974"/>
                  <a:gd name="csY111" fmla="*/ 68028 h 252451"/>
                  <a:gd name="csX112" fmla="*/ 133402 w 163974"/>
                  <a:gd name="csY112" fmla="*/ 68028 h 252451"/>
                  <a:gd name="csX113" fmla="*/ 132392 w 163974"/>
                  <a:gd name="csY113" fmla="*/ 70890 h 252451"/>
                  <a:gd name="csX114" fmla="*/ 132055 w 163974"/>
                  <a:gd name="csY114" fmla="*/ 70890 h 252451"/>
                  <a:gd name="csX115" fmla="*/ 131718 w 163974"/>
                  <a:gd name="csY115" fmla="*/ 72069 h 252451"/>
                  <a:gd name="csX116" fmla="*/ 131382 w 163974"/>
                  <a:gd name="csY116" fmla="*/ 72069 h 252451"/>
                  <a:gd name="csX117" fmla="*/ 131382 w 163974"/>
                  <a:gd name="csY117" fmla="*/ 73079 h 252451"/>
                  <a:gd name="csX118" fmla="*/ 131045 w 163974"/>
                  <a:gd name="csY118" fmla="*/ 73079 h 252451"/>
                  <a:gd name="csX119" fmla="*/ 131045 w 163974"/>
                  <a:gd name="csY119" fmla="*/ 73753 h 252451"/>
                  <a:gd name="csX120" fmla="*/ 130708 w 163974"/>
                  <a:gd name="csY120" fmla="*/ 73753 h 252451"/>
                  <a:gd name="csX121" fmla="*/ 130371 w 163974"/>
                  <a:gd name="csY121" fmla="*/ 74932 h 252451"/>
                  <a:gd name="csX122" fmla="*/ 130034 w 163974"/>
                  <a:gd name="csY122" fmla="*/ 74932 h 252451"/>
                  <a:gd name="csX123" fmla="*/ 130034 w 163974"/>
                  <a:gd name="csY123" fmla="*/ 75942 h 252451"/>
                  <a:gd name="csX124" fmla="*/ 129698 w 163974"/>
                  <a:gd name="csY124" fmla="*/ 75942 h 252451"/>
                  <a:gd name="csX125" fmla="*/ 129361 w 163974"/>
                  <a:gd name="csY125" fmla="*/ 77289 h 252451"/>
                  <a:gd name="csX126" fmla="*/ 129024 w 163974"/>
                  <a:gd name="csY126" fmla="*/ 77289 h 252451"/>
                  <a:gd name="csX127" fmla="*/ 129024 w 163974"/>
                  <a:gd name="csY127" fmla="*/ 78299 h 252451"/>
                  <a:gd name="csX128" fmla="*/ 128687 w 163974"/>
                  <a:gd name="csY128" fmla="*/ 78299 h 252451"/>
                  <a:gd name="csX129" fmla="*/ 128351 w 163974"/>
                  <a:gd name="csY129" fmla="*/ 79478 h 252451"/>
                  <a:gd name="csX130" fmla="*/ 128014 w 163974"/>
                  <a:gd name="csY130" fmla="*/ 79478 h 252451"/>
                  <a:gd name="csX131" fmla="*/ 128014 w 163974"/>
                  <a:gd name="csY131" fmla="*/ 80488 h 252451"/>
                  <a:gd name="csX132" fmla="*/ 127677 w 163974"/>
                  <a:gd name="csY132" fmla="*/ 80488 h 252451"/>
                  <a:gd name="csX133" fmla="*/ 127340 w 163974"/>
                  <a:gd name="csY133" fmla="*/ 81835 h 252451"/>
                  <a:gd name="csX134" fmla="*/ 127004 w 163974"/>
                  <a:gd name="csY134" fmla="*/ 81835 h 252451"/>
                  <a:gd name="csX135" fmla="*/ 127004 w 163974"/>
                  <a:gd name="csY135" fmla="*/ 82846 h 252451"/>
                  <a:gd name="csX136" fmla="*/ 126667 w 163974"/>
                  <a:gd name="csY136" fmla="*/ 82846 h 252451"/>
                  <a:gd name="csX137" fmla="*/ 126667 w 163974"/>
                  <a:gd name="csY137" fmla="*/ 83519 h 252451"/>
                  <a:gd name="csX138" fmla="*/ 126330 w 163974"/>
                  <a:gd name="csY138" fmla="*/ 83519 h 252451"/>
                  <a:gd name="csX139" fmla="*/ 126330 w 163974"/>
                  <a:gd name="csY139" fmla="*/ 84530 h 252451"/>
                  <a:gd name="csX140" fmla="*/ 125993 w 163974"/>
                  <a:gd name="csY140" fmla="*/ 84530 h 252451"/>
                  <a:gd name="csX141" fmla="*/ 125656 w 163974"/>
                  <a:gd name="csY141" fmla="*/ 85708 h 252451"/>
                  <a:gd name="csX142" fmla="*/ 125320 w 163974"/>
                  <a:gd name="csY142" fmla="*/ 85708 h 252451"/>
                  <a:gd name="csX143" fmla="*/ 125320 w 163974"/>
                  <a:gd name="csY143" fmla="*/ 86719 h 252451"/>
                  <a:gd name="csX144" fmla="*/ 124983 w 163974"/>
                  <a:gd name="csY144" fmla="*/ 86719 h 252451"/>
                  <a:gd name="csX145" fmla="*/ 124983 w 163974"/>
                  <a:gd name="csY145" fmla="*/ 87392 h 252451"/>
                  <a:gd name="csX146" fmla="*/ 124646 w 163974"/>
                  <a:gd name="csY146" fmla="*/ 87392 h 252451"/>
                  <a:gd name="csX147" fmla="*/ 124646 w 163974"/>
                  <a:gd name="csY147" fmla="*/ 88402 h 252451"/>
                  <a:gd name="csX148" fmla="*/ 124309 w 163974"/>
                  <a:gd name="csY148" fmla="*/ 88402 h 252451"/>
                  <a:gd name="csX149" fmla="*/ 123973 w 163974"/>
                  <a:gd name="csY149" fmla="*/ 89581 h 252451"/>
                  <a:gd name="csX150" fmla="*/ 123636 w 163974"/>
                  <a:gd name="csY150" fmla="*/ 89581 h 252451"/>
                  <a:gd name="csX151" fmla="*/ 123636 w 163974"/>
                  <a:gd name="csY151" fmla="*/ 90591 h 252451"/>
                  <a:gd name="csX152" fmla="*/ 123299 w 163974"/>
                  <a:gd name="csY152" fmla="*/ 90591 h 252451"/>
                  <a:gd name="csX153" fmla="*/ 122962 w 163974"/>
                  <a:gd name="csY153" fmla="*/ 91770 h 252451"/>
                  <a:gd name="csX154" fmla="*/ 122626 w 163974"/>
                  <a:gd name="csY154" fmla="*/ 91770 h 252451"/>
                  <a:gd name="csX155" fmla="*/ 122626 w 163974"/>
                  <a:gd name="csY155" fmla="*/ 92780 h 252451"/>
                  <a:gd name="csX156" fmla="*/ 122289 w 163974"/>
                  <a:gd name="csY156" fmla="*/ 92780 h 252451"/>
                  <a:gd name="csX157" fmla="*/ 121952 w 163974"/>
                  <a:gd name="csY157" fmla="*/ 93959 h 252451"/>
                  <a:gd name="csX158" fmla="*/ 121615 w 163974"/>
                  <a:gd name="csY158" fmla="*/ 93959 h 252451"/>
                  <a:gd name="csX159" fmla="*/ 121615 w 163974"/>
                  <a:gd name="csY159" fmla="*/ 94969 h 252451"/>
                  <a:gd name="csX160" fmla="*/ 121278 w 163974"/>
                  <a:gd name="csY160" fmla="*/ 94969 h 252451"/>
                  <a:gd name="csX161" fmla="*/ 120942 w 163974"/>
                  <a:gd name="csY161" fmla="*/ 96148 h 252451"/>
                  <a:gd name="csX162" fmla="*/ 120605 w 163974"/>
                  <a:gd name="csY162" fmla="*/ 96148 h 252451"/>
                  <a:gd name="csX163" fmla="*/ 120605 w 163974"/>
                  <a:gd name="csY163" fmla="*/ 97159 h 252451"/>
                  <a:gd name="csX164" fmla="*/ 120268 w 163974"/>
                  <a:gd name="csY164" fmla="*/ 97159 h 252451"/>
                  <a:gd name="csX165" fmla="*/ 119931 w 163974"/>
                  <a:gd name="csY165" fmla="*/ 98337 h 252451"/>
                  <a:gd name="csX166" fmla="*/ 119595 w 163974"/>
                  <a:gd name="csY166" fmla="*/ 98337 h 252451"/>
                  <a:gd name="csX167" fmla="*/ 119595 w 163974"/>
                  <a:gd name="csY167" fmla="*/ 99348 h 252451"/>
                  <a:gd name="csX168" fmla="*/ 119258 w 163974"/>
                  <a:gd name="csY168" fmla="*/ 99348 h 252451"/>
                  <a:gd name="csX169" fmla="*/ 118921 w 163974"/>
                  <a:gd name="csY169" fmla="*/ 100526 h 252451"/>
                  <a:gd name="csX170" fmla="*/ 118584 w 163974"/>
                  <a:gd name="csY170" fmla="*/ 100526 h 252451"/>
                  <a:gd name="csX171" fmla="*/ 118584 w 163974"/>
                  <a:gd name="csY171" fmla="*/ 101537 h 252451"/>
                  <a:gd name="csX172" fmla="*/ 118247 w 163974"/>
                  <a:gd name="csY172" fmla="*/ 101537 h 252451"/>
                  <a:gd name="csX173" fmla="*/ 117911 w 163974"/>
                  <a:gd name="csY173" fmla="*/ 102715 h 252451"/>
                  <a:gd name="csX174" fmla="*/ 117574 w 163974"/>
                  <a:gd name="csY174" fmla="*/ 102715 h 252451"/>
                  <a:gd name="csX175" fmla="*/ 117574 w 163974"/>
                  <a:gd name="csY175" fmla="*/ 103726 h 252451"/>
                  <a:gd name="csX176" fmla="*/ 117237 w 163974"/>
                  <a:gd name="csY176" fmla="*/ 103726 h 252451"/>
                  <a:gd name="csX177" fmla="*/ 116900 w 163974"/>
                  <a:gd name="csY177" fmla="*/ 104904 h 252451"/>
                  <a:gd name="csX178" fmla="*/ 116564 w 163974"/>
                  <a:gd name="csY178" fmla="*/ 104904 h 252451"/>
                  <a:gd name="csX179" fmla="*/ 116564 w 163974"/>
                  <a:gd name="csY179" fmla="*/ 105915 h 252451"/>
                  <a:gd name="csX180" fmla="*/ 116227 w 163974"/>
                  <a:gd name="csY180" fmla="*/ 105915 h 252451"/>
                  <a:gd name="csX181" fmla="*/ 116227 w 163974"/>
                  <a:gd name="csY181" fmla="*/ 106588 h 252451"/>
                  <a:gd name="csX182" fmla="*/ 115890 w 163974"/>
                  <a:gd name="csY182" fmla="*/ 106588 h 252451"/>
                  <a:gd name="csX183" fmla="*/ 115553 w 163974"/>
                  <a:gd name="csY183" fmla="*/ 107767 h 252451"/>
                  <a:gd name="csX184" fmla="*/ 115217 w 163974"/>
                  <a:gd name="csY184" fmla="*/ 107767 h 252451"/>
                  <a:gd name="csX185" fmla="*/ 115217 w 163974"/>
                  <a:gd name="csY185" fmla="*/ 108777 h 252451"/>
                  <a:gd name="csX186" fmla="*/ 114880 w 163974"/>
                  <a:gd name="csY186" fmla="*/ 108777 h 252451"/>
                  <a:gd name="csX187" fmla="*/ 114543 w 163974"/>
                  <a:gd name="csY187" fmla="*/ 109956 h 252451"/>
                  <a:gd name="csX188" fmla="*/ 114206 w 163974"/>
                  <a:gd name="csY188" fmla="*/ 109956 h 252451"/>
                  <a:gd name="csX189" fmla="*/ 114206 w 163974"/>
                  <a:gd name="csY189" fmla="*/ 110966 h 252451"/>
                  <a:gd name="csX190" fmla="*/ 113869 w 163974"/>
                  <a:gd name="csY190" fmla="*/ 110966 h 252451"/>
                  <a:gd name="csX191" fmla="*/ 113869 w 163974"/>
                  <a:gd name="csY191" fmla="*/ 111640 h 252451"/>
                  <a:gd name="csX192" fmla="*/ 113533 w 163974"/>
                  <a:gd name="csY192" fmla="*/ 111640 h 252451"/>
                  <a:gd name="csX193" fmla="*/ 113196 w 163974"/>
                  <a:gd name="csY193" fmla="*/ 112818 h 252451"/>
                  <a:gd name="csX194" fmla="*/ 112859 w 163974"/>
                  <a:gd name="csY194" fmla="*/ 112818 h 252451"/>
                  <a:gd name="csX195" fmla="*/ 112859 w 163974"/>
                  <a:gd name="csY195" fmla="*/ 113829 h 252451"/>
                  <a:gd name="csX196" fmla="*/ 112522 w 163974"/>
                  <a:gd name="csY196" fmla="*/ 113829 h 252451"/>
                  <a:gd name="csX197" fmla="*/ 112522 w 163974"/>
                  <a:gd name="csY197" fmla="*/ 114502 h 252451"/>
                  <a:gd name="csX198" fmla="*/ 112186 w 163974"/>
                  <a:gd name="csY198" fmla="*/ 114502 h 252451"/>
                  <a:gd name="csX199" fmla="*/ 111849 w 163974"/>
                  <a:gd name="csY199" fmla="*/ 115681 h 252451"/>
                  <a:gd name="csX200" fmla="*/ 111512 w 163974"/>
                  <a:gd name="csY200" fmla="*/ 115681 h 252451"/>
                  <a:gd name="csX201" fmla="*/ 111512 w 163974"/>
                  <a:gd name="csY201" fmla="*/ 116691 h 252451"/>
                  <a:gd name="csX202" fmla="*/ 111175 w 163974"/>
                  <a:gd name="csY202" fmla="*/ 116691 h 252451"/>
                  <a:gd name="csX203" fmla="*/ 111175 w 163974"/>
                  <a:gd name="csY203" fmla="*/ 117365 h 252451"/>
                  <a:gd name="csX204" fmla="*/ 110839 w 163974"/>
                  <a:gd name="csY204" fmla="*/ 117365 h 252451"/>
                  <a:gd name="csX205" fmla="*/ 110502 w 163974"/>
                  <a:gd name="csY205" fmla="*/ 118543 h 252451"/>
                  <a:gd name="csX206" fmla="*/ 110165 w 163974"/>
                  <a:gd name="csY206" fmla="*/ 118543 h 252451"/>
                  <a:gd name="csX207" fmla="*/ 110165 w 163974"/>
                  <a:gd name="csY207" fmla="*/ 119385 h 252451"/>
                  <a:gd name="csX208" fmla="*/ 109828 w 163974"/>
                  <a:gd name="csY208" fmla="*/ 119385 h 252451"/>
                  <a:gd name="csX209" fmla="*/ 109828 w 163974"/>
                  <a:gd name="csY209" fmla="*/ 120059 h 252451"/>
                  <a:gd name="csX210" fmla="*/ 109491 w 163974"/>
                  <a:gd name="csY210" fmla="*/ 120059 h 252451"/>
                  <a:gd name="csX211" fmla="*/ 109491 w 163974"/>
                  <a:gd name="csY211" fmla="*/ 120733 h 252451"/>
                  <a:gd name="csX212" fmla="*/ 109155 w 163974"/>
                  <a:gd name="csY212" fmla="*/ 120733 h 252451"/>
                  <a:gd name="csX213" fmla="*/ 109155 w 163974"/>
                  <a:gd name="csY213" fmla="*/ 121406 h 252451"/>
                  <a:gd name="csX214" fmla="*/ 108818 w 163974"/>
                  <a:gd name="csY214" fmla="*/ 121406 h 252451"/>
                  <a:gd name="csX215" fmla="*/ 108818 w 163974"/>
                  <a:gd name="csY215" fmla="*/ 122416 h 252451"/>
                  <a:gd name="csX216" fmla="*/ 108481 w 163974"/>
                  <a:gd name="csY216" fmla="*/ 122416 h 252451"/>
                  <a:gd name="csX217" fmla="*/ 108144 w 163974"/>
                  <a:gd name="csY217" fmla="*/ 123595 h 252451"/>
                  <a:gd name="csX218" fmla="*/ 107808 w 163974"/>
                  <a:gd name="csY218" fmla="*/ 123595 h 252451"/>
                  <a:gd name="csX219" fmla="*/ 107808 w 163974"/>
                  <a:gd name="csY219" fmla="*/ 124605 h 252451"/>
                  <a:gd name="csX220" fmla="*/ 107471 w 163974"/>
                  <a:gd name="csY220" fmla="*/ 124605 h 252451"/>
                  <a:gd name="csX221" fmla="*/ 107134 w 163974"/>
                  <a:gd name="csY221" fmla="*/ 125784 h 252451"/>
                  <a:gd name="csX222" fmla="*/ 106797 w 163974"/>
                  <a:gd name="csY222" fmla="*/ 125784 h 252451"/>
                  <a:gd name="csX223" fmla="*/ 106797 w 163974"/>
                  <a:gd name="csY223" fmla="*/ 126794 h 252451"/>
                  <a:gd name="csX224" fmla="*/ 106460 w 163974"/>
                  <a:gd name="csY224" fmla="*/ 126794 h 252451"/>
                  <a:gd name="csX225" fmla="*/ 106124 w 163974"/>
                  <a:gd name="csY225" fmla="*/ 127973 h 252451"/>
                  <a:gd name="csX226" fmla="*/ 105787 w 163974"/>
                  <a:gd name="csY226" fmla="*/ 127973 h 252451"/>
                  <a:gd name="csX227" fmla="*/ 105787 w 163974"/>
                  <a:gd name="csY227" fmla="*/ 128647 h 252451"/>
                  <a:gd name="csX228" fmla="*/ 105450 w 163974"/>
                  <a:gd name="csY228" fmla="*/ 128647 h 252451"/>
                  <a:gd name="csX229" fmla="*/ 105450 w 163974"/>
                  <a:gd name="csY229" fmla="*/ 129657 h 252451"/>
                  <a:gd name="csX230" fmla="*/ 105113 w 163974"/>
                  <a:gd name="csY230" fmla="*/ 129657 h 252451"/>
                  <a:gd name="csX231" fmla="*/ 104777 w 163974"/>
                  <a:gd name="csY231" fmla="*/ 130836 h 252451"/>
                  <a:gd name="csX232" fmla="*/ 104440 w 163974"/>
                  <a:gd name="csY232" fmla="*/ 130836 h 252451"/>
                  <a:gd name="csX233" fmla="*/ 104440 w 163974"/>
                  <a:gd name="csY233" fmla="*/ 131509 h 252451"/>
                  <a:gd name="csX234" fmla="*/ 104103 w 163974"/>
                  <a:gd name="csY234" fmla="*/ 131509 h 252451"/>
                  <a:gd name="csX235" fmla="*/ 104103 w 163974"/>
                  <a:gd name="csY235" fmla="*/ 132519 h 252451"/>
                  <a:gd name="csX236" fmla="*/ 103766 w 163974"/>
                  <a:gd name="csY236" fmla="*/ 132519 h 252451"/>
                  <a:gd name="csX237" fmla="*/ 103430 w 163974"/>
                  <a:gd name="csY237" fmla="*/ 133698 h 252451"/>
                  <a:gd name="csX238" fmla="*/ 103093 w 163974"/>
                  <a:gd name="csY238" fmla="*/ 133698 h 252451"/>
                  <a:gd name="csX239" fmla="*/ 103093 w 163974"/>
                  <a:gd name="csY239" fmla="*/ 134709 h 252451"/>
                  <a:gd name="csX240" fmla="*/ 102756 w 163974"/>
                  <a:gd name="csY240" fmla="*/ 134709 h 252451"/>
                  <a:gd name="csX241" fmla="*/ 102419 w 163974"/>
                  <a:gd name="csY241" fmla="*/ 135887 h 252451"/>
                  <a:gd name="csX242" fmla="*/ 102082 w 163974"/>
                  <a:gd name="csY242" fmla="*/ 135887 h 252451"/>
                  <a:gd name="csX243" fmla="*/ 101746 w 163974"/>
                  <a:gd name="csY243" fmla="*/ 137739 h 252451"/>
                  <a:gd name="csX244" fmla="*/ 101409 w 163974"/>
                  <a:gd name="csY244" fmla="*/ 137739 h 252451"/>
                  <a:gd name="csX245" fmla="*/ 101409 w 163974"/>
                  <a:gd name="csY245" fmla="*/ 138413 h 252451"/>
                  <a:gd name="csX246" fmla="*/ 101072 w 163974"/>
                  <a:gd name="csY246" fmla="*/ 138413 h 252451"/>
                  <a:gd name="csX247" fmla="*/ 100735 w 163974"/>
                  <a:gd name="csY247" fmla="*/ 148179 h 252451"/>
                  <a:gd name="csX248" fmla="*/ 102924 w 163974"/>
                  <a:gd name="csY248" fmla="*/ 150368 h 252451"/>
                  <a:gd name="csX249" fmla="*/ 110670 w 163974"/>
                  <a:gd name="csY249" fmla="*/ 151042 h 252451"/>
                  <a:gd name="csX250" fmla="*/ 113196 w 163974"/>
                  <a:gd name="csY250" fmla="*/ 151042 h 252451"/>
                  <a:gd name="csX251" fmla="*/ 113196 w 163974"/>
                  <a:gd name="csY251" fmla="*/ 150705 h 252451"/>
                  <a:gd name="csX252" fmla="*/ 116564 w 163974"/>
                  <a:gd name="csY252" fmla="*/ 150705 h 252451"/>
                  <a:gd name="csX253" fmla="*/ 116564 w 163974"/>
                  <a:gd name="csY253" fmla="*/ 150368 h 252451"/>
                  <a:gd name="csX254" fmla="*/ 125656 w 163974"/>
                  <a:gd name="csY254" fmla="*/ 149695 h 252451"/>
                  <a:gd name="csX255" fmla="*/ 125656 w 163974"/>
                  <a:gd name="csY255" fmla="*/ 149358 h 252451"/>
                  <a:gd name="csX256" fmla="*/ 128519 w 163974"/>
                  <a:gd name="csY256" fmla="*/ 149358 h 252451"/>
                  <a:gd name="csX257" fmla="*/ 128519 w 163974"/>
                  <a:gd name="csY257" fmla="*/ 149021 h 252451"/>
                  <a:gd name="csX258" fmla="*/ 131045 w 163974"/>
                  <a:gd name="csY258" fmla="*/ 149021 h 252451"/>
                  <a:gd name="csX259" fmla="*/ 131045 w 163974"/>
                  <a:gd name="csY259" fmla="*/ 148685 h 252451"/>
                  <a:gd name="csX260" fmla="*/ 133234 w 163974"/>
                  <a:gd name="csY260" fmla="*/ 148685 h 252451"/>
                  <a:gd name="csX261" fmla="*/ 133234 w 163974"/>
                  <a:gd name="csY261" fmla="*/ 148348 h 252451"/>
                  <a:gd name="csX262" fmla="*/ 136096 w 163974"/>
                  <a:gd name="csY262" fmla="*/ 148348 h 252451"/>
                  <a:gd name="csX263" fmla="*/ 136096 w 163974"/>
                  <a:gd name="csY263" fmla="*/ 148011 h 252451"/>
                  <a:gd name="csX264" fmla="*/ 140474 w 163974"/>
                  <a:gd name="csY264" fmla="*/ 148011 h 252451"/>
                  <a:gd name="csX265" fmla="*/ 140474 w 163974"/>
                  <a:gd name="csY265" fmla="*/ 148348 h 252451"/>
                  <a:gd name="csX266" fmla="*/ 141990 w 163974"/>
                  <a:gd name="csY266" fmla="*/ 148348 h 252451"/>
                  <a:gd name="csX267" fmla="*/ 141990 w 163974"/>
                  <a:gd name="csY267" fmla="*/ 148685 h 252451"/>
                  <a:gd name="csX268" fmla="*/ 143000 w 163974"/>
                  <a:gd name="csY268" fmla="*/ 148685 h 252451"/>
                  <a:gd name="csX269" fmla="*/ 143000 w 163974"/>
                  <a:gd name="csY269" fmla="*/ 149021 h 252451"/>
                  <a:gd name="csX270" fmla="*/ 144011 w 163974"/>
                  <a:gd name="csY270" fmla="*/ 149021 h 252451"/>
                  <a:gd name="csX271" fmla="*/ 144011 w 163974"/>
                  <a:gd name="csY271" fmla="*/ 149358 h 252451"/>
                  <a:gd name="csX272" fmla="*/ 145021 w 163974"/>
                  <a:gd name="csY272" fmla="*/ 149358 h 252451"/>
                  <a:gd name="csX273" fmla="*/ 145021 w 163974"/>
                  <a:gd name="csY273" fmla="*/ 149695 h 252451"/>
                  <a:gd name="csX274" fmla="*/ 145694 w 163974"/>
                  <a:gd name="csY274" fmla="*/ 149695 h 252451"/>
                  <a:gd name="csX275" fmla="*/ 145694 w 163974"/>
                  <a:gd name="csY275" fmla="*/ 150032 h 252451"/>
                  <a:gd name="csX276" fmla="*/ 146368 w 163974"/>
                  <a:gd name="csY276" fmla="*/ 150032 h 252451"/>
                  <a:gd name="csX277" fmla="*/ 146368 w 163974"/>
                  <a:gd name="csY277" fmla="*/ 150368 h 252451"/>
                  <a:gd name="csX278" fmla="*/ 147378 w 163974"/>
                  <a:gd name="csY278" fmla="*/ 150705 h 252451"/>
                  <a:gd name="csX279" fmla="*/ 147715 w 163974"/>
                  <a:gd name="csY279" fmla="*/ 151379 h 252451"/>
                  <a:gd name="csX280" fmla="*/ 148389 w 163974"/>
                  <a:gd name="csY280" fmla="*/ 151379 h 252451"/>
                  <a:gd name="csX281" fmla="*/ 149399 w 163974"/>
                  <a:gd name="csY281" fmla="*/ 152557 h 252451"/>
                  <a:gd name="csX282" fmla="*/ 150072 w 163974"/>
                  <a:gd name="csY282" fmla="*/ 152894 h 252451"/>
                  <a:gd name="csX283" fmla="*/ 150072 w 163974"/>
                  <a:gd name="csY283" fmla="*/ 153568 h 252451"/>
                  <a:gd name="csX284" fmla="*/ 151083 w 163974"/>
                  <a:gd name="csY284" fmla="*/ 154241 h 252451"/>
                  <a:gd name="csX285" fmla="*/ 151083 w 163974"/>
                  <a:gd name="csY285" fmla="*/ 154915 h 252451"/>
                  <a:gd name="csX286" fmla="*/ 151419 w 163974"/>
                  <a:gd name="csY286" fmla="*/ 154915 h 252451"/>
                  <a:gd name="csX287" fmla="*/ 152093 w 163974"/>
                  <a:gd name="csY287" fmla="*/ 156767 h 252451"/>
                  <a:gd name="csX288" fmla="*/ 152430 w 163974"/>
                  <a:gd name="csY288" fmla="*/ 156767 h 252451"/>
                  <a:gd name="csX289" fmla="*/ 152767 w 163974"/>
                  <a:gd name="csY289" fmla="*/ 158619 h 252451"/>
                  <a:gd name="csX290" fmla="*/ 153103 w 163974"/>
                  <a:gd name="csY290" fmla="*/ 158619 h 252451"/>
                  <a:gd name="csX291" fmla="*/ 153103 w 163974"/>
                  <a:gd name="csY291" fmla="*/ 160135 h 252451"/>
                  <a:gd name="csX292" fmla="*/ 153440 w 163974"/>
                  <a:gd name="csY292" fmla="*/ 160135 h 252451"/>
                  <a:gd name="csX293" fmla="*/ 153103 w 163974"/>
                  <a:gd name="csY293" fmla="*/ 166028 h 252451"/>
                  <a:gd name="csX294" fmla="*/ 153103 w 163974"/>
                  <a:gd name="csY294" fmla="*/ 168217 h 252451"/>
                  <a:gd name="csX295" fmla="*/ 151925 w 163974"/>
                  <a:gd name="csY295" fmla="*/ 173606 h 252451"/>
                  <a:gd name="csX296" fmla="*/ 151251 w 163974"/>
                  <a:gd name="csY296" fmla="*/ 179499 h 252451"/>
                  <a:gd name="csX297" fmla="*/ 149736 w 163974"/>
                  <a:gd name="csY297" fmla="*/ 185729 h 252451"/>
                  <a:gd name="csX298" fmla="*/ 149736 w 163974"/>
                  <a:gd name="csY298" fmla="*/ 187245 h 252451"/>
                  <a:gd name="csX299" fmla="*/ 146368 w 163974"/>
                  <a:gd name="csY299" fmla="*/ 199369 h 252451"/>
                  <a:gd name="csX300" fmla="*/ 146368 w 163974"/>
                  <a:gd name="csY300" fmla="*/ 200547 h 252451"/>
                  <a:gd name="csX301" fmla="*/ 146031 w 163974"/>
                  <a:gd name="csY301" fmla="*/ 200547 h 252451"/>
                  <a:gd name="csX302" fmla="*/ 146031 w 163974"/>
                  <a:gd name="csY302" fmla="*/ 201726 h 252451"/>
                  <a:gd name="csX303" fmla="*/ 145694 w 163974"/>
                  <a:gd name="csY303" fmla="*/ 201726 h 252451"/>
                  <a:gd name="csX304" fmla="*/ 145694 w 163974"/>
                  <a:gd name="csY304" fmla="*/ 202736 h 252451"/>
                  <a:gd name="csX305" fmla="*/ 145358 w 163974"/>
                  <a:gd name="csY305" fmla="*/ 202736 h 252451"/>
                  <a:gd name="csX306" fmla="*/ 145358 w 163974"/>
                  <a:gd name="csY306" fmla="*/ 203915 h 252451"/>
                  <a:gd name="csX307" fmla="*/ 145021 w 163974"/>
                  <a:gd name="csY307" fmla="*/ 203915 h 252451"/>
                  <a:gd name="csX308" fmla="*/ 145021 w 163974"/>
                  <a:gd name="csY308" fmla="*/ 204925 h 252451"/>
                  <a:gd name="csX309" fmla="*/ 144684 w 163974"/>
                  <a:gd name="csY309" fmla="*/ 204925 h 252451"/>
                  <a:gd name="csX310" fmla="*/ 144684 w 163974"/>
                  <a:gd name="csY310" fmla="*/ 205936 h 252451"/>
                  <a:gd name="csX311" fmla="*/ 144347 w 163974"/>
                  <a:gd name="csY311" fmla="*/ 205936 h 252451"/>
                  <a:gd name="csX312" fmla="*/ 144347 w 163974"/>
                  <a:gd name="csY312" fmla="*/ 206946 h 252451"/>
                  <a:gd name="csX313" fmla="*/ 144011 w 163974"/>
                  <a:gd name="csY313" fmla="*/ 206946 h 252451"/>
                  <a:gd name="csX314" fmla="*/ 144011 w 163974"/>
                  <a:gd name="csY314" fmla="*/ 207956 h 252451"/>
                  <a:gd name="csX315" fmla="*/ 143674 w 163974"/>
                  <a:gd name="csY315" fmla="*/ 207956 h 252451"/>
                  <a:gd name="csX316" fmla="*/ 143674 w 163974"/>
                  <a:gd name="csY316" fmla="*/ 208967 h 252451"/>
                  <a:gd name="csX317" fmla="*/ 143337 w 163974"/>
                  <a:gd name="csY317" fmla="*/ 208967 h 252451"/>
                  <a:gd name="csX318" fmla="*/ 143337 w 163974"/>
                  <a:gd name="csY318" fmla="*/ 209977 h 252451"/>
                  <a:gd name="csX319" fmla="*/ 143000 w 163974"/>
                  <a:gd name="csY319" fmla="*/ 209977 h 252451"/>
                  <a:gd name="csX320" fmla="*/ 143000 w 163974"/>
                  <a:gd name="csY320" fmla="*/ 210987 h 252451"/>
                  <a:gd name="csX321" fmla="*/ 142663 w 163974"/>
                  <a:gd name="csY321" fmla="*/ 210987 h 252451"/>
                  <a:gd name="csX322" fmla="*/ 142663 w 163974"/>
                  <a:gd name="csY322" fmla="*/ 211998 h 252451"/>
                  <a:gd name="csX323" fmla="*/ 142327 w 163974"/>
                  <a:gd name="csY323" fmla="*/ 211998 h 252451"/>
                  <a:gd name="csX324" fmla="*/ 142327 w 163974"/>
                  <a:gd name="csY324" fmla="*/ 212671 h 252451"/>
                  <a:gd name="csX325" fmla="*/ 141990 w 163974"/>
                  <a:gd name="csY325" fmla="*/ 212671 h 252451"/>
                  <a:gd name="csX326" fmla="*/ 139464 w 163974"/>
                  <a:gd name="csY326" fmla="*/ 220248 h 252451"/>
                  <a:gd name="csX327" fmla="*/ 139127 w 163974"/>
                  <a:gd name="csY327" fmla="*/ 220248 h 252451"/>
                  <a:gd name="csX328" fmla="*/ 138791 w 163974"/>
                  <a:gd name="csY328" fmla="*/ 221427 h 252451"/>
                  <a:gd name="csX329" fmla="*/ 138454 w 163974"/>
                  <a:gd name="csY329" fmla="*/ 221427 h 252451"/>
                  <a:gd name="csX330" fmla="*/ 138454 w 163974"/>
                  <a:gd name="csY330" fmla="*/ 222437 h 252451"/>
                  <a:gd name="csX331" fmla="*/ 138117 w 163974"/>
                  <a:gd name="csY331" fmla="*/ 222437 h 252451"/>
                  <a:gd name="csX332" fmla="*/ 137780 w 163974"/>
                  <a:gd name="csY332" fmla="*/ 223616 h 252451"/>
                  <a:gd name="csX333" fmla="*/ 137443 w 163974"/>
                  <a:gd name="csY333" fmla="*/ 223616 h 252451"/>
                  <a:gd name="csX334" fmla="*/ 137443 w 163974"/>
                  <a:gd name="csY334" fmla="*/ 224626 h 252451"/>
                  <a:gd name="csX335" fmla="*/ 137107 w 163974"/>
                  <a:gd name="csY335" fmla="*/ 224626 h 252451"/>
                  <a:gd name="csX336" fmla="*/ 137107 w 163974"/>
                  <a:gd name="csY336" fmla="*/ 225300 h 252451"/>
                  <a:gd name="csX337" fmla="*/ 136770 w 163974"/>
                  <a:gd name="csY337" fmla="*/ 225300 h 252451"/>
                  <a:gd name="csX338" fmla="*/ 136433 w 163974"/>
                  <a:gd name="csY338" fmla="*/ 226479 h 252451"/>
                  <a:gd name="csX339" fmla="*/ 136096 w 163974"/>
                  <a:gd name="csY339" fmla="*/ 226479 h 252451"/>
                  <a:gd name="csX340" fmla="*/ 136096 w 163974"/>
                  <a:gd name="csY340" fmla="*/ 227489 h 252451"/>
                  <a:gd name="csX341" fmla="*/ 135760 w 163974"/>
                  <a:gd name="csY341" fmla="*/ 227489 h 252451"/>
                  <a:gd name="csX342" fmla="*/ 135086 w 163974"/>
                  <a:gd name="csY342" fmla="*/ 229341 h 252451"/>
                  <a:gd name="csX343" fmla="*/ 134749 w 163974"/>
                  <a:gd name="csY343" fmla="*/ 229341 h 252451"/>
                  <a:gd name="csX344" fmla="*/ 133739 w 163974"/>
                  <a:gd name="csY344" fmla="*/ 232204 h 252451"/>
                  <a:gd name="csX345" fmla="*/ 133402 w 163974"/>
                  <a:gd name="csY345" fmla="*/ 232204 h 252451"/>
                  <a:gd name="csX346" fmla="*/ 132729 w 163974"/>
                  <a:gd name="csY346" fmla="*/ 234056 h 252451"/>
                  <a:gd name="csX347" fmla="*/ 132392 w 163974"/>
                  <a:gd name="csY347" fmla="*/ 234056 h 252451"/>
                  <a:gd name="csX348" fmla="*/ 132392 w 163974"/>
                  <a:gd name="csY348" fmla="*/ 234730 h 252451"/>
                  <a:gd name="csX349" fmla="*/ 132055 w 163974"/>
                  <a:gd name="csY349" fmla="*/ 234730 h 252451"/>
                  <a:gd name="csX350" fmla="*/ 132055 w 163974"/>
                  <a:gd name="csY350" fmla="*/ 235403 h 252451"/>
                  <a:gd name="csX351" fmla="*/ 131718 w 163974"/>
                  <a:gd name="csY351" fmla="*/ 235403 h 252451"/>
                  <a:gd name="csX352" fmla="*/ 131718 w 163974"/>
                  <a:gd name="csY352" fmla="*/ 236077 h 252451"/>
                  <a:gd name="csX353" fmla="*/ 131382 w 163974"/>
                  <a:gd name="csY353" fmla="*/ 236077 h 252451"/>
                  <a:gd name="csX354" fmla="*/ 129193 w 163974"/>
                  <a:gd name="csY354" fmla="*/ 241128 h 252451"/>
                  <a:gd name="csX355" fmla="*/ 128519 w 163974"/>
                  <a:gd name="csY355" fmla="*/ 241465 h 252451"/>
                  <a:gd name="csX356" fmla="*/ 128182 w 163974"/>
                  <a:gd name="csY356" fmla="*/ 242644 h 252451"/>
                  <a:gd name="csX357" fmla="*/ 127845 w 163974"/>
                  <a:gd name="csY357" fmla="*/ 242644 h 252451"/>
                  <a:gd name="csX358" fmla="*/ 127509 w 163974"/>
                  <a:gd name="csY358" fmla="*/ 243654 h 252451"/>
                  <a:gd name="csX359" fmla="*/ 126835 w 163974"/>
                  <a:gd name="csY359" fmla="*/ 243991 h 252451"/>
                  <a:gd name="csX360" fmla="*/ 126835 w 163974"/>
                  <a:gd name="csY360" fmla="*/ 244664 h 252451"/>
                  <a:gd name="csX361" fmla="*/ 126162 w 163974"/>
                  <a:gd name="csY361" fmla="*/ 245001 h 252451"/>
                  <a:gd name="csX362" fmla="*/ 126162 w 163974"/>
                  <a:gd name="csY362" fmla="*/ 245675 h 252451"/>
                  <a:gd name="csX363" fmla="*/ 125151 w 163974"/>
                  <a:gd name="csY363" fmla="*/ 246348 h 252451"/>
                  <a:gd name="csX364" fmla="*/ 125151 w 163974"/>
                  <a:gd name="csY364" fmla="*/ 247022 h 252451"/>
                  <a:gd name="csX365" fmla="*/ 123636 w 163974"/>
                  <a:gd name="csY365" fmla="*/ 248200 h 252451"/>
                  <a:gd name="csX366" fmla="*/ 123636 w 163974"/>
                  <a:gd name="csY366" fmla="*/ 248874 h 252451"/>
                  <a:gd name="csX367" fmla="*/ 122457 w 163974"/>
                  <a:gd name="csY367" fmla="*/ 249884 h 252451"/>
                  <a:gd name="csX368" fmla="*/ 122457 w 163974"/>
                  <a:gd name="csY368" fmla="*/ 250221 h 252451"/>
                  <a:gd name="csX369" fmla="*/ 121784 w 163974"/>
                  <a:gd name="csY369" fmla="*/ 250221 h 252451"/>
                  <a:gd name="csX370" fmla="*/ 121110 w 163974"/>
                  <a:gd name="csY370" fmla="*/ 251231 h 252451"/>
                  <a:gd name="csX371" fmla="*/ 115890 w 163974"/>
                  <a:gd name="csY371" fmla="*/ 252410 h 252451"/>
                  <a:gd name="csX372" fmla="*/ 115890 w 163974"/>
                  <a:gd name="csY372" fmla="*/ 252073 h 252451"/>
                  <a:gd name="csX373" fmla="*/ 114711 w 163974"/>
                  <a:gd name="csY373" fmla="*/ 251737 h 252451"/>
                  <a:gd name="csX374" fmla="*/ 114375 w 163974"/>
                  <a:gd name="csY374" fmla="*/ 251063 h 252451"/>
                  <a:gd name="csX375" fmla="*/ 113701 w 163974"/>
                  <a:gd name="csY375" fmla="*/ 251063 h 252451"/>
                  <a:gd name="csX376" fmla="*/ 111512 w 163974"/>
                  <a:gd name="csY376" fmla="*/ 247864 h 252451"/>
                  <a:gd name="csX377" fmla="*/ 111512 w 163974"/>
                  <a:gd name="csY377" fmla="*/ 246853 h 252451"/>
                  <a:gd name="csX378" fmla="*/ 111512 w 163974"/>
                  <a:gd name="csY378" fmla="*/ 241802 h 252451"/>
                  <a:gd name="csX379" fmla="*/ 111512 w 163974"/>
                  <a:gd name="csY379" fmla="*/ 240623 h 252451"/>
                  <a:gd name="csX380" fmla="*/ 111849 w 163974"/>
                  <a:gd name="csY380" fmla="*/ 240623 h 252451"/>
                  <a:gd name="csX381" fmla="*/ 111849 w 163974"/>
                  <a:gd name="csY381" fmla="*/ 239444 h 252451"/>
                  <a:gd name="csX382" fmla="*/ 112186 w 163974"/>
                  <a:gd name="csY382" fmla="*/ 239444 h 252451"/>
                  <a:gd name="csX383" fmla="*/ 112186 w 163974"/>
                  <a:gd name="csY383" fmla="*/ 238434 h 252451"/>
                  <a:gd name="csX384" fmla="*/ 112522 w 163974"/>
                  <a:gd name="csY384" fmla="*/ 238434 h 252451"/>
                  <a:gd name="csX385" fmla="*/ 112522 w 163974"/>
                  <a:gd name="csY385" fmla="*/ 237255 h 252451"/>
                  <a:gd name="csX386" fmla="*/ 112859 w 163974"/>
                  <a:gd name="csY386" fmla="*/ 237255 h 252451"/>
                  <a:gd name="csX387" fmla="*/ 112859 w 163974"/>
                  <a:gd name="csY387" fmla="*/ 236245 h 252451"/>
                  <a:gd name="csX388" fmla="*/ 113196 w 163974"/>
                  <a:gd name="csY388" fmla="*/ 236245 h 252451"/>
                  <a:gd name="csX389" fmla="*/ 113196 w 163974"/>
                  <a:gd name="csY389" fmla="*/ 235235 h 252451"/>
                  <a:gd name="csX390" fmla="*/ 113533 w 163974"/>
                  <a:gd name="csY390" fmla="*/ 235235 h 252451"/>
                  <a:gd name="csX391" fmla="*/ 113533 w 163974"/>
                  <a:gd name="csY391" fmla="*/ 234224 h 252451"/>
                  <a:gd name="csX392" fmla="*/ 113869 w 163974"/>
                  <a:gd name="csY392" fmla="*/ 234224 h 252451"/>
                  <a:gd name="csX393" fmla="*/ 113869 w 163974"/>
                  <a:gd name="csY393" fmla="*/ 233214 h 252451"/>
                  <a:gd name="csX394" fmla="*/ 114206 w 163974"/>
                  <a:gd name="csY394" fmla="*/ 233214 h 252451"/>
                  <a:gd name="csX395" fmla="*/ 114543 w 163974"/>
                  <a:gd name="csY395" fmla="*/ 231362 h 252451"/>
                  <a:gd name="csX396" fmla="*/ 114880 w 163974"/>
                  <a:gd name="csY396" fmla="*/ 231362 h 252451"/>
                  <a:gd name="csX397" fmla="*/ 114880 w 163974"/>
                  <a:gd name="csY397" fmla="*/ 230688 h 252451"/>
                  <a:gd name="csX398" fmla="*/ 115217 w 163974"/>
                  <a:gd name="csY398" fmla="*/ 230688 h 252451"/>
                  <a:gd name="csX399" fmla="*/ 115553 w 163974"/>
                  <a:gd name="csY399" fmla="*/ 228836 h 252451"/>
                  <a:gd name="csX400" fmla="*/ 115890 w 163974"/>
                  <a:gd name="csY400" fmla="*/ 228836 h 252451"/>
                  <a:gd name="csX401" fmla="*/ 115890 w 163974"/>
                  <a:gd name="csY401" fmla="*/ 228163 h 252451"/>
                  <a:gd name="csX402" fmla="*/ 116227 w 163974"/>
                  <a:gd name="csY402" fmla="*/ 228163 h 252451"/>
                  <a:gd name="csX403" fmla="*/ 116227 w 163974"/>
                  <a:gd name="csY403" fmla="*/ 227152 h 252451"/>
                  <a:gd name="csX404" fmla="*/ 116564 w 163974"/>
                  <a:gd name="csY404" fmla="*/ 227152 h 252451"/>
                  <a:gd name="csX405" fmla="*/ 116564 w 163974"/>
                  <a:gd name="csY405" fmla="*/ 226479 h 252451"/>
                  <a:gd name="csX406" fmla="*/ 116900 w 163974"/>
                  <a:gd name="csY406" fmla="*/ 226479 h 252451"/>
                  <a:gd name="csX407" fmla="*/ 116900 w 163974"/>
                  <a:gd name="csY407" fmla="*/ 225468 h 252451"/>
                  <a:gd name="csX408" fmla="*/ 117237 w 163974"/>
                  <a:gd name="csY408" fmla="*/ 225468 h 252451"/>
                  <a:gd name="csX409" fmla="*/ 117574 w 163974"/>
                  <a:gd name="csY409" fmla="*/ 224290 h 252451"/>
                  <a:gd name="csX410" fmla="*/ 117911 w 163974"/>
                  <a:gd name="csY410" fmla="*/ 224290 h 252451"/>
                  <a:gd name="csX411" fmla="*/ 117911 w 163974"/>
                  <a:gd name="csY411" fmla="*/ 223279 h 252451"/>
                  <a:gd name="csX412" fmla="*/ 118247 w 163974"/>
                  <a:gd name="csY412" fmla="*/ 223279 h 252451"/>
                  <a:gd name="csX413" fmla="*/ 118247 w 163974"/>
                  <a:gd name="csY413" fmla="*/ 222606 h 252451"/>
                  <a:gd name="csX414" fmla="*/ 118584 w 163974"/>
                  <a:gd name="csY414" fmla="*/ 222606 h 252451"/>
                  <a:gd name="csX415" fmla="*/ 118921 w 163974"/>
                  <a:gd name="csY415" fmla="*/ 221090 h 252451"/>
                  <a:gd name="csX416" fmla="*/ 119258 w 163974"/>
                  <a:gd name="csY416" fmla="*/ 221090 h 252451"/>
                  <a:gd name="csX417" fmla="*/ 119258 w 163974"/>
                  <a:gd name="csY417" fmla="*/ 220080 h 252451"/>
                  <a:gd name="csX418" fmla="*/ 119595 w 163974"/>
                  <a:gd name="csY418" fmla="*/ 220080 h 252451"/>
                  <a:gd name="csX419" fmla="*/ 119595 w 163974"/>
                  <a:gd name="csY419" fmla="*/ 219406 h 252451"/>
                  <a:gd name="csX420" fmla="*/ 119931 w 163974"/>
                  <a:gd name="csY420" fmla="*/ 219406 h 252451"/>
                  <a:gd name="csX421" fmla="*/ 119931 w 163974"/>
                  <a:gd name="csY421" fmla="*/ 218396 h 252451"/>
                  <a:gd name="csX422" fmla="*/ 120268 w 163974"/>
                  <a:gd name="csY422" fmla="*/ 218396 h 252451"/>
                  <a:gd name="csX423" fmla="*/ 120605 w 163974"/>
                  <a:gd name="csY423" fmla="*/ 216881 h 252451"/>
                  <a:gd name="csX424" fmla="*/ 120942 w 163974"/>
                  <a:gd name="csY424" fmla="*/ 216881 h 252451"/>
                  <a:gd name="csX425" fmla="*/ 120942 w 163974"/>
                  <a:gd name="csY425" fmla="*/ 216207 h 252451"/>
                  <a:gd name="csX426" fmla="*/ 121278 w 163974"/>
                  <a:gd name="csY426" fmla="*/ 216207 h 252451"/>
                  <a:gd name="csX427" fmla="*/ 121278 w 163974"/>
                  <a:gd name="csY427" fmla="*/ 215197 h 252451"/>
                  <a:gd name="csX428" fmla="*/ 121615 w 163974"/>
                  <a:gd name="csY428" fmla="*/ 215197 h 252451"/>
                  <a:gd name="csX429" fmla="*/ 121615 w 163974"/>
                  <a:gd name="csY429" fmla="*/ 214523 h 252451"/>
                  <a:gd name="csX430" fmla="*/ 121952 w 163974"/>
                  <a:gd name="csY430" fmla="*/ 214523 h 252451"/>
                  <a:gd name="csX431" fmla="*/ 121952 w 163974"/>
                  <a:gd name="csY431" fmla="*/ 213513 h 252451"/>
                  <a:gd name="csX432" fmla="*/ 122289 w 163974"/>
                  <a:gd name="csY432" fmla="*/ 213513 h 252451"/>
                  <a:gd name="csX433" fmla="*/ 122289 w 163974"/>
                  <a:gd name="csY433" fmla="*/ 212839 h 252451"/>
                  <a:gd name="csX434" fmla="*/ 122626 w 163974"/>
                  <a:gd name="csY434" fmla="*/ 212839 h 252451"/>
                  <a:gd name="csX435" fmla="*/ 122962 w 163974"/>
                  <a:gd name="csY435" fmla="*/ 210987 h 252451"/>
                  <a:gd name="csX436" fmla="*/ 123299 w 163974"/>
                  <a:gd name="csY436" fmla="*/ 210987 h 252451"/>
                  <a:gd name="csX437" fmla="*/ 123299 w 163974"/>
                  <a:gd name="csY437" fmla="*/ 210314 h 252451"/>
                  <a:gd name="csX438" fmla="*/ 123636 w 163974"/>
                  <a:gd name="csY438" fmla="*/ 210314 h 252451"/>
                  <a:gd name="csX439" fmla="*/ 123636 w 163974"/>
                  <a:gd name="csY439" fmla="*/ 209303 h 252451"/>
                  <a:gd name="csX440" fmla="*/ 123973 w 163974"/>
                  <a:gd name="csY440" fmla="*/ 209303 h 252451"/>
                  <a:gd name="csX441" fmla="*/ 123973 w 163974"/>
                  <a:gd name="csY441" fmla="*/ 208630 h 252451"/>
                  <a:gd name="csX442" fmla="*/ 124309 w 163974"/>
                  <a:gd name="csY442" fmla="*/ 208630 h 252451"/>
                  <a:gd name="csX443" fmla="*/ 124646 w 163974"/>
                  <a:gd name="csY443" fmla="*/ 206778 h 252451"/>
                  <a:gd name="csX444" fmla="*/ 124983 w 163974"/>
                  <a:gd name="csY444" fmla="*/ 206778 h 252451"/>
                  <a:gd name="csX445" fmla="*/ 124983 w 163974"/>
                  <a:gd name="csY445" fmla="*/ 206104 h 252451"/>
                  <a:gd name="csX446" fmla="*/ 125320 w 163974"/>
                  <a:gd name="csY446" fmla="*/ 206104 h 252451"/>
                  <a:gd name="csX447" fmla="*/ 129698 w 163974"/>
                  <a:gd name="csY447" fmla="*/ 192970 h 252451"/>
                  <a:gd name="csX448" fmla="*/ 129698 w 163974"/>
                  <a:gd name="csY448" fmla="*/ 191791 h 252451"/>
                  <a:gd name="csX449" fmla="*/ 130034 w 163974"/>
                  <a:gd name="csY449" fmla="*/ 191791 h 252451"/>
                  <a:gd name="csX450" fmla="*/ 130034 w 163974"/>
                  <a:gd name="csY450" fmla="*/ 190613 h 252451"/>
                  <a:gd name="csX451" fmla="*/ 130371 w 163974"/>
                  <a:gd name="csY451" fmla="*/ 190613 h 252451"/>
                  <a:gd name="csX452" fmla="*/ 130371 w 163974"/>
                  <a:gd name="csY452" fmla="*/ 188760 h 252451"/>
                  <a:gd name="csX453" fmla="*/ 131045 w 163974"/>
                  <a:gd name="csY453" fmla="*/ 179667 h 252451"/>
                  <a:gd name="csX454" fmla="*/ 130708 w 163974"/>
                  <a:gd name="csY454" fmla="*/ 179667 h 252451"/>
                  <a:gd name="csX455" fmla="*/ 130708 w 163974"/>
                  <a:gd name="csY455" fmla="*/ 178152 h 252451"/>
                  <a:gd name="csX456" fmla="*/ 130371 w 163974"/>
                  <a:gd name="csY456" fmla="*/ 178152 h 252451"/>
                  <a:gd name="csX457" fmla="*/ 129698 w 163974"/>
                  <a:gd name="csY457" fmla="*/ 176300 h 252451"/>
                  <a:gd name="csX458" fmla="*/ 126498 w 163974"/>
                  <a:gd name="csY458" fmla="*/ 174448 h 252451"/>
                  <a:gd name="csX459" fmla="*/ 121110 w 163974"/>
                  <a:gd name="csY459" fmla="*/ 174448 h 252451"/>
                  <a:gd name="csX460" fmla="*/ 112354 w 163974"/>
                  <a:gd name="csY460" fmla="*/ 175458 h 252451"/>
                  <a:gd name="csX461" fmla="*/ 110165 w 163974"/>
                  <a:gd name="csY461" fmla="*/ 175458 h 252451"/>
                  <a:gd name="csX462" fmla="*/ 110165 w 163974"/>
                  <a:gd name="csY462" fmla="*/ 175795 h 252451"/>
                  <a:gd name="csX463" fmla="*/ 107639 w 163974"/>
                  <a:gd name="csY463" fmla="*/ 175795 h 252451"/>
                  <a:gd name="csX464" fmla="*/ 107639 w 163974"/>
                  <a:gd name="csY464" fmla="*/ 176131 h 252451"/>
                  <a:gd name="csX465" fmla="*/ 102588 w 163974"/>
                  <a:gd name="csY465" fmla="*/ 176468 h 252451"/>
                  <a:gd name="csX466" fmla="*/ 102588 w 163974"/>
                  <a:gd name="csY466" fmla="*/ 176805 h 252451"/>
                  <a:gd name="csX467" fmla="*/ 100062 w 163974"/>
                  <a:gd name="csY467" fmla="*/ 176805 h 252451"/>
                  <a:gd name="csX468" fmla="*/ 87601 w 163974"/>
                  <a:gd name="csY468" fmla="*/ 178994 h 252451"/>
                  <a:gd name="csX469" fmla="*/ 86086 w 163974"/>
                  <a:gd name="csY469" fmla="*/ 178994 h 252451"/>
                  <a:gd name="csX470" fmla="*/ 86086 w 163974"/>
                  <a:gd name="csY470" fmla="*/ 179331 h 252451"/>
                  <a:gd name="csX471" fmla="*/ 85076 w 163974"/>
                  <a:gd name="csY471" fmla="*/ 179331 h 252451"/>
                  <a:gd name="csX472" fmla="*/ 85076 w 163974"/>
                  <a:gd name="csY472" fmla="*/ 179667 h 252451"/>
                  <a:gd name="csX473" fmla="*/ 83897 w 163974"/>
                  <a:gd name="csY473" fmla="*/ 180004 h 252451"/>
                  <a:gd name="csX474" fmla="*/ 83897 w 163974"/>
                  <a:gd name="csY474" fmla="*/ 180341 h 252451"/>
                  <a:gd name="csX475" fmla="*/ 83223 w 163974"/>
                  <a:gd name="csY475" fmla="*/ 180341 h 252451"/>
                  <a:gd name="csX476" fmla="*/ 82886 w 163974"/>
                  <a:gd name="csY476" fmla="*/ 181015 h 252451"/>
                  <a:gd name="csX477" fmla="*/ 82213 w 163974"/>
                  <a:gd name="csY477" fmla="*/ 181015 h 252451"/>
                  <a:gd name="csX478" fmla="*/ 82213 w 163974"/>
                  <a:gd name="csY478" fmla="*/ 181351 h 252451"/>
                  <a:gd name="csX479" fmla="*/ 81034 w 163974"/>
                  <a:gd name="csY479" fmla="*/ 182362 h 252451"/>
                  <a:gd name="csX480" fmla="*/ 81034 w 163974"/>
                  <a:gd name="csY480" fmla="*/ 183035 h 252451"/>
                  <a:gd name="csX481" fmla="*/ 80024 w 163974"/>
                  <a:gd name="csY481" fmla="*/ 183709 h 252451"/>
                  <a:gd name="csX482" fmla="*/ 80024 w 163974"/>
                  <a:gd name="csY482" fmla="*/ 184382 h 252451"/>
                  <a:gd name="csX483" fmla="*/ 79350 w 163974"/>
                  <a:gd name="csY483" fmla="*/ 184719 h 252451"/>
                  <a:gd name="csX484" fmla="*/ 79350 w 163974"/>
                  <a:gd name="csY484" fmla="*/ 185393 h 252451"/>
                  <a:gd name="csX485" fmla="*/ 79014 w 163974"/>
                  <a:gd name="csY485" fmla="*/ 185393 h 252451"/>
                  <a:gd name="csX486" fmla="*/ 79014 w 163974"/>
                  <a:gd name="csY486" fmla="*/ 186066 h 252451"/>
                  <a:gd name="csX487" fmla="*/ 78677 w 163974"/>
                  <a:gd name="csY487" fmla="*/ 186066 h 252451"/>
                  <a:gd name="csX488" fmla="*/ 78003 w 163974"/>
                  <a:gd name="csY488" fmla="*/ 187918 h 252451"/>
                  <a:gd name="csX489" fmla="*/ 77330 w 163974"/>
                  <a:gd name="csY489" fmla="*/ 188255 h 252451"/>
                  <a:gd name="csX490" fmla="*/ 76993 w 163974"/>
                  <a:gd name="csY490" fmla="*/ 189434 h 252451"/>
                  <a:gd name="csX491" fmla="*/ 76656 w 163974"/>
                  <a:gd name="csY491" fmla="*/ 189434 h 252451"/>
                  <a:gd name="csX492" fmla="*/ 76656 w 163974"/>
                  <a:gd name="csY492" fmla="*/ 190107 h 252451"/>
                  <a:gd name="csX493" fmla="*/ 76319 w 163974"/>
                  <a:gd name="csY493" fmla="*/ 190107 h 252451"/>
                  <a:gd name="csX494" fmla="*/ 75646 w 163974"/>
                  <a:gd name="csY494" fmla="*/ 191960 h 252451"/>
                  <a:gd name="csX495" fmla="*/ 75309 w 163974"/>
                  <a:gd name="csY495" fmla="*/ 191960 h 252451"/>
                  <a:gd name="csX496" fmla="*/ 75309 w 163974"/>
                  <a:gd name="csY496" fmla="*/ 192970 h 252451"/>
                  <a:gd name="csX497" fmla="*/ 74972 w 163974"/>
                  <a:gd name="csY497" fmla="*/ 192970 h 252451"/>
                  <a:gd name="csX498" fmla="*/ 74299 w 163974"/>
                  <a:gd name="csY498" fmla="*/ 194822 h 252451"/>
                  <a:gd name="csX499" fmla="*/ 73962 w 163974"/>
                  <a:gd name="csY499" fmla="*/ 194822 h 252451"/>
                  <a:gd name="csX500" fmla="*/ 73962 w 163974"/>
                  <a:gd name="csY500" fmla="*/ 195496 h 252451"/>
                  <a:gd name="csX501" fmla="*/ 73625 w 163974"/>
                  <a:gd name="csY501" fmla="*/ 195496 h 252451"/>
                  <a:gd name="csX502" fmla="*/ 73625 w 163974"/>
                  <a:gd name="csY502" fmla="*/ 196169 h 252451"/>
                  <a:gd name="csX503" fmla="*/ 73289 w 163974"/>
                  <a:gd name="csY503" fmla="*/ 196169 h 252451"/>
                  <a:gd name="csX504" fmla="*/ 71099 w 163974"/>
                  <a:gd name="csY504" fmla="*/ 201221 h 252451"/>
                  <a:gd name="csX505" fmla="*/ 70763 w 163974"/>
                  <a:gd name="csY505" fmla="*/ 201221 h 252451"/>
                  <a:gd name="csX506" fmla="*/ 70763 w 163974"/>
                  <a:gd name="csY506" fmla="*/ 201894 h 252451"/>
                  <a:gd name="csX507" fmla="*/ 70426 w 163974"/>
                  <a:gd name="csY507" fmla="*/ 201894 h 252451"/>
                  <a:gd name="csX508" fmla="*/ 70426 w 163974"/>
                  <a:gd name="csY508" fmla="*/ 202905 h 252451"/>
                  <a:gd name="csX509" fmla="*/ 70089 w 163974"/>
                  <a:gd name="csY509" fmla="*/ 202905 h 252451"/>
                  <a:gd name="csX510" fmla="*/ 70089 w 163974"/>
                  <a:gd name="csY510" fmla="*/ 203578 h 252451"/>
                  <a:gd name="csX511" fmla="*/ 69752 w 163974"/>
                  <a:gd name="csY511" fmla="*/ 203578 h 252451"/>
                  <a:gd name="csX512" fmla="*/ 69752 w 163974"/>
                  <a:gd name="csY512" fmla="*/ 204252 h 252451"/>
                  <a:gd name="csX513" fmla="*/ 69416 w 163974"/>
                  <a:gd name="csY513" fmla="*/ 204252 h 252451"/>
                  <a:gd name="csX514" fmla="*/ 69416 w 163974"/>
                  <a:gd name="csY514" fmla="*/ 204925 h 252451"/>
                  <a:gd name="csX515" fmla="*/ 69079 w 163974"/>
                  <a:gd name="csY515" fmla="*/ 204925 h 252451"/>
                  <a:gd name="csX516" fmla="*/ 68405 w 163974"/>
                  <a:gd name="csY516" fmla="*/ 206778 h 252451"/>
                  <a:gd name="csX517" fmla="*/ 68069 w 163974"/>
                  <a:gd name="csY517" fmla="*/ 206778 h 252451"/>
                  <a:gd name="csX518" fmla="*/ 68069 w 163974"/>
                  <a:gd name="csY518" fmla="*/ 207788 h 252451"/>
                  <a:gd name="csX519" fmla="*/ 67732 w 163974"/>
                  <a:gd name="csY519" fmla="*/ 207788 h 252451"/>
                  <a:gd name="csX520" fmla="*/ 67395 w 163974"/>
                  <a:gd name="csY520" fmla="*/ 208967 h 252451"/>
                  <a:gd name="csX521" fmla="*/ 67058 w 163974"/>
                  <a:gd name="csY521" fmla="*/ 208967 h 252451"/>
                  <a:gd name="csX522" fmla="*/ 67058 w 163974"/>
                  <a:gd name="csY522" fmla="*/ 209977 h 252451"/>
                  <a:gd name="csX523" fmla="*/ 66721 w 163974"/>
                  <a:gd name="csY523" fmla="*/ 209977 h 252451"/>
                  <a:gd name="csX524" fmla="*/ 66721 w 163974"/>
                  <a:gd name="csY524" fmla="*/ 210650 h 252451"/>
                  <a:gd name="csX525" fmla="*/ 66385 w 163974"/>
                  <a:gd name="csY525" fmla="*/ 210650 h 252451"/>
                  <a:gd name="csX526" fmla="*/ 66048 w 163974"/>
                  <a:gd name="csY526" fmla="*/ 212503 h 252451"/>
                  <a:gd name="csX527" fmla="*/ 65711 w 163974"/>
                  <a:gd name="csY527" fmla="*/ 212503 h 252451"/>
                  <a:gd name="csX528" fmla="*/ 65711 w 163974"/>
                  <a:gd name="csY528" fmla="*/ 213513 h 252451"/>
                  <a:gd name="csX529" fmla="*/ 65374 w 163974"/>
                  <a:gd name="csY529" fmla="*/ 213513 h 252451"/>
                  <a:gd name="csX530" fmla="*/ 65374 w 163974"/>
                  <a:gd name="csY530" fmla="*/ 214523 h 252451"/>
                  <a:gd name="csX531" fmla="*/ 65038 w 163974"/>
                  <a:gd name="csY531" fmla="*/ 214523 h 252451"/>
                  <a:gd name="csX532" fmla="*/ 65038 w 163974"/>
                  <a:gd name="csY532" fmla="*/ 215534 h 252451"/>
                  <a:gd name="csX533" fmla="*/ 64701 w 163974"/>
                  <a:gd name="csY533" fmla="*/ 215534 h 252451"/>
                  <a:gd name="csX534" fmla="*/ 64701 w 163974"/>
                  <a:gd name="csY534" fmla="*/ 216712 h 252451"/>
                  <a:gd name="csX535" fmla="*/ 64364 w 163974"/>
                  <a:gd name="csY535" fmla="*/ 216712 h 252451"/>
                  <a:gd name="csX536" fmla="*/ 64364 w 163974"/>
                  <a:gd name="csY536" fmla="*/ 218228 h 252451"/>
                  <a:gd name="csX537" fmla="*/ 64027 w 163974"/>
                  <a:gd name="csY537" fmla="*/ 218228 h 252451"/>
                  <a:gd name="csX538" fmla="*/ 64027 w 163974"/>
                  <a:gd name="csY538" fmla="*/ 220080 h 252451"/>
                  <a:gd name="csX539" fmla="*/ 63691 w 163974"/>
                  <a:gd name="csY539" fmla="*/ 220080 h 252451"/>
                  <a:gd name="csX540" fmla="*/ 63691 w 163974"/>
                  <a:gd name="csY540" fmla="*/ 222606 h 252451"/>
                  <a:gd name="csX541" fmla="*/ 63354 w 163974"/>
                  <a:gd name="csY541" fmla="*/ 222606 h 252451"/>
                  <a:gd name="csX542" fmla="*/ 63354 w 163974"/>
                  <a:gd name="csY542" fmla="*/ 225468 h 252451"/>
                  <a:gd name="csX543" fmla="*/ 63017 w 163974"/>
                  <a:gd name="csY543" fmla="*/ 225468 h 252451"/>
                  <a:gd name="csX544" fmla="*/ 63017 w 163974"/>
                  <a:gd name="csY544" fmla="*/ 227994 h 252451"/>
                  <a:gd name="csX545" fmla="*/ 62680 w 163974"/>
                  <a:gd name="csY545" fmla="*/ 227994 h 252451"/>
                  <a:gd name="csX546" fmla="*/ 62680 w 163974"/>
                  <a:gd name="csY546" fmla="*/ 230183 h 252451"/>
                  <a:gd name="csX547" fmla="*/ 55776 w 163974"/>
                  <a:gd name="csY547" fmla="*/ 241970 h 252451"/>
                  <a:gd name="csX548" fmla="*/ 55776 w 163974"/>
                  <a:gd name="csY548" fmla="*/ 242307 h 252451"/>
                  <a:gd name="csX549" fmla="*/ 55103 w 163974"/>
                  <a:gd name="csY549" fmla="*/ 242307 h 252451"/>
                  <a:gd name="csX550" fmla="*/ 55103 w 163974"/>
                  <a:gd name="csY550" fmla="*/ 242644 h 252451"/>
                  <a:gd name="csX551" fmla="*/ 51904 w 163974"/>
                  <a:gd name="csY551" fmla="*/ 242644 h 252451"/>
                  <a:gd name="csX552" fmla="*/ 50725 w 163974"/>
                  <a:gd name="csY552" fmla="*/ 241970 h 252451"/>
                  <a:gd name="csX553" fmla="*/ 50725 w 163974"/>
                  <a:gd name="csY553" fmla="*/ 241633 h 252451"/>
                  <a:gd name="csX554" fmla="*/ 50051 w 163974"/>
                  <a:gd name="csY554" fmla="*/ 241633 h 252451"/>
                  <a:gd name="csX555" fmla="*/ 49714 w 163974"/>
                  <a:gd name="csY555" fmla="*/ 240960 h 252451"/>
                  <a:gd name="csX556" fmla="*/ 48199 w 163974"/>
                  <a:gd name="csY556" fmla="*/ 239781 h 252451"/>
                  <a:gd name="csX557" fmla="*/ 48199 w 163974"/>
                  <a:gd name="csY557" fmla="*/ 239108 h 252451"/>
                  <a:gd name="csX558" fmla="*/ 47525 w 163974"/>
                  <a:gd name="csY558" fmla="*/ 238771 h 252451"/>
                  <a:gd name="csX559" fmla="*/ 47525 w 163974"/>
                  <a:gd name="csY559" fmla="*/ 238097 h 252451"/>
                  <a:gd name="csX560" fmla="*/ 47189 w 163974"/>
                  <a:gd name="csY560" fmla="*/ 238097 h 252451"/>
                  <a:gd name="csX561" fmla="*/ 46515 w 163974"/>
                  <a:gd name="csY561" fmla="*/ 236245 h 252451"/>
                  <a:gd name="csX562" fmla="*/ 46178 w 163974"/>
                  <a:gd name="csY562" fmla="*/ 236245 h 252451"/>
                  <a:gd name="csX563" fmla="*/ 46178 w 163974"/>
                  <a:gd name="csY563" fmla="*/ 235235 h 252451"/>
                  <a:gd name="csX564" fmla="*/ 45842 w 163974"/>
                  <a:gd name="csY564" fmla="*/ 218901 h 252451"/>
                  <a:gd name="csX565" fmla="*/ 45842 w 163974"/>
                  <a:gd name="csY565" fmla="*/ 217386 h 252451"/>
                  <a:gd name="csX566" fmla="*/ 49041 w 163974"/>
                  <a:gd name="csY566" fmla="*/ 207114 h 252451"/>
                  <a:gd name="csX567" fmla="*/ 49378 w 163974"/>
                  <a:gd name="csY567" fmla="*/ 207114 h 252451"/>
                  <a:gd name="csX568" fmla="*/ 49378 w 163974"/>
                  <a:gd name="csY568" fmla="*/ 206441 h 252451"/>
                  <a:gd name="csX569" fmla="*/ 49714 w 163974"/>
                  <a:gd name="csY569" fmla="*/ 206441 h 252451"/>
                  <a:gd name="csX570" fmla="*/ 49714 w 163974"/>
                  <a:gd name="csY570" fmla="*/ 205430 h 252451"/>
                  <a:gd name="csX571" fmla="*/ 50051 w 163974"/>
                  <a:gd name="csY571" fmla="*/ 205430 h 252451"/>
                  <a:gd name="csX572" fmla="*/ 50388 w 163974"/>
                  <a:gd name="csY572" fmla="*/ 203915 h 252451"/>
                  <a:gd name="csX573" fmla="*/ 50725 w 163974"/>
                  <a:gd name="csY573" fmla="*/ 203915 h 252451"/>
                  <a:gd name="csX574" fmla="*/ 50725 w 163974"/>
                  <a:gd name="csY574" fmla="*/ 203241 h 252451"/>
                  <a:gd name="csX575" fmla="*/ 51062 w 163974"/>
                  <a:gd name="csY575" fmla="*/ 203241 h 252451"/>
                  <a:gd name="csX576" fmla="*/ 51062 w 163974"/>
                  <a:gd name="csY576" fmla="*/ 202231 h 252451"/>
                  <a:gd name="csX577" fmla="*/ 51398 w 163974"/>
                  <a:gd name="csY577" fmla="*/ 202231 h 252451"/>
                  <a:gd name="csX578" fmla="*/ 51398 w 163974"/>
                  <a:gd name="csY578" fmla="*/ 201558 h 252451"/>
                  <a:gd name="csX579" fmla="*/ 51735 w 163974"/>
                  <a:gd name="csY579" fmla="*/ 201558 h 252451"/>
                  <a:gd name="csX580" fmla="*/ 52072 w 163974"/>
                  <a:gd name="csY580" fmla="*/ 200379 h 252451"/>
                  <a:gd name="csX581" fmla="*/ 52409 w 163974"/>
                  <a:gd name="csY581" fmla="*/ 200379 h 252451"/>
                  <a:gd name="csX582" fmla="*/ 52409 w 163974"/>
                  <a:gd name="csY582" fmla="*/ 199369 h 252451"/>
                  <a:gd name="csX583" fmla="*/ 52745 w 163974"/>
                  <a:gd name="csY583" fmla="*/ 199369 h 252451"/>
                  <a:gd name="csX584" fmla="*/ 52745 w 163974"/>
                  <a:gd name="csY584" fmla="*/ 198695 h 252451"/>
                  <a:gd name="csX585" fmla="*/ 53082 w 163974"/>
                  <a:gd name="csY585" fmla="*/ 198695 h 252451"/>
                  <a:gd name="csX586" fmla="*/ 53082 w 163974"/>
                  <a:gd name="csY586" fmla="*/ 197685 h 252451"/>
                  <a:gd name="csX587" fmla="*/ 53419 w 163974"/>
                  <a:gd name="csY587" fmla="*/ 197685 h 252451"/>
                  <a:gd name="csX588" fmla="*/ 53419 w 163974"/>
                  <a:gd name="csY588" fmla="*/ 197011 h 252451"/>
                  <a:gd name="csX589" fmla="*/ 53756 w 163974"/>
                  <a:gd name="csY589" fmla="*/ 197011 h 252451"/>
                  <a:gd name="csX590" fmla="*/ 54429 w 163974"/>
                  <a:gd name="csY590" fmla="*/ 193812 h 252451"/>
                  <a:gd name="csX591" fmla="*/ 55103 w 163974"/>
                  <a:gd name="csY591" fmla="*/ 186908 h 252451"/>
                  <a:gd name="csX592" fmla="*/ 54093 w 163974"/>
                  <a:gd name="csY592" fmla="*/ 184382 h 252451"/>
                  <a:gd name="csX593" fmla="*/ 52914 w 163974"/>
                  <a:gd name="csY593" fmla="*/ 183372 h 252451"/>
                  <a:gd name="csX594" fmla="*/ 52914 w 163974"/>
                  <a:gd name="csY594" fmla="*/ 183035 h 252451"/>
                  <a:gd name="csX595" fmla="*/ 51062 w 163974"/>
                  <a:gd name="csY595" fmla="*/ 182362 h 252451"/>
                  <a:gd name="csX596" fmla="*/ 51062 w 163974"/>
                  <a:gd name="csY596" fmla="*/ 182025 h 252451"/>
                  <a:gd name="csX597" fmla="*/ 49883 w 163974"/>
                  <a:gd name="csY597" fmla="*/ 182025 h 252451"/>
                  <a:gd name="csX598" fmla="*/ 49883 w 163974"/>
                  <a:gd name="csY598" fmla="*/ 181688 h 252451"/>
                  <a:gd name="csX599" fmla="*/ 47694 w 163974"/>
                  <a:gd name="csY599" fmla="*/ 181688 h 252451"/>
                  <a:gd name="csX600" fmla="*/ 47694 w 163974"/>
                  <a:gd name="csY600" fmla="*/ 181351 h 252451"/>
                  <a:gd name="csX601" fmla="*/ 43653 w 163974"/>
                  <a:gd name="csY601" fmla="*/ 181351 h 252451"/>
                  <a:gd name="csX602" fmla="*/ 31192 w 163974"/>
                  <a:gd name="csY602" fmla="*/ 181351 h 252451"/>
                  <a:gd name="csX603" fmla="*/ 22436 w 163974"/>
                  <a:gd name="csY603" fmla="*/ 181351 h 252451"/>
                  <a:gd name="csX604" fmla="*/ 14859 w 163974"/>
                  <a:gd name="csY604" fmla="*/ 181688 h 252451"/>
                  <a:gd name="csX605" fmla="*/ 14859 w 163974"/>
                  <a:gd name="csY605" fmla="*/ 181351 h 252451"/>
                  <a:gd name="csX606" fmla="*/ 11491 w 163974"/>
                  <a:gd name="csY606" fmla="*/ 181015 h 252451"/>
                  <a:gd name="csX607" fmla="*/ 11491 w 163974"/>
                  <a:gd name="csY607" fmla="*/ 180678 h 252451"/>
                  <a:gd name="csX608" fmla="*/ 9639 w 163974"/>
                  <a:gd name="csY608" fmla="*/ 180341 h 252451"/>
                  <a:gd name="csX609" fmla="*/ 9639 w 163974"/>
                  <a:gd name="csY609" fmla="*/ 180004 h 252451"/>
                  <a:gd name="csX610" fmla="*/ 7787 w 163974"/>
                  <a:gd name="csY610" fmla="*/ 179331 h 252451"/>
                  <a:gd name="csX611" fmla="*/ 7787 w 163974"/>
                  <a:gd name="csY611" fmla="*/ 178994 h 252451"/>
                  <a:gd name="csX612" fmla="*/ 6776 w 163974"/>
                  <a:gd name="csY612" fmla="*/ 178657 h 252451"/>
                  <a:gd name="csX613" fmla="*/ 6439 w 163974"/>
                  <a:gd name="csY613" fmla="*/ 177984 h 252451"/>
                  <a:gd name="csX614" fmla="*/ 5766 w 163974"/>
                  <a:gd name="csY614" fmla="*/ 177984 h 252451"/>
                  <a:gd name="csX615" fmla="*/ 4756 w 163974"/>
                  <a:gd name="csY615" fmla="*/ 176805 h 252451"/>
                  <a:gd name="csX616" fmla="*/ 3577 w 163974"/>
                  <a:gd name="csY616" fmla="*/ 175795 h 252451"/>
                  <a:gd name="csX617" fmla="*/ 3577 w 163974"/>
                  <a:gd name="csY617" fmla="*/ 175121 h 252451"/>
                  <a:gd name="csX618" fmla="*/ 2567 w 163974"/>
                  <a:gd name="csY618" fmla="*/ 174448 h 252451"/>
                  <a:gd name="csX619" fmla="*/ 2230 w 163974"/>
                  <a:gd name="csY619" fmla="*/ 173269 h 252451"/>
                  <a:gd name="csX620" fmla="*/ 377 w 163974"/>
                  <a:gd name="csY620" fmla="*/ 165186 h 252451"/>
                  <a:gd name="csX621" fmla="*/ 377 w 163974"/>
                  <a:gd name="csY621" fmla="*/ 164008 h 252451"/>
                  <a:gd name="csX622" fmla="*/ 714 w 163974"/>
                  <a:gd name="csY622" fmla="*/ 164008 h 252451"/>
                  <a:gd name="csX623" fmla="*/ 1388 w 163974"/>
                  <a:gd name="csY623" fmla="*/ 162155 h 252451"/>
                  <a:gd name="csX624" fmla="*/ 1725 w 163974"/>
                  <a:gd name="csY624" fmla="*/ 162155 h 252451"/>
                  <a:gd name="csX625" fmla="*/ 1725 w 163974"/>
                  <a:gd name="csY625" fmla="*/ 161482 h 252451"/>
                  <a:gd name="csX626" fmla="*/ 3577 w 163974"/>
                  <a:gd name="csY626" fmla="*/ 159966 h 252451"/>
                  <a:gd name="csX627" fmla="*/ 4250 w 163974"/>
                  <a:gd name="csY627" fmla="*/ 158956 h 252451"/>
                  <a:gd name="csX628" fmla="*/ 4924 w 163974"/>
                  <a:gd name="csY628" fmla="*/ 158956 h 252451"/>
                  <a:gd name="csX629" fmla="*/ 4924 w 163974"/>
                  <a:gd name="csY629" fmla="*/ 158619 h 252451"/>
                  <a:gd name="csX630" fmla="*/ 5934 w 163974"/>
                  <a:gd name="csY630" fmla="*/ 157946 h 252451"/>
                  <a:gd name="csX631" fmla="*/ 10649 w 163974"/>
                  <a:gd name="csY631" fmla="*/ 157609 h 252451"/>
                  <a:gd name="csX632" fmla="*/ 18732 w 163974"/>
                  <a:gd name="csY632" fmla="*/ 160135 h 252451"/>
                  <a:gd name="csX633" fmla="*/ 19910 w 163974"/>
                  <a:gd name="csY633" fmla="*/ 160135 h 252451"/>
                  <a:gd name="csX634" fmla="*/ 19910 w 163974"/>
                  <a:gd name="csY634" fmla="*/ 160471 h 252451"/>
                  <a:gd name="csX635" fmla="*/ 22773 w 163974"/>
                  <a:gd name="csY635" fmla="*/ 160808 h 252451"/>
                  <a:gd name="csX636" fmla="*/ 22773 w 163974"/>
                  <a:gd name="csY636" fmla="*/ 161145 h 252451"/>
                  <a:gd name="csX637" fmla="*/ 24625 w 163974"/>
                  <a:gd name="csY637" fmla="*/ 161145 h 252451"/>
                  <a:gd name="csX638" fmla="*/ 24625 w 163974"/>
                  <a:gd name="csY638" fmla="*/ 161482 h 252451"/>
                  <a:gd name="csX639" fmla="*/ 26814 w 163974"/>
                  <a:gd name="csY639" fmla="*/ 161482 h 252451"/>
                  <a:gd name="csX640" fmla="*/ 26814 w 163974"/>
                  <a:gd name="csY640" fmla="*/ 161819 h 252451"/>
                  <a:gd name="csX641" fmla="*/ 31192 w 163974"/>
                  <a:gd name="csY641" fmla="*/ 161819 h 252451"/>
                  <a:gd name="csX642" fmla="*/ 39275 w 163974"/>
                  <a:gd name="csY642" fmla="*/ 162155 h 252451"/>
                  <a:gd name="csX643" fmla="*/ 42811 w 163974"/>
                  <a:gd name="csY643" fmla="*/ 162155 h 252451"/>
                  <a:gd name="csX644" fmla="*/ 42811 w 163974"/>
                  <a:gd name="csY644" fmla="*/ 161819 h 252451"/>
                  <a:gd name="csX645" fmla="*/ 47189 w 163974"/>
                  <a:gd name="csY645" fmla="*/ 161819 h 252451"/>
                  <a:gd name="csX646" fmla="*/ 47189 w 163974"/>
                  <a:gd name="csY646" fmla="*/ 161482 h 252451"/>
                  <a:gd name="csX647" fmla="*/ 52745 w 163974"/>
                  <a:gd name="csY647" fmla="*/ 161145 h 252451"/>
                  <a:gd name="csX648" fmla="*/ 58976 w 163974"/>
                  <a:gd name="csY648" fmla="*/ 159630 h 252451"/>
                  <a:gd name="csX649" fmla="*/ 60491 w 163974"/>
                  <a:gd name="csY649" fmla="*/ 159630 h 252451"/>
                  <a:gd name="csX650" fmla="*/ 60491 w 163974"/>
                  <a:gd name="csY650" fmla="*/ 159293 h 252451"/>
                  <a:gd name="csX651" fmla="*/ 63354 w 163974"/>
                  <a:gd name="csY651" fmla="*/ 158956 h 252451"/>
                  <a:gd name="csX652" fmla="*/ 63354 w 163974"/>
                  <a:gd name="csY652" fmla="*/ 158619 h 252451"/>
                  <a:gd name="csX653" fmla="*/ 64532 w 163974"/>
                  <a:gd name="csY653" fmla="*/ 158619 h 252451"/>
                  <a:gd name="csX654" fmla="*/ 64532 w 163974"/>
                  <a:gd name="csY654" fmla="*/ 158283 h 252451"/>
                  <a:gd name="csX655" fmla="*/ 65543 w 163974"/>
                  <a:gd name="csY655" fmla="*/ 158283 h 252451"/>
                  <a:gd name="csX656" fmla="*/ 65543 w 163974"/>
                  <a:gd name="csY656" fmla="*/ 157946 h 252451"/>
                  <a:gd name="csX657" fmla="*/ 66553 w 163974"/>
                  <a:gd name="csY657" fmla="*/ 157946 h 252451"/>
                  <a:gd name="csX658" fmla="*/ 66553 w 163974"/>
                  <a:gd name="csY658" fmla="*/ 157609 h 252451"/>
                  <a:gd name="csX659" fmla="*/ 67563 w 163974"/>
                  <a:gd name="csY659" fmla="*/ 157609 h 252451"/>
                  <a:gd name="csX660" fmla="*/ 67563 w 163974"/>
                  <a:gd name="csY660" fmla="*/ 157272 h 252451"/>
                  <a:gd name="csX661" fmla="*/ 68742 w 163974"/>
                  <a:gd name="csY661" fmla="*/ 156935 h 252451"/>
                  <a:gd name="csX662" fmla="*/ 68742 w 163974"/>
                  <a:gd name="csY662" fmla="*/ 156599 h 252451"/>
                  <a:gd name="csX663" fmla="*/ 69921 w 163974"/>
                  <a:gd name="csY663" fmla="*/ 156262 h 252451"/>
                  <a:gd name="csX664" fmla="*/ 70258 w 163974"/>
                  <a:gd name="csY664" fmla="*/ 155588 h 252451"/>
                  <a:gd name="csX665" fmla="*/ 70931 w 163974"/>
                  <a:gd name="csY665" fmla="*/ 155588 h 252451"/>
                  <a:gd name="csX666" fmla="*/ 71941 w 163974"/>
                  <a:gd name="csY666" fmla="*/ 154410 h 252451"/>
                  <a:gd name="csX667" fmla="*/ 72615 w 163974"/>
                  <a:gd name="csY667" fmla="*/ 154073 h 252451"/>
                  <a:gd name="csX668" fmla="*/ 72615 w 163974"/>
                  <a:gd name="csY668" fmla="*/ 153399 h 252451"/>
                  <a:gd name="csX669" fmla="*/ 73625 w 163974"/>
                  <a:gd name="csY669" fmla="*/ 152726 h 252451"/>
                  <a:gd name="csX670" fmla="*/ 73962 w 163974"/>
                  <a:gd name="csY670" fmla="*/ 151547 h 252451"/>
                  <a:gd name="csX671" fmla="*/ 74636 w 163974"/>
                  <a:gd name="csY671" fmla="*/ 151210 h 252451"/>
                  <a:gd name="csX672" fmla="*/ 75309 w 163974"/>
                  <a:gd name="csY672" fmla="*/ 149358 h 252451"/>
                  <a:gd name="csX673" fmla="*/ 75646 w 163974"/>
                  <a:gd name="csY673" fmla="*/ 149358 h 252451"/>
                  <a:gd name="csX674" fmla="*/ 75646 w 163974"/>
                  <a:gd name="csY674" fmla="*/ 148685 h 252451"/>
                  <a:gd name="csX675" fmla="*/ 76319 w 163974"/>
                  <a:gd name="csY675" fmla="*/ 148348 h 252451"/>
                  <a:gd name="csX676" fmla="*/ 78508 w 163974"/>
                  <a:gd name="csY676" fmla="*/ 143296 h 252451"/>
                  <a:gd name="csX677" fmla="*/ 78845 w 163974"/>
                  <a:gd name="csY677" fmla="*/ 143296 h 252451"/>
                  <a:gd name="csX678" fmla="*/ 79519 w 163974"/>
                  <a:gd name="csY678" fmla="*/ 141444 h 252451"/>
                  <a:gd name="csX679" fmla="*/ 79856 w 163974"/>
                  <a:gd name="csY679" fmla="*/ 141444 h 252451"/>
                  <a:gd name="csX680" fmla="*/ 80529 w 163974"/>
                  <a:gd name="csY680" fmla="*/ 139592 h 252451"/>
                  <a:gd name="csX681" fmla="*/ 80866 w 163974"/>
                  <a:gd name="csY681" fmla="*/ 139592 h 252451"/>
                  <a:gd name="csX682" fmla="*/ 81203 w 163974"/>
                  <a:gd name="csY682" fmla="*/ 138413 h 252451"/>
                  <a:gd name="csX683" fmla="*/ 81539 w 163974"/>
                  <a:gd name="csY683" fmla="*/ 138413 h 252451"/>
                  <a:gd name="csX684" fmla="*/ 81876 w 163974"/>
                  <a:gd name="csY684" fmla="*/ 137234 h 252451"/>
                  <a:gd name="csX685" fmla="*/ 82213 w 163974"/>
                  <a:gd name="csY685" fmla="*/ 137234 h 252451"/>
                  <a:gd name="csX686" fmla="*/ 82213 w 163974"/>
                  <a:gd name="csY686" fmla="*/ 136561 h 252451"/>
                  <a:gd name="csX687" fmla="*/ 82550 w 163974"/>
                  <a:gd name="csY687" fmla="*/ 136561 h 252451"/>
                  <a:gd name="csX688" fmla="*/ 82550 w 163974"/>
                  <a:gd name="csY688" fmla="*/ 135887 h 252451"/>
                  <a:gd name="csX689" fmla="*/ 82886 w 163974"/>
                  <a:gd name="csY689" fmla="*/ 135887 h 252451"/>
                  <a:gd name="csX690" fmla="*/ 82886 w 163974"/>
                  <a:gd name="csY690" fmla="*/ 135214 h 252451"/>
                  <a:gd name="csX691" fmla="*/ 83223 w 163974"/>
                  <a:gd name="csY691" fmla="*/ 135214 h 252451"/>
                  <a:gd name="csX692" fmla="*/ 83223 w 163974"/>
                  <a:gd name="csY692" fmla="*/ 134540 h 252451"/>
                  <a:gd name="csX693" fmla="*/ 83560 w 163974"/>
                  <a:gd name="csY693" fmla="*/ 134540 h 252451"/>
                  <a:gd name="csX694" fmla="*/ 83560 w 163974"/>
                  <a:gd name="csY694" fmla="*/ 133867 h 252451"/>
                  <a:gd name="csX695" fmla="*/ 83897 w 163974"/>
                  <a:gd name="csY695" fmla="*/ 133867 h 252451"/>
                  <a:gd name="csX696" fmla="*/ 83897 w 163974"/>
                  <a:gd name="csY696" fmla="*/ 133193 h 252451"/>
                  <a:gd name="csX697" fmla="*/ 84234 w 163974"/>
                  <a:gd name="csY697" fmla="*/ 133193 h 252451"/>
                  <a:gd name="csX698" fmla="*/ 84234 w 163974"/>
                  <a:gd name="csY698" fmla="*/ 132519 h 252451"/>
                  <a:gd name="csX699" fmla="*/ 84570 w 163974"/>
                  <a:gd name="csY699" fmla="*/ 132519 h 252451"/>
                  <a:gd name="csX700" fmla="*/ 84570 w 163974"/>
                  <a:gd name="csY700" fmla="*/ 131846 h 252451"/>
                  <a:gd name="csX701" fmla="*/ 84907 w 163974"/>
                  <a:gd name="csY701" fmla="*/ 131846 h 252451"/>
                  <a:gd name="csX702" fmla="*/ 84907 w 163974"/>
                  <a:gd name="csY702" fmla="*/ 131172 h 252451"/>
                  <a:gd name="csX703" fmla="*/ 85244 w 163974"/>
                  <a:gd name="csY703" fmla="*/ 131172 h 252451"/>
                  <a:gd name="csX704" fmla="*/ 85917 w 163974"/>
                  <a:gd name="csY704" fmla="*/ 129320 h 252451"/>
                  <a:gd name="csX705" fmla="*/ 86254 w 163974"/>
                  <a:gd name="csY705" fmla="*/ 129320 h 252451"/>
                  <a:gd name="csX706" fmla="*/ 86254 w 163974"/>
                  <a:gd name="csY706" fmla="*/ 128310 h 252451"/>
                  <a:gd name="csX707" fmla="*/ 86591 w 163974"/>
                  <a:gd name="csY707" fmla="*/ 128310 h 252451"/>
                  <a:gd name="csX708" fmla="*/ 86928 w 163974"/>
                  <a:gd name="csY708" fmla="*/ 127131 h 252451"/>
                  <a:gd name="csX709" fmla="*/ 87264 w 163974"/>
                  <a:gd name="csY709" fmla="*/ 127131 h 252451"/>
                  <a:gd name="csX710" fmla="*/ 87601 w 163974"/>
                  <a:gd name="csY710" fmla="*/ 125784 h 252451"/>
                  <a:gd name="csX711" fmla="*/ 87938 w 163974"/>
                  <a:gd name="csY711" fmla="*/ 125784 h 252451"/>
                  <a:gd name="csX712" fmla="*/ 88275 w 163974"/>
                  <a:gd name="csY712" fmla="*/ 124605 h 252451"/>
                  <a:gd name="csX713" fmla="*/ 88612 w 163974"/>
                  <a:gd name="csY713" fmla="*/ 124605 h 252451"/>
                  <a:gd name="csX714" fmla="*/ 88948 w 163974"/>
                  <a:gd name="csY714" fmla="*/ 123427 h 252451"/>
                  <a:gd name="csX715" fmla="*/ 89285 w 163974"/>
                  <a:gd name="csY715" fmla="*/ 123427 h 252451"/>
                  <a:gd name="csX716" fmla="*/ 89622 w 163974"/>
                  <a:gd name="csY716" fmla="*/ 122248 h 252451"/>
                  <a:gd name="csX717" fmla="*/ 89959 w 163974"/>
                  <a:gd name="csY717" fmla="*/ 122248 h 252451"/>
                  <a:gd name="csX718" fmla="*/ 89959 w 163974"/>
                  <a:gd name="csY718" fmla="*/ 121574 h 252451"/>
                  <a:gd name="csX719" fmla="*/ 90295 w 163974"/>
                  <a:gd name="csY719" fmla="*/ 121574 h 252451"/>
                  <a:gd name="csX720" fmla="*/ 90295 w 163974"/>
                  <a:gd name="csY720" fmla="*/ 120901 h 252451"/>
                  <a:gd name="csX721" fmla="*/ 90632 w 163974"/>
                  <a:gd name="csY721" fmla="*/ 120901 h 252451"/>
                  <a:gd name="csX722" fmla="*/ 90632 w 163974"/>
                  <a:gd name="csY722" fmla="*/ 120227 h 252451"/>
                  <a:gd name="csX723" fmla="*/ 90969 w 163974"/>
                  <a:gd name="csY723" fmla="*/ 120227 h 252451"/>
                  <a:gd name="csX724" fmla="*/ 90969 w 163974"/>
                  <a:gd name="csY724" fmla="*/ 119554 h 252451"/>
                  <a:gd name="csX725" fmla="*/ 91306 w 163974"/>
                  <a:gd name="csY725" fmla="*/ 119554 h 252451"/>
                  <a:gd name="csX726" fmla="*/ 91979 w 163974"/>
                  <a:gd name="csY726" fmla="*/ 117702 h 252451"/>
                  <a:gd name="csX727" fmla="*/ 92316 w 163974"/>
                  <a:gd name="csY727" fmla="*/ 117702 h 252451"/>
                  <a:gd name="csX728" fmla="*/ 92990 w 163974"/>
                  <a:gd name="csY728" fmla="*/ 115849 h 252451"/>
                  <a:gd name="csX729" fmla="*/ 93326 w 163974"/>
                  <a:gd name="csY729" fmla="*/ 115849 h 252451"/>
                  <a:gd name="csX730" fmla="*/ 93326 w 163974"/>
                  <a:gd name="csY730" fmla="*/ 114839 h 252451"/>
                  <a:gd name="csX731" fmla="*/ 93663 w 163974"/>
                  <a:gd name="csY731" fmla="*/ 114839 h 252451"/>
                  <a:gd name="csX732" fmla="*/ 94000 w 163974"/>
                  <a:gd name="csY732" fmla="*/ 113660 h 252451"/>
                  <a:gd name="csX733" fmla="*/ 94337 w 163974"/>
                  <a:gd name="csY733" fmla="*/ 113660 h 252451"/>
                  <a:gd name="csX734" fmla="*/ 94337 w 163974"/>
                  <a:gd name="csY734" fmla="*/ 112987 h 252451"/>
                  <a:gd name="csX735" fmla="*/ 94673 w 163974"/>
                  <a:gd name="csY735" fmla="*/ 112987 h 252451"/>
                  <a:gd name="csX736" fmla="*/ 94673 w 163974"/>
                  <a:gd name="csY736" fmla="*/ 112313 h 252451"/>
                  <a:gd name="csX737" fmla="*/ 95010 w 163974"/>
                  <a:gd name="csY737" fmla="*/ 112313 h 252451"/>
                  <a:gd name="csX738" fmla="*/ 95684 w 163974"/>
                  <a:gd name="csY738" fmla="*/ 110461 h 252451"/>
                  <a:gd name="csX739" fmla="*/ 96021 w 163974"/>
                  <a:gd name="csY739" fmla="*/ 110461 h 252451"/>
                  <a:gd name="csX740" fmla="*/ 96021 w 163974"/>
                  <a:gd name="csY740" fmla="*/ 109451 h 252451"/>
                  <a:gd name="csX741" fmla="*/ 96357 w 163974"/>
                  <a:gd name="csY741" fmla="*/ 109451 h 252451"/>
                  <a:gd name="csX742" fmla="*/ 96694 w 163974"/>
                  <a:gd name="csY742" fmla="*/ 108272 h 252451"/>
                  <a:gd name="csX743" fmla="*/ 97031 w 163974"/>
                  <a:gd name="csY743" fmla="*/ 108272 h 252451"/>
                  <a:gd name="csX744" fmla="*/ 97704 w 163974"/>
                  <a:gd name="csY744" fmla="*/ 106420 h 252451"/>
                  <a:gd name="csX745" fmla="*/ 98041 w 163974"/>
                  <a:gd name="csY745" fmla="*/ 106420 h 252451"/>
                  <a:gd name="csX746" fmla="*/ 98378 w 163974"/>
                  <a:gd name="csY746" fmla="*/ 105241 h 252451"/>
                  <a:gd name="csX747" fmla="*/ 98715 w 163974"/>
                  <a:gd name="csY747" fmla="*/ 105241 h 252451"/>
                  <a:gd name="csX748" fmla="*/ 98715 w 163974"/>
                  <a:gd name="csY748" fmla="*/ 104231 h 252451"/>
                  <a:gd name="csX749" fmla="*/ 99051 w 163974"/>
                  <a:gd name="csY749" fmla="*/ 104231 h 252451"/>
                  <a:gd name="csX750" fmla="*/ 99725 w 163974"/>
                  <a:gd name="csY750" fmla="*/ 102378 h 252451"/>
                  <a:gd name="csX751" fmla="*/ 100062 w 163974"/>
                  <a:gd name="csY751" fmla="*/ 102378 h 252451"/>
                  <a:gd name="csX752" fmla="*/ 100062 w 163974"/>
                  <a:gd name="csY752" fmla="*/ 101705 h 252451"/>
                  <a:gd name="csX753" fmla="*/ 100399 w 163974"/>
                  <a:gd name="csY753" fmla="*/ 101705 h 252451"/>
                  <a:gd name="csX754" fmla="*/ 100399 w 163974"/>
                  <a:gd name="csY754" fmla="*/ 101031 h 252451"/>
                  <a:gd name="csX755" fmla="*/ 100735 w 163974"/>
                  <a:gd name="csY755" fmla="*/ 101031 h 252451"/>
                  <a:gd name="csX756" fmla="*/ 100735 w 163974"/>
                  <a:gd name="csY756" fmla="*/ 100358 h 252451"/>
                  <a:gd name="csX757" fmla="*/ 101072 w 163974"/>
                  <a:gd name="csY757" fmla="*/ 100358 h 252451"/>
                  <a:gd name="csX758" fmla="*/ 101072 w 163974"/>
                  <a:gd name="csY758" fmla="*/ 99684 h 252451"/>
                  <a:gd name="csX759" fmla="*/ 101409 w 163974"/>
                  <a:gd name="csY759" fmla="*/ 99684 h 252451"/>
                  <a:gd name="csX760" fmla="*/ 101409 w 163974"/>
                  <a:gd name="csY760" fmla="*/ 99011 h 252451"/>
                  <a:gd name="csX761" fmla="*/ 101746 w 163974"/>
                  <a:gd name="csY761" fmla="*/ 99011 h 252451"/>
                  <a:gd name="csX762" fmla="*/ 101746 w 163974"/>
                  <a:gd name="csY762" fmla="*/ 98337 h 252451"/>
                  <a:gd name="csX763" fmla="*/ 102082 w 163974"/>
                  <a:gd name="csY763" fmla="*/ 98337 h 252451"/>
                  <a:gd name="csX764" fmla="*/ 102082 w 163974"/>
                  <a:gd name="csY764" fmla="*/ 97664 h 252451"/>
                  <a:gd name="csX765" fmla="*/ 102419 w 163974"/>
                  <a:gd name="csY765" fmla="*/ 97664 h 252451"/>
                  <a:gd name="csX766" fmla="*/ 102419 w 163974"/>
                  <a:gd name="csY766" fmla="*/ 96990 h 252451"/>
                  <a:gd name="csX767" fmla="*/ 102756 w 163974"/>
                  <a:gd name="csY767" fmla="*/ 96990 h 252451"/>
                  <a:gd name="csX768" fmla="*/ 102756 w 163974"/>
                  <a:gd name="csY768" fmla="*/ 96317 h 252451"/>
                  <a:gd name="csX769" fmla="*/ 103093 w 163974"/>
                  <a:gd name="csY769" fmla="*/ 96317 h 252451"/>
                  <a:gd name="csX770" fmla="*/ 103430 w 163974"/>
                  <a:gd name="csY770" fmla="*/ 94801 h 252451"/>
                  <a:gd name="csX771" fmla="*/ 103766 w 163974"/>
                  <a:gd name="csY771" fmla="*/ 94801 h 252451"/>
                  <a:gd name="csX772" fmla="*/ 104103 w 163974"/>
                  <a:gd name="csY772" fmla="*/ 93622 h 252451"/>
                  <a:gd name="csX773" fmla="*/ 104440 w 163974"/>
                  <a:gd name="csY773" fmla="*/ 93622 h 252451"/>
                  <a:gd name="csX774" fmla="*/ 104440 w 163974"/>
                  <a:gd name="csY774" fmla="*/ 92949 h 252451"/>
                  <a:gd name="csX775" fmla="*/ 104777 w 163974"/>
                  <a:gd name="csY775" fmla="*/ 92949 h 252451"/>
                  <a:gd name="csX776" fmla="*/ 104777 w 163974"/>
                  <a:gd name="csY776" fmla="*/ 92275 h 252451"/>
                  <a:gd name="csX777" fmla="*/ 105113 w 163974"/>
                  <a:gd name="csY777" fmla="*/ 92275 h 252451"/>
                  <a:gd name="csX778" fmla="*/ 105113 w 163974"/>
                  <a:gd name="csY778" fmla="*/ 91602 h 252451"/>
                  <a:gd name="csX779" fmla="*/ 105450 w 163974"/>
                  <a:gd name="csY779" fmla="*/ 91602 h 252451"/>
                  <a:gd name="csX780" fmla="*/ 105450 w 163974"/>
                  <a:gd name="csY780" fmla="*/ 90928 h 252451"/>
                  <a:gd name="csX781" fmla="*/ 105787 w 163974"/>
                  <a:gd name="csY781" fmla="*/ 90928 h 252451"/>
                  <a:gd name="csX782" fmla="*/ 105787 w 163974"/>
                  <a:gd name="csY782" fmla="*/ 90255 h 252451"/>
                  <a:gd name="csX783" fmla="*/ 106124 w 163974"/>
                  <a:gd name="csY783" fmla="*/ 90255 h 252451"/>
                  <a:gd name="csX784" fmla="*/ 106797 w 163974"/>
                  <a:gd name="csY784" fmla="*/ 88402 h 252451"/>
                  <a:gd name="csX785" fmla="*/ 107134 w 163974"/>
                  <a:gd name="csY785" fmla="*/ 88402 h 252451"/>
                  <a:gd name="csX786" fmla="*/ 107134 w 163974"/>
                  <a:gd name="csY786" fmla="*/ 87729 h 252451"/>
                  <a:gd name="csX787" fmla="*/ 107471 w 163974"/>
                  <a:gd name="csY787" fmla="*/ 87729 h 252451"/>
                  <a:gd name="csX788" fmla="*/ 107471 w 163974"/>
                  <a:gd name="csY788" fmla="*/ 86719 h 252451"/>
                  <a:gd name="csX789" fmla="*/ 107808 w 163974"/>
                  <a:gd name="csY789" fmla="*/ 86719 h 252451"/>
                  <a:gd name="csX790" fmla="*/ 107808 w 163974"/>
                  <a:gd name="csY790" fmla="*/ 86045 h 252451"/>
                  <a:gd name="csX791" fmla="*/ 108144 w 163974"/>
                  <a:gd name="csY791" fmla="*/ 86045 h 252451"/>
                  <a:gd name="csX792" fmla="*/ 108144 w 163974"/>
                  <a:gd name="csY792" fmla="*/ 85372 h 252451"/>
                  <a:gd name="csX793" fmla="*/ 108481 w 163974"/>
                  <a:gd name="csY793" fmla="*/ 85372 h 252451"/>
                  <a:gd name="csX794" fmla="*/ 109155 w 163974"/>
                  <a:gd name="csY794" fmla="*/ 83519 h 252451"/>
                  <a:gd name="csX795" fmla="*/ 109491 w 163974"/>
                  <a:gd name="csY795" fmla="*/ 83519 h 252451"/>
                  <a:gd name="csX796" fmla="*/ 109491 w 163974"/>
                  <a:gd name="csY796" fmla="*/ 82509 h 252451"/>
                  <a:gd name="csX797" fmla="*/ 109828 w 163974"/>
                  <a:gd name="csY797" fmla="*/ 82509 h 252451"/>
                  <a:gd name="csX798" fmla="*/ 109828 w 163974"/>
                  <a:gd name="csY798" fmla="*/ 81835 h 252451"/>
                  <a:gd name="csX799" fmla="*/ 110165 w 163974"/>
                  <a:gd name="csY799" fmla="*/ 81835 h 252451"/>
                  <a:gd name="csX800" fmla="*/ 110502 w 163974"/>
                  <a:gd name="csY800" fmla="*/ 80657 h 252451"/>
                  <a:gd name="csX801" fmla="*/ 110839 w 163974"/>
                  <a:gd name="csY801" fmla="*/ 80657 h 252451"/>
                  <a:gd name="csX802" fmla="*/ 110839 w 163974"/>
                  <a:gd name="csY802" fmla="*/ 79646 h 252451"/>
                  <a:gd name="csX803" fmla="*/ 111175 w 163974"/>
                  <a:gd name="csY803" fmla="*/ 79646 h 252451"/>
                  <a:gd name="csX804" fmla="*/ 111175 w 163974"/>
                  <a:gd name="csY804" fmla="*/ 78973 h 252451"/>
                  <a:gd name="csX805" fmla="*/ 111512 w 163974"/>
                  <a:gd name="csY805" fmla="*/ 78973 h 252451"/>
                  <a:gd name="csX806" fmla="*/ 111849 w 163974"/>
                  <a:gd name="csY806" fmla="*/ 77794 h 252451"/>
                  <a:gd name="csX807" fmla="*/ 112186 w 163974"/>
                  <a:gd name="csY807" fmla="*/ 77794 h 252451"/>
                  <a:gd name="csX808" fmla="*/ 112186 w 163974"/>
                  <a:gd name="csY808" fmla="*/ 76784 h 252451"/>
                  <a:gd name="csX809" fmla="*/ 112522 w 163974"/>
                  <a:gd name="csY809" fmla="*/ 76784 h 252451"/>
                  <a:gd name="csX810" fmla="*/ 112859 w 163974"/>
                  <a:gd name="csY810" fmla="*/ 75437 h 252451"/>
                  <a:gd name="csX811" fmla="*/ 113196 w 163974"/>
                  <a:gd name="csY811" fmla="*/ 75437 h 252451"/>
                  <a:gd name="csX812" fmla="*/ 113196 w 163974"/>
                  <a:gd name="csY812" fmla="*/ 74426 h 252451"/>
                  <a:gd name="csX813" fmla="*/ 113533 w 163974"/>
                  <a:gd name="csY813" fmla="*/ 74426 h 252451"/>
                  <a:gd name="csX814" fmla="*/ 113533 w 163974"/>
                  <a:gd name="csY814" fmla="*/ 73753 h 252451"/>
                  <a:gd name="csX815" fmla="*/ 113869 w 163974"/>
                  <a:gd name="csY815" fmla="*/ 73753 h 252451"/>
                  <a:gd name="csX816" fmla="*/ 114206 w 163974"/>
                  <a:gd name="csY816" fmla="*/ 72574 h 252451"/>
                  <a:gd name="csX817" fmla="*/ 114543 w 163974"/>
                  <a:gd name="csY817" fmla="*/ 72574 h 252451"/>
                  <a:gd name="csX818" fmla="*/ 114543 w 163974"/>
                  <a:gd name="csY818" fmla="*/ 71564 h 252451"/>
                  <a:gd name="csX819" fmla="*/ 114880 w 163974"/>
                  <a:gd name="csY819" fmla="*/ 71564 h 252451"/>
                  <a:gd name="csX820" fmla="*/ 115217 w 163974"/>
                  <a:gd name="csY820" fmla="*/ 70385 h 252451"/>
                  <a:gd name="csX821" fmla="*/ 115553 w 163974"/>
                  <a:gd name="csY821" fmla="*/ 70385 h 252451"/>
                  <a:gd name="csX822" fmla="*/ 115553 w 163974"/>
                  <a:gd name="csY822" fmla="*/ 69375 h 252451"/>
                  <a:gd name="csX823" fmla="*/ 115890 w 163974"/>
                  <a:gd name="csY823" fmla="*/ 69375 h 252451"/>
                  <a:gd name="csX824" fmla="*/ 116227 w 163974"/>
                  <a:gd name="csY824" fmla="*/ 68196 h 252451"/>
                  <a:gd name="csX825" fmla="*/ 116564 w 163974"/>
                  <a:gd name="csY825" fmla="*/ 68196 h 252451"/>
                  <a:gd name="csX826" fmla="*/ 116564 w 163974"/>
                  <a:gd name="csY826" fmla="*/ 67354 h 252451"/>
                  <a:gd name="csX827" fmla="*/ 116900 w 163974"/>
                  <a:gd name="csY827" fmla="*/ 67354 h 252451"/>
                  <a:gd name="csX828" fmla="*/ 117237 w 163974"/>
                  <a:gd name="csY828" fmla="*/ 66176 h 252451"/>
                  <a:gd name="csX829" fmla="*/ 117574 w 163974"/>
                  <a:gd name="csY829" fmla="*/ 66176 h 252451"/>
                  <a:gd name="csX830" fmla="*/ 117574 w 163974"/>
                  <a:gd name="csY830" fmla="*/ 65165 h 252451"/>
                  <a:gd name="csX831" fmla="*/ 117911 w 163974"/>
                  <a:gd name="csY831" fmla="*/ 65165 h 252451"/>
                  <a:gd name="csX832" fmla="*/ 118247 w 163974"/>
                  <a:gd name="csY832" fmla="*/ 63987 h 252451"/>
                  <a:gd name="csX833" fmla="*/ 118584 w 163974"/>
                  <a:gd name="csY833" fmla="*/ 63987 h 252451"/>
                  <a:gd name="csX834" fmla="*/ 118584 w 163974"/>
                  <a:gd name="csY834" fmla="*/ 62976 h 252451"/>
                  <a:gd name="csX835" fmla="*/ 118921 w 163974"/>
                  <a:gd name="csY835" fmla="*/ 62976 h 252451"/>
                  <a:gd name="csX836" fmla="*/ 118921 w 163974"/>
                  <a:gd name="csY836" fmla="*/ 62303 h 252451"/>
                  <a:gd name="csX837" fmla="*/ 119258 w 163974"/>
                  <a:gd name="csY837" fmla="*/ 62303 h 252451"/>
                  <a:gd name="csX838" fmla="*/ 119595 w 163974"/>
                  <a:gd name="csY838" fmla="*/ 61124 h 252451"/>
                  <a:gd name="csX839" fmla="*/ 119931 w 163974"/>
                  <a:gd name="csY839" fmla="*/ 61124 h 252451"/>
                  <a:gd name="csX840" fmla="*/ 119931 w 163974"/>
                  <a:gd name="csY840" fmla="*/ 60114 h 252451"/>
                  <a:gd name="csX841" fmla="*/ 120268 w 163974"/>
                  <a:gd name="csY841" fmla="*/ 60114 h 252451"/>
                  <a:gd name="csX842" fmla="*/ 120268 w 163974"/>
                  <a:gd name="csY842" fmla="*/ 59440 h 252451"/>
                  <a:gd name="csX843" fmla="*/ 120605 w 163974"/>
                  <a:gd name="csY843" fmla="*/ 59440 h 252451"/>
                  <a:gd name="csX844" fmla="*/ 120605 w 163974"/>
                  <a:gd name="csY844" fmla="*/ 58767 h 252451"/>
                  <a:gd name="csX845" fmla="*/ 120942 w 163974"/>
                  <a:gd name="csY845" fmla="*/ 58767 h 252451"/>
                  <a:gd name="csX846" fmla="*/ 120942 w 163974"/>
                  <a:gd name="csY846" fmla="*/ 58093 h 252451"/>
                  <a:gd name="csX847" fmla="*/ 121278 w 163974"/>
                  <a:gd name="csY847" fmla="*/ 58093 h 252451"/>
                  <a:gd name="csX848" fmla="*/ 121278 w 163974"/>
                  <a:gd name="csY848" fmla="*/ 57083 h 252451"/>
                  <a:gd name="csX849" fmla="*/ 121615 w 163974"/>
                  <a:gd name="csY849" fmla="*/ 57083 h 252451"/>
                  <a:gd name="csX850" fmla="*/ 121952 w 163974"/>
                  <a:gd name="csY850" fmla="*/ 55904 h 252451"/>
                  <a:gd name="csX851" fmla="*/ 122289 w 163974"/>
                  <a:gd name="csY851" fmla="*/ 55904 h 252451"/>
                  <a:gd name="csX852" fmla="*/ 122289 w 163974"/>
                  <a:gd name="csY852" fmla="*/ 54894 h 252451"/>
                  <a:gd name="csX853" fmla="*/ 122626 w 163974"/>
                  <a:gd name="csY853" fmla="*/ 54894 h 252451"/>
                  <a:gd name="csX854" fmla="*/ 122626 w 163974"/>
                  <a:gd name="csY854" fmla="*/ 54220 h 252451"/>
                  <a:gd name="csX855" fmla="*/ 122962 w 163974"/>
                  <a:gd name="csY855" fmla="*/ 54220 h 252451"/>
                  <a:gd name="csX856" fmla="*/ 123299 w 163974"/>
                  <a:gd name="csY856" fmla="*/ 53041 h 252451"/>
                  <a:gd name="csX857" fmla="*/ 123636 w 163974"/>
                  <a:gd name="csY857" fmla="*/ 53041 h 252451"/>
                  <a:gd name="csX858" fmla="*/ 123636 w 163974"/>
                  <a:gd name="csY858" fmla="*/ 52031 h 252451"/>
                  <a:gd name="csX859" fmla="*/ 123973 w 163974"/>
                  <a:gd name="csY859" fmla="*/ 52031 h 252451"/>
                  <a:gd name="csX860" fmla="*/ 124309 w 163974"/>
                  <a:gd name="csY860" fmla="*/ 50852 h 252451"/>
                  <a:gd name="csX861" fmla="*/ 124646 w 163974"/>
                  <a:gd name="csY861" fmla="*/ 50852 h 252451"/>
                  <a:gd name="csX862" fmla="*/ 124646 w 163974"/>
                  <a:gd name="csY862" fmla="*/ 49842 h 252451"/>
                  <a:gd name="csX863" fmla="*/ 124983 w 163974"/>
                  <a:gd name="csY863" fmla="*/ 49842 h 252451"/>
                  <a:gd name="csX864" fmla="*/ 124983 w 163974"/>
                  <a:gd name="csY864" fmla="*/ 49169 h 252451"/>
                  <a:gd name="csX865" fmla="*/ 125320 w 163974"/>
                  <a:gd name="csY865" fmla="*/ 49169 h 252451"/>
                  <a:gd name="csX866" fmla="*/ 125656 w 163974"/>
                  <a:gd name="csY866" fmla="*/ 47990 h 252451"/>
                  <a:gd name="csX867" fmla="*/ 125993 w 163974"/>
                  <a:gd name="csY867" fmla="*/ 47990 h 252451"/>
                  <a:gd name="csX868" fmla="*/ 125993 w 163974"/>
                  <a:gd name="csY868" fmla="*/ 46980 h 252451"/>
                  <a:gd name="csX869" fmla="*/ 126330 w 163974"/>
                  <a:gd name="csY869" fmla="*/ 46980 h 252451"/>
                  <a:gd name="csX870" fmla="*/ 126330 w 163974"/>
                  <a:gd name="csY870" fmla="*/ 46306 h 252451"/>
                  <a:gd name="csX871" fmla="*/ 126667 w 163974"/>
                  <a:gd name="csY871" fmla="*/ 46306 h 252451"/>
                  <a:gd name="csX872" fmla="*/ 127004 w 163974"/>
                  <a:gd name="csY872" fmla="*/ 45127 h 252451"/>
                  <a:gd name="csX873" fmla="*/ 127340 w 163974"/>
                  <a:gd name="csY873" fmla="*/ 45127 h 252451"/>
                  <a:gd name="csX874" fmla="*/ 127340 w 163974"/>
                  <a:gd name="csY874" fmla="*/ 44117 h 252451"/>
                  <a:gd name="csX875" fmla="*/ 127677 w 163974"/>
                  <a:gd name="csY875" fmla="*/ 44117 h 252451"/>
                  <a:gd name="csX876" fmla="*/ 128014 w 163974"/>
                  <a:gd name="csY876" fmla="*/ 42938 h 252451"/>
                  <a:gd name="csX877" fmla="*/ 128351 w 163974"/>
                  <a:gd name="csY877" fmla="*/ 42938 h 252451"/>
                  <a:gd name="csX878" fmla="*/ 128351 w 163974"/>
                  <a:gd name="csY878" fmla="*/ 42096 h 252451"/>
                  <a:gd name="csX879" fmla="*/ 128687 w 163974"/>
                  <a:gd name="csY879" fmla="*/ 42096 h 252451"/>
                  <a:gd name="csX880" fmla="*/ 128687 w 163974"/>
                  <a:gd name="csY880" fmla="*/ 41423 h 252451"/>
                  <a:gd name="csX881" fmla="*/ 129024 w 163974"/>
                  <a:gd name="csY881" fmla="*/ 41423 h 252451"/>
                  <a:gd name="csX882" fmla="*/ 129361 w 163974"/>
                  <a:gd name="csY882" fmla="*/ 40244 h 252451"/>
                  <a:gd name="csX883" fmla="*/ 129698 w 163974"/>
                  <a:gd name="csY883" fmla="*/ 40244 h 252451"/>
                  <a:gd name="csX884" fmla="*/ 129698 w 163974"/>
                  <a:gd name="csY884" fmla="*/ 39234 h 252451"/>
                  <a:gd name="csX885" fmla="*/ 130034 w 163974"/>
                  <a:gd name="csY885" fmla="*/ 39234 h 252451"/>
                  <a:gd name="csX886" fmla="*/ 130371 w 163974"/>
                  <a:gd name="csY886" fmla="*/ 38055 h 252451"/>
                  <a:gd name="csX887" fmla="*/ 130708 w 163974"/>
                  <a:gd name="csY887" fmla="*/ 38055 h 252451"/>
                  <a:gd name="csX888" fmla="*/ 130708 w 163974"/>
                  <a:gd name="csY888" fmla="*/ 37045 h 252451"/>
                  <a:gd name="csX889" fmla="*/ 131045 w 163974"/>
                  <a:gd name="csY889" fmla="*/ 37045 h 252451"/>
                  <a:gd name="csX890" fmla="*/ 131045 w 163974"/>
                  <a:gd name="csY890" fmla="*/ 36371 h 252451"/>
                  <a:gd name="csX891" fmla="*/ 131382 w 163974"/>
                  <a:gd name="csY891" fmla="*/ 36371 h 252451"/>
                  <a:gd name="csX892" fmla="*/ 131718 w 163974"/>
                  <a:gd name="csY892" fmla="*/ 35193 h 252451"/>
                  <a:gd name="csX893" fmla="*/ 132055 w 163974"/>
                  <a:gd name="csY893" fmla="*/ 35193 h 252451"/>
                  <a:gd name="csX894" fmla="*/ 132055 w 163974"/>
                  <a:gd name="csY894" fmla="*/ 34182 h 252451"/>
                  <a:gd name="csX895" fmla="*/ 132392 w 163974"/>
                  <a:gd name="csY895" fmla="*/ 34182 h 252451"/>
                  <a:gd name="csX896" fmla="*/ 132729 w 163974"/>
                  <a:gd name="csY896" fmla="*/ 33004 h 252451"/>
                  <a:gd name="csX897" fmla="*/ 133065 w 163974"/>
                  <a:gd name="csY897" fmla="*/ 33004 h 252451"/>
                  <a:gd name="csX898" fmla="*/ 133065 w 163974"/>
                  <a:gd name="csY898" fmla="*/ 31993 h 252451"/>
                  <a:gd name="csX899" fmla="*/ 133402 w 163974"/>
                  <a:gd name="csY899" fmla="*/ 31993 h 252451"/>
                  <a:gd name="csX900" fmla="*/ 133402 w 163974"/>
                  <a:gd name="csY900" fmla="*/ 31320 h 252451"/>
                  <a:gd name="csX901" fmla="*/ 133739 w 163974"/>
                  <a:gd name="csY901" fmla="*/ 31320 h 252451"/>
                  <a:gd name="csX902" fmla="*/ 134076 w 163974"/>
                  <a:gd name="csY902" fmla="*/ 30141 h 252451"/>
                  <a:gd name="csX903" fmla="*/ 134413 w 163974"/>
                  <a:gd name="csY903" fmla="*/ 30141 h 252451"/>
                  <a:gd name="csX904" fmla="*/ 134413 w 163974"/>
                  <a:gd name="csY904" fmla="*/ 29131 h 252451"/>
                  <a:gd name="csX905" fmla="*/ 134749 w 163974"/>
                  <a:gd name="csY905" fmla="*/ 29131 h 252451"/>
                  <a:gd name="csX906" fmla="*/ 134749 w 163974"/>
                  <a:gd name="csY906" fmla="*/ 28457 h 252451"/>
                  <a:gd name="csX907" fmla="*/ 135086 w 163974"/>
                  <a:gd name="csY907" fmla="*/ 28457 h 252451"/>
                  <a:gd name="csX908" fmla="*/ 135423 w 163974"/>
                  <a:gd name="csY908" fmla="*/ 27278 h 252451"/>
                  <a:gd name="csX909" fmla="*/ 135760 w 163974"/>
                  <a:gd name="csY909" fmla="*/ 27278 h 252451"/>
                  <a:gd name="csX910" fmla="*/ 135760 w 163974"/>
                  <a:gd name="csY910" fmla="*/ 26268 h 252451"/>
                  <a:gd name="csX911" fmla="*/ 136096 w 163974"/>
                  <a:gd name="csY911" fmla="*/ 26268 h 252451"/>
                  <a:gd name="csX912" fmla="*/ 136096 w 163974"/>
                  <a:gd name="csY912" fmla="*/ 25595 h 252451"/>
                  <a:gd name="csX913" fmla="*/ 136433 w 163974"/>
                  <a:gd name="csY913" fmla="*/ 25595 h 252451"/>
                  <a:gd name="csX914" fmla="*/ 137107 w 163974"/>
                  <a:gd name="csY914" fmla="*/ 23742 h 252451"/>
                  <a:gd name="csX915" fmla="*/ 137443 w 163974"/>
                  <a:gd name="csY915" fmla="*/ 23742 h 252451"/>
                  <a:gd name="csX916" fmla="*/ 137443 w 163974"/>
                  <a:gd name="csY916" fmla="*/ 22732 h 252451"/>
                  <a:gd name="csX917" fmla="*/ 137780 w 163974"/>
                  <a:gd name="csY917" fmla="*/ 22732 h 252451"/>
                  <a:gd name="csX918" fmla="*/ 137780 w 163974"/>
                  <a:gd name="csY918" fmla="*/ 22059 h 252451"/>
                  <a:gd name="csX919" fmla="*/ 138117 w 163974"/>
                  <a:gd name="csY919" fmla="*/ 22059 h 252451"/>
                  <a:gd name="csX920" fmla="*/ 138454 w 163974"/>
                  <a:gd name="csY920" fmla="*/ 20880 h 252451"/>
                  <a:gd name="csX921" fmla="*/ 138791 w 163974"/>
                  <a:gd name="csY921" fmla="*/ 20880 h 252451"/>
                  <a:gd name="csX922" fmla="*/ 138791 w 163974"/>
                  <a:gd name="csY922" fmla="*/ 19870 h 252451"/>
                  <a:gd name="csX923" fmla="*/ 139127 w 163974"/>
                  <a:gd name="csY923" fmla="*/ 19870 h 252451"/>
                  <a:gd name="csX924" fmla="*/ 139464 w 163974"/>
                  <a:gd name="csY924" fmla="*/ 18691 h 252451"/>
                  <a:gd name="csX925" fmla="*/ 139801 w 163974"/>
                  <a:gd name="csY925" fmla="*/ 18691 h 252451"/>
                  <a:gd name="csX926" fmla="*/ 139801 w 163974"/>
                  <a:gd name="csY926" fmla="*/ 17680 h 252451"/>
                  <a:gd name="csX927" fmla="*/ 140138 w 163974"/>
                  <a:gd name="csY927" fmla="*/ 17680 h 252451"/>
                  <a:gd name="csX928" fmla="*/ 140474 w 163974"/>
                  <a:gd name="csY928" fmla="*/ 16502 h 252451"/>
                  <a:gd name="csX929" fmla="*/ 140811 w 163974"/>
                  <a:gd name="csY929" fmla="*/ 16502 h 252451"/>
                  <a:gd name="csX930" fmla="*/ 140811 w 163974"/>
                  <a:gd name="csY930" fmla="*/ 15492 h 252451"/>
                  <a:gd name="csX931" fmla="*/ 141148 w 163974"/>
                  <a:gd name="csY931" fmla="*/ 15492 h 252451"/>
                  <a:gd name="csX932" fmla="*/ 141485 w 163974"/>
                  <a:gd name="csY932" fmla="*/ 14313 h 252451"/>
                  <a:gd name="csX933" fmla="*/ 141821 w 163974"/>
                  <a:gd name="csY933" fmla="*/ 14313 h 252451"/>
                  <a:gd name="csX934" fmla="*/ 141821 w 163974"/>
                  <a:gd name="csY934" fmla="*/ 13302 h 252451"/>
                  <a:gd name="csX935" fmla="*/ 142158 w 163974"/>
                  <a:gd name="csY935" fmla="*/ 13302 h 252451"/>
                  <a:gd name="csX936" fmla="*/ 142495 w 163974"/>
                  <a:gd name="csY936" fmla="*/ 12124 h 252451"/>
                  <a:gd name="csX937" fmla="*/ 142832 w 163974"/>
                  <a:gd name="csY937" fmla="*/ 12124 h 252451"/>
                  <a:gd name="csX938" fmla="*/ 142832 w 163974"/>
                  <a:gd name="csY938" fmla="*/ 11113 h 252451"/>
                  <a:gd name="csX939" fmla="*/ 143169 w 163974"/>
                  <a:gd name="csY939" fmla="*/ 11113 h 252451"/>
                  <a:gd name="csX940" fmla="*/ 143842 w 163974"/>
                  <a:gd name="csY940" fmla="*/ 9261 h 252451"/>
                  <a:gd name="csX941" fmla="*/ 144179 w 163974"/>
                  <a:gd name="csY941" fmla="*/ 9261 h 252451"/>
                  <a:gd name="csX942" fmla="*/ 144179 w 163974"/>
                  <a:gd name="csY942" fmla="*/ 8588 h 252451"/>
                  <a:gd name="csX943" fmla="*/ 144516 w 163974"/>
                  <a:gd name="csY943" fmla="*/ 8588 h 252451"/>
                  <a:gd name="csX944" fmla="*/ 144516 w 163974"/>
                  <a:gd name="csY944" fmla="*/ 7914 h 252451"/>
                  <a:gd name="csX945" fmla="*/ 144852 w 163974"/>
                  <a:gd name="csY945" fmla="*/ 7914 h 252451"/>
                  <a:gd name="csX946" fmla="*/ 145526 w 163974"/>
                  <a:gd name="csY946" fmla="*/ 6062 h 252451"/>
                  <a:gd name="csX947" fmla="*/ 146199 w 163974"/>
                  <a:gd name="csY947" fmla="*/ 5725 h 252451"/>
                  <a:gd name="csX948" fmla="*/ 146199 w 163974"/>
                  <a:gd name="csY948" fmla="*/ 5052 h 252451"/>
                  <a:gd name="csX949" fmla="*/ 147210 w 163974"/>
                  <a:gd name="csY949" fmla="*/ 4378 h 252451"/>
                  <a:gd name="csX950" fmla="*/ 147210 w 163974"/>
                  <a:gd name="csY950" fmla="*/ 3705 h 252451"/>
                  <a:gd name="csX951" fmla="*/ 147883 w 163974"/>
                  <a:gd name="csY951" fmla="*/ 3368 h 252451"/>
                  <a:gd name="csX952" fmla="*/ 148894 w 163974"/>
                  <a:gd name="csY952" fmla="*/ 2189 h 252451"/>
                  <a:gd name="csX953" fmla="*/ 149567 w 163974"/>
                  <a:gd name="csY953" fmla="*/ 2189 h 252451"/>
                  <a:gd name="csX954" fmla="*/ 149904 w 163974"/>
                  <a:gd name="csY954" fmla="*/ 1515 h 252451"/>
                  <a:gd name="csX955" fmla="*/ 151419 w 163974"/>
                  <a:gd name="csY955" fmla="*/ 1179 h 252451"/>
                  <a:gd name="csX956" fmla="*/ 151419 w 163974"/>
                  <a:gd name="csY956" fmla="*/ 842 h 25245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 ang="0">
                    <a:pos x="csX607" y="csY607"/>
                  </a:cxn>
                  <a:cxn ang="0">
                    <a:pos x="csX608" y="csY608"/>
                  </a:cxn>
                  <a:cxn ang="0">
                    <a:pos x="csX609" y="csY609"/>
                  </a:cxn>
                  <a:cxn ang="0">
                    <a:pos x="csX610" y="csY610"/>
                  </a:cxn>
                  <a:cxn ang="0">
                    <a:pos x="csX611" y="csY611"/>
                  </a:cxn>
                  <a:cxn ang="0">
                    <a:pos x="csX612" y="csY612"/>
                  </a:cxn>
                  <a:cxn ang="0">
                    <a:pos x="csX613" y="csY613"/>
                  </a:cxn>
                  <a:cxn ang="0">
                    <a:pos x="csX614" y="csY614"/>
                  </a:cxn>
                  <a:cxn ang="0">
                    <a:pos x="csX615" y="csY615"/>
                  </a:cxn>
                  <a:cxn ang="0">
                    <a:pos x="csX616" y="csY616"/>
                  </a:cxn>
                  <a:cxn ang="0">
                    <a:pos x="csX617" y="csY617"/>
                  </a:cxn>
                  <a:cxn ang="0">
                    <a:pos x="csX618" y="csY618"/>
                  </a:cxn>
                  <a:cxn ang="0">
                    <a:pos x="csX619" y="csY619"/>
                  </a:cxn>
                  <a:cxn ang="0">
                    <a:pos x="csX620" y="csY620"/>
                  </a:cxn>
                  <a:cxn ang="0">
                    <a:pos x="csX621" y="csY621"/>
                  </a:cxn>
                  <a:cxn ang="0">
                    <a:pos x="csX622" y="csY622"/>
                  </a:cxn>
                  <a:cxn ang="0">
                    <a:pos x="csX623" y="csY623"/>
                  </a:cxn>
                  <a:cxn ang="0">
                    <a:pos x="csX624" y="csY624"/>
                  </a:cxn>
                  <a:cxn ang="0">
                    <a:pos x="csX625" y="csY625"/>
                  </a:cxn>
                  <a:cxn ang="0">
                    <a:pos x="csX626" y="csY626"/>
                  </a:cxn>
                  <a:cxn ang="0">
                    <a:pos x="csX627" y="csY627"/>
                  </a:cxn>
                  <a:cxn ang="0">
                    <a:pos x="csX628" y="csY628"/>
                  </a:cxn>
                  <a:cxn ang="0">
                    <a:pos x="csX629" y="csY629"/>
                  </a:cxn>
                  <a:cxn ang="0">
                    <a:pos x="csX630" y="csY630"/>
                  </a:cxn>
                  <a:cxn ang="0">
                    <a:pos x="csX631" y="csY631"/>
                  </a:cxn>
                  <a:cxn ang="0">
                    <a:pos x="csX632" y="csY632"/>
                  </a:cxn>
                  <a:cxn ang="0">
                    <a:pos x="csX633" y="csY633"/>
                  </a:cxn>
                  <a:cxn ang="0">
                    <a:pos x="csX634" y="csY634"/>
                  </a:cxn>
                  <a:cxn ang="0">
                    <a:pos x="csX635" y="csY635"/>
                  </a:cxn>
                  <a:cxn ang="0">
                    <a:pos x="csX636" y="csY636"/>
                  </a:cxn>
                  <a:cxn ang="0">
                    <a:pos x="csX637" y="csY637"/>
                  </a:cxn>
                  <a:cxn ang="0">
                    <a:pos x="csX638" y="csY638"/>
                  </a:cxn>
                  <a:cxn ang="0">
                    <a:pos x="csX639" y="csY639"/>
                  </a:cxn>
                  <a:cxn ang="0">
                    <a:pos x="csX640" y="csY640"/>
                  </a:cxn>
                  <a:cxn ang="0">
                    <a:pos x="csX641" y="csY641"/>
                  </a:cxn>
                  <a:cxn ang="0">
                    <a:pos x="csX642" y="csY642"/>
                  </a:cxn>
                  <a:cxn ang="0">
                    <a:pos x="csX643" y="csY643"/>
                  </a:cxn>
                  <a:cxn ang="0">
                    <a:pos x="csX644" y="csY644"/>
                  </a:cxn>
                  <a:cxn ang="0">
                    <a:pos x="csX645" y="csY645"/>
                  </a:cxn>
                  <a:cxn ang="0">
                    <a:pos x="csX646" y="csY646"/>
                  </a:cxn>
                  <a:cxn ang="0">
                    <a:pos x="csX647" y="csY647"/>
                  </a:cxn>
                  <a:cxn ang="0">
                    <a:pos x="csX648" y="csY648"/>
                  </a:cxn>
                  <a:cxn ang="0">
                    <a:pos x="csX649" y="csY649"/>
                  </a:cxn>
                  <a:cxn ang="0">
                    <a:pos x="csX650" y="csY650"/>
                  </a:cxn>
                  <a:cxn ang="0">
                    <a:pos x="csX651" y="csY651"/>
                  </a:cxn>
                  <a:cxn ang="0">
                    <a:pos x="csX652" y="csY652"/>
                  </a:cxn>
                  <a:cxn ang="0">
                    <a:pos x="csX653" y="csY653"/>
                  </a:cxn>
                  <a:cxn ang="0">
                    <a:pos x="csX654" y="csY654"/>
                  </a:cxn>
                  <a:cxn ang="0">
                    <a:pos x="csX655" y="csY655"/>
                  </a:cxn>
                  <a:cxn ang="0">
                    <a:pos x="csX656" y="csY656"/>
                  </a:cxn>
                  <a:cxn ang="0">
                    <a:pos x="csX657" y="csY657"/>
                  </a:cxn>
                  <a:cxn ang="0">
                    <a:pos x="csX658" y="csY658"/>
                  </a:cxn>
                  <a:cxn ang="0">
                    <a:pos x="csX659" y="csY659"/>
                  </a:cxn>
                  <a:cxn ang="0">
                    <a:pos x="csX660" y="csY660"/>
                  </a:cxn>
                  <a:cxn ang="0">
                    <a:pos x="csX661" y="csY661"/>
                  </a:cxn>
                  <a:cxn ang="0">
                    <a:pos x="csX662" y="csY662"/>
                  </a:cxn>
                  <a:cxn ang="0">
                    <a:pos x="csX663" y="csY663"/>
                  </a:cxn>
                  <a:cxn ang="0">
                    <a:pos x="csX664" y="csY664"/>
                  </a:cxn>
                  <a:cxn ang="0">
                    <a:pos x="csX665" y="csY665"/>
                  </a:cxn>
                  <a:cxn ang="0">
                    <a:pos x="csX666" y="csY666"/>
                  </a:cxn>
                  <a:cxn ang="0">
                    <a:pos x="csX667" y="csY667"/>
                  </a:cxn>
                  <a:cxn ang="0">
                    <a:pos x="csX668" y="csY668"/>
                  </a:cxn>
                  <a:cxn ang="0">
                    <a:pos x="csX669" y="csY669"/>
                  </a:cxn>
                  <a:cxn ang="0">
                    <a:pos x="csX670" y="csY670"/>
                  </a:cxn>
                  <a:cxn ang="0">
                    <a:pos x="csX671" y="csY671"/>
                  </a:cxn>
                  <a:cxn ang="0">
                    <a:pos x="csX672" y="csY672"/>
                  </a:cxn>
                  <a:cxn ang="0">
                    <a:pos x="csX673" y="csY673"/>
                  </a:cxn>
                  <a:cxn ang="0">
                    <a:pos x="csX674" y="csY674"/>
                  </a:cxn>
                  <a:cxn ang="0">
                    <a:pos x="csX675" y="csY675"/>
                  </a:cxn>
                  <a:cxn ang="0">
                    <a:pos x="csX676" y="csY676"/>
                  </a:cxn>
                  <a:cxn ang="0">
                    <a:pos x="csX677" y="csY677"/>
                  </a:cxn>
                  <a:cxn ang="0">
                    <a:pos x="csX678" y="csY678"/>
                  </a:cxn>
                  <a:cxn ang="0">
                    <a:pos x="csX679" y="csY679"/>
                  </a:cxn>
                  <a:cxn ang="0">
                    <a:pos x="csX680" y="csY680"/>
                  </a:cxn>
                  <a:cxn ang="0">
                    <a:pos x="csX681" y="csY681"/>
                  </a:cxn>
                  <a:cxn ang="0">
                    <a:pos x="csX682" y="csY682"/>
                  </a:cxn>
                  <a:cxn ang="0">
                    <a:pos x="csX683" y="csY683"/>
                  </a:cxn>
                  <a:cxn ang="0">
                    <a:pos x="csX684" y="csY684"/>
                  </a:cxn>
                  <a:cxn ang="0">
                    <a:pos x="csX685" y="csY685"/>
                  </a:cxn>
                  <a:cxn ang="0">
                    <a:pos x="csX686" y="csY686"/>
                  </a:cxn>
                  <a:cxn ang="0">
                    <a:pos x="csX687" y="csY687"/>
                  </a:cxn>
                  <a:cxn ang="0">
                    <a:pos x="csX688" y="csY688"/>
                  </a:cxn>
                  <a:cxn ang="0">
                    <a:pos x="csX689" y="csY689"/>
                  </a:cxn>
                  <a:cxn ang="0">
                    <a:pos x="csX690" y="csY690"/>
                  </a:cxn>
                  <a:cxn ang="0">
                    <a:pos x="csX691" y="csY691"/>
                  </a:cxn>
                  <a:cxn ang="0">
                    <a:pos x="csX692" y="csY692"/>
                  </a:cxn>
                  <a:cxn ang="0">
                    <a:pos x="csX693" y="csY693"/>
                  </a:cxn>
                  <a:cxn ang="0">
                    <a:pos x="csX694" y="csY694"/>
                  </a:cxn>
                  <a:cxn ang="0">
                    <a:pos x="csX695" y="csY695"/>
                  </a:cxn>
                  <a:cxn ang="0">
                    <a:pos x="csX696" y="csY696"/>
                  </a:cxn>
                  <a:cxn ang="0">
                    <a:pos x="csX697" y="csY697"/>
                  </a:cxn>
                  <a:cxn ang="0">
                    <a:pos x="csX698" y="csY698"/>
                  </a:cxn>
                  <a:cxn ang="0">
                    <a:pos x="csX699" y="csY699"/>
                  </a:cxn>
                  <a:cxn ang="0">
                    <a:pos x="csX700" y="csY700"/>
                  </a:cxn>
                  <a:cxn ang="0">
                    <a:pos x="csX701" y="csY701"/>
                  </a:cxn>
                  <a:cxn ang="0">
                    <a:pos x="csX702" y="csY702"/>
                  </a:cxn>
                  <a:cxn ang="0">
                    <a:pos x="csX703" y="csY703"/>
                  </a:cxn>
                  <a:cxn ang="0">
                    <a:pos x="csX704" y="csY704"/>
                  </a:cxn>
                  <a:cxn ang="0">
                    <a:pos x="csX705" y="csY705"/>
                  </a:cxn>
                  <a:cxn ang="0">
                    <a:pos x="csX706" y="csY706"/>
                  </a:cxn>
                  <a:cxn ang="0">
                    <a:pos x="csX707" y="csY707"/>
                  </a:cxn>
                  <a:cxn ang="0">
                    <a:pos x="csX708" y="csY708"/>
                  </a:cxn>
                  <a:cxn ang="0">
                    <a:pos x="csX709" y="csY709"/>
                  </a:cxn>
                  <a:cxn ang="0">
                    <a:pos x="csX710" y="csY710"/>
                  </a:cxn>
                  <a:cxn ang="0">
                    <a:pos x="csX711" y="csY711"/>
                  </a:cxn>
                  <a:cxn ang="0">
                    <a:pos x="csX712" y="csY712"/>
                  </a:cxn>
                  <a:cxn ang="0">
                    <a:pos x="csX713" y="csY713"/>
                  </a:cxn>
                  <a:cxn ang="0">
                    <a:pos x="csX714" y="csY714"/>
                  </a:cxn>
                  <a:cxn ang="0">
                    <a:pos x="csX715" y="csY715"/>
                  </a:cxn>
                  <a:cxn ang="0">
                    <a:pos x="csX716" y="csY716"/>
                  </a:cxn>
                  <a:cxn ang="0">
                    <a:pos x="csX717" y="csY717"/>
                  </a:cxn>
                  <a:cxn ang="0">
                    <a:pos x="csX718" y="csY718"/>
                  </a:cxn>
                  <a:cxn ang="0">
                    <a:pos x="csX719" y="csY719"/>
                  </a:cxn>
                  <a:cxn ang="0">
                    <a:pos x="csX720" y="csY720"/>
                  </a:cxn>
                  <a:cxn ang="0">
                    <a:pos x="csX721" y="csY721"/>
                  </a:cxn>
                  <a:cxn ang="0">
                    <a:pos x="csX722" y="csY722"/>
                  </a:cxn>
                  <a:cxn ang="0">
                    <a:pos x="csX723" y="csY723"/>
                  </a:cxn>
                  <a:cxn ang="0">
                    <a:pos x="csX724" y="csY724"/>
                  </a:cxn>
                  <a:cxn ang="0">
                    <a:pos x="csX725" y="csY725"/>
                  </a:cxn>
                  <a:cxn ang="0">
                    <a:pos x="csX726" y="csY726"/>
                  </a:cxn>
                  <a:cxn ang="0">
                    <a:pos x="csX727" y="csY727"/>
                  </a:cxn>
                  <a:cxn ang="0">
                    <a:pos x="csX728" y="csY728"/>
                  </a:cxn>
                  <a:cxn ang="0">
                    <a:pos x="csX729" y="csY729"/>
                  </a:cxn>
                  <a:cxn ang="0">
                    <a:pos x="csX730" y="csY730"/>
                  </a:cxn>
                  <a:cxn ang="0">
                    <a:pos x="csX731" y="csY731"/>
                  </a:cxn>
                  <a:cxn ang="0">
                    <a:pos x="csX732" y="csY732"/>
                  </a:cxn>
                  <a:cxn ang="0">
                    <a:pos x="csX733" y="csY733"/>
                  </a:cxn>
                  <a:cxn ang="0">
                    <a:pos x="csX734" y="csY734"/>
                  </a:cxn>
                  <a:cxn ang="0">
                    <a:pos x="csX735" y="csY735"/>
                  </a:cxn>
                  <a:cxn ang="0">
                    <a:pos x="csX736" y="csY736"/>
                  </a:cxn>
                  <a:cxn ang="0">
                    <a:pos x="csX737" y="csY737"/>
                  </a:cxn>
                  <a:cxn ang="0">
                    <a:pos x="csX738" y="csY738"/>
                  </a:cxn>
                  <a:cxn ang="0">
                    <a:pos x="csX739" y="csY739"/>
                  </a:cxn>
                  <a:cxn ang="0">
                    <a:pos x="csX740" y="csY740"/>
                  </a:cxn>
                  <a:cxn ang="0">
                    <a:pos x="csX741" y="csY741"/>
                  </a:cxn>
                  <a:cxn ang="0">
                    <a:pos x="csX742" y="csY742"/>
                  </a:cxn>
                  <a:cxn ang="0">
                    <a:pos x="csX743" y="csY743"/>
                  </a:cxn>
                  <a:cxn ang="0">
                    <a:pos x="csX744" y="csY744"/>
                  </a:cxn>
                  <a:cxn ang="0">
                    <a:pos x="csX745" y="csY745"/>
                  </a:cxn>
                  <a:cxn ang="0">
                    <a:pos x="csX746" y="csY746"/>
                  </a:cxn>
                  <a:cxn ang="0">
                    <a:pos x="csX747" y="csY747"/>
                  </a:cxn>
                  <a:cxn ang="0">
                    <a:pos x="csX748" y="csY748"/>
                  </a:cxn>
                  <a:cxn ang="0">
                    <a:pos x="csX749" y="csY749"/>
                  </a:cxn>
                  <a:cxn ang="0">
                    <a:pos x="csX750" y="csY750"/>
                  </a:cxn>
                  <a:cxn ang="0">
                    <a:pos x="csX751" y="csY751"/>
                  </a:cxn>
                  <a:cxn ang="0">
                    <a:pos x="csX752" y="csY752"/>
                  </a:cxn>
                  <a:cxn ang="0">
                    <a:pos x="csX753" y="csY753"/>
                  </a:cxn>
                  <a:cxn ang="0">
                    <a:pos x="csX754" y="csY754"/>
                  </a:cxn>
                  <a:cxn ang="0">
                    <a:pos x="csX755" y="csY755"/>
                  </a:cxn>
                  <a:cxn ang="0">
                    <a:pos x="csX756" y="csY756"/>
                  </a:cxn>
                  <a:cxn ang="0">
                    <a:pos x="csX757" y="csY757"/>
                  </a:cxn>
                  <a:cxn ang="0">
                    <a:pos x="csX758" y="csY758"/>
                  </a:cxn>
                  <a:cxn ang="0">
                    <a:pos x="csX759" y="csY759"/>
                  </a:cxn>
                  <a:cxn ang="0">
                    <a:pos x="csX760" y="csY760"/>
                  </a:cxn>
                  <a:cxn ang="0">
                    <a:pos x="csX761" y="csY761"/>
                  </a:cxn>
                  <a:cxn ang="0">
                    <a:pos x="csX762" y="csY762"/>
                  </a:cxn>
                  <a:cxn ang="0">
                    <a:pos x="csX763" y="csY763"/>
                  </a:cxn>
                  <a:cxn ang="0">
                    <a:pos x="csX764" y="csY764"/>
                  </a:cxn>
                  <a:cxn ang="0">
                    <a:pos x="csX765" y="csY765"/>
                  </a:cxn>
                  <a:cxn ang="0">
                    <a:pos x="csX766" y="csY766"/>
                  </a:cxn>
                  <a:cxn ang="0">
                    <a:pos x="csX767" y="csY767"/>
                  </a:cxn>
                  <a:cxn ang="0">
                    <a:pos x="csX768" y="csY768"/>
                  </a:cxn>
                  <a:cxn ang="0">
                    <a:pos x="csX769" y="csY769"/>
                  </a:cxn>
                  <a:cxn ang="0">
                    <a:pos x="csX770" y="csY770"/>
                  </a:cxn>
                  <a:cxn ang="0">
                    <a:pos x="csX771" y="csY771"/>
                  </a:cxn>
                  <a:cxn ang="0">
                    <a:pos x="csX772" y="csY772"/>
                  </a:cxn>
                  <a:cxn ang="0">
                    <a:pos x="csX773" y="csY773"/>
                  </a:cxn>
                  <a:cxn ang="0">
                    <a:pos x="csX774" y="csY774"/>
                  </a:cxn>
                  <a:cxn ang="0">
                    <a:pos x="csX775" y="csY775"/>
                  </a:cxn>
                  <a:cxn ang="0">
                    <a:pos x="csX776" y="csY776"/>
                  </a:cxn>
                  <a:cxn ang="0">
                    <a:pos x="csX777" y="csY777"/>
                  </a:cxn>
                  <a:cxn ang="0">
                    <a:pos x="csX778" y="csY778"/>
                  </a:cxn>
                  <a:cxn ang="0">
                    <a:pos x="csX779" y="csY779"/>
                  </a:cxn>
                  <a:cxn ang="0">
                    <a:pos x="csX780" y="csY780"/>
                  </a:cxn>
                  <a:cxn ang="0">
                    <a:pos x="csX781" y="csY781"/>
                  </a:cxn>
                  <a:cxn ang="0">
                    <a:pos x="csX782" y="csY782"/>
                  </a:cxn>
                  <a:cxn ang="0">
                    <a:pos x="csX783" y="csY783"/>
                  </a:cxn>
                  <a:cxn ang="0">
                    <a:pos x="csX784" y="csY784"/>
                  </a:cxn>
                  <a:cxn ang="0">
                    <a:pos x="csX785" y="csY785"/>
                  </a:cxn>
                  <a:cxn ang="0">
                    <a:pos x="csX786" y="csY786"/>
                  </a:cxn>
                  <a:cxn ang="0">
                    <a:pos x="csX787" y="csY787"/>
                  </a:cxn>
                  <a:cxn ang="0">
                    <a:pos x="csX788" y="csY788"/>
                  </a:cxn>
                  <a:cxn ang="0">
                    <a:pos x="csX789" y="csY789"/>
                  </a:cxn>
                  <a:cxn ang="0">
                    <a:pos x="csX790" y="csY790"/>
                  </a:cxn>
                  <a:cxn ang="0">
                    <a:pos x="csX791" y="csY791"/>
                  </a:cxn>
                  <a:cxn ang="0">
                    <a:pos x="csX792" y="csY792"/>
                  </a:cxn>
                  <a:cxn ang="0">
                    <a:pos x="csX793" y="csY793"/>
                  </a:cxn>
                  <a:cxn ang="0">
                    <a:pos x="csX794" y="csY794"/>
                  </a:cxn>
                  <a:cxn ang="0">
                    <a:pos x="csX795" y="csY795"/>
                  </a:cxn>
                  <a:cxn ang="0">
                    <a:pos x="csX796" y="csY796"/>
                  </a:cxn>
                  <a:cxn ang="0">
                    <a:pos x="csX797" y="csY797"/>
                  </a:cxn>
                  <a:cxn ang="0">
                    <a:pos x="csX798" y="csY798"/>
                  </a:cxn>
                  <a:cxn ang="0">
                    <a:pos x="csX799" y="csY799"/>
                  </a:cxn>
                  <a:cxn ang="0">
                    <a:pos x="csX800" y="csY800"/>
                  </a:cxn>
                  <a:cxn ang="0">
                    <a:pos x="csX801" y="csY801"/>
                  </a:cxn>
                  <a:cxn ang="0">
                    <a:pos x="csX802" y="csY802"/>
                  </a:cxn>
                  <a:cxn ang="0">
                    <a:pos x="csX803" y="csY803"/>
                  </a:cxn>
                  <a:cxn ang="0">
                    <a:pos x="csX804" y="csY804"/>
                  </a:cxn>
                  <a:cxn ang="0">
                    <a:pos x="csX805" y="csY805"/>
                  </a:cxn>
                  <a:cxn ang="0">
                    <a:pos x="csX806" y="csY806"/>
                  </a:cxn>
                  <a:cxn ang="0">
                    <a:pos x="csX807" y="csY807"/>
                  </a:cxn>
                  <a:cxn ang="0">
                    <a:pos x="csX808" y="csY808"/>
                  </a:cxn>
                  <a:cxn ang="0">
                    <a:pos x="csX809" y="csY809"/>
                  </a:cxn>
                  <a:cxn ang="0">
                    <a:pos x="csX810" y="csY810"/>
                  </a:cxn>
                  <a:cxn ang="0">
                    <a:pos x="csX811" y="csY811"/>
                  </a:cxn>
                  <a:cxn ang="0">
                    <a:pos x="csX812" y="csY812"/>
                  </a:cxn>
                  <a:cxn ang="0">
                    <a:pos x="csX813" y="csY813"/>
                  </a:cxn>
                  <a:cxn ang="0">
                    <a:pos x="csX814" y="csY814"/>
                  </a:cxn>
                  <a:cxn ang="0">
                    <a:pos x="csX815" y="csY815"/>
                  </a:cxn>
                  <a:cxn ang="0">
                    <a:pos x="csX816" y="csY816"/>
                  </a:cxn>
                  <a:cxn ang="0">
                    <a:pos x="csX817" y="csY817"/>
                  </a:cxn>
                  <a:cxn ang="0">
                    <a:pos x="csX818" y="csY818"/>
                  </a:cxn>
                  <a:cxn ang="0">
                    <a:pos x="csX819" y="csY819"/>
                  </a:cxn>
                  <a:cxn ang="0">
                    <a:pos x="csX820" y="csY820"/>
                  </a:cxn>
                  <a:cxn ang="0">
                    <a:pos x="csX821" y="csY821"/>
                  </a:cxn>
                  <a:cxn ang="0">
                    <a:pos x="csX822" y="csY822"/>
                  </a:cxn>
                  <a:cxn ang="0">
                    <a:pos x="csX823" y="csY823"/>
                  </a:cxn>
                  <a:cxn ang="0">
                    <a:pos x="csX824" y="csY824"/>
                  </a:cxn>
                  <a:cxn ang="0">
                    <a:pos x="csX825" y="csY825"/>
                  </a:cxn>
                  <a:cxn ang="0">
                    <a:pos x="csX826" y="csY826"/>
                  </a:cxn>
                  <a:cxn ang="0">
                    <a:pos x="csX827" y="csY827"/>
                  </a:cxn>
                  <a:cxn ang="0">
                    <a:pos x="csX828" y="csY828"/>
                  </a:cxn>
                  <a:cxn ang="0">
                    <a:pos x="csX829" y="csY829"/>
                  </a:cxn>
                  <a:cxn ang="0">
                    <a:pos x="csX830" y="csY830"/>
                  </a:cxn>
                  <a:cxn ang="0">
                    <a:pos x="csX831" y="csY831"/>
                  </a:cxn>
                  <a:cxn ang="0">
                    <a:pos x="csX832" y="csY832"/>
                  </a:cxn>
                  <a:cxn ang="0">
                    <a:pos x="csX833" y="csY833"/>
                  </a:cxn>
                  <a:cxn ang="0">
                    <a:pos x="csX834" y="csY834"/>
                  </a:cxn>
                  <a:cxn ang="0">
                    <a:pos x="csX835" y="csY835"/>
                  </a:cxn>
                  <a:cxn ang="0">
                    <a:pos x="csX836" y="csY836"/>
                  </a:cxn>
                  <a:cxn ang="0">
                    <a:pos x="csX837" y="csY837"/>
                  </a:cxn>
                  <a:cxn ang="0">
                    <a:pos x="csX838" y="csY838"/>
                  </a:cxn>
                  <a:cxn ang="0">
                    <a:pos x="csX839" y="csY839"/>
                  </a:cxn>
                  <a:cxn ang="0">
                    <a:pos x="csX840" y="csY840"/>
                  </a:cxn>
                  <a:cxn ang="0">
                    <a:pos x="csX841" y="csY841"/>
                  </a:cxn>
                  <a:cxn ang="0">
                    <a:pos x="csX842" y="csY842"/>
                  </a:cxn>
                  <a:cxn ang="0">
                    <a:pos x="csX843" y="csY843"/>
                  </a:cxn>
                  <a:cxn ang="0">
                    <a:pos x="csX844" y="csY844"/>
                  </a:cxn>
                  <a:cxn ang="0">
                    <a:pos x="csX845" y="csY845"/>
                  </a:cxn>
                  <a:cxn ang="0">
                    <a:pos x="csX846" y="csY846"/>
                  </a:cxn>
                  <a:cxn ang="0">
                    <a:pos x="csX847" y="csY847"/>
                  </a:cxn>
                  <a:cxn ang="0">
                    <a:pos x="csX848" y="csY848"/>
                  </a:cxn>
                  <a:cxn ang="0">
                    <a:pos x="csX849" y="csY849"/>
                  </a:cxn>
                  <a:cxn ang="0">
                    <a:pos x="csX850" y="csY850"/>
                  </a:cxn>
                  <a:cxn ang="0">
                    <a:pos x="csX851" y="csY851"/>
                  </a:cxn>
                  <a:cxn ang="0">
                    <a:pos x="csX852" y="csY852"/>
                  </a:cxn>
                  <a:cxn ang="0">
                    <a:pos x="csX853" y="csY853"/>
                  </a:cxn>
                  <a:cxn ang="0">
                    <a:pos x="csX854" y="csY854"/>
                  </a:cxn>
                  <a:cxn ang="0">
                    <a:pos x="csX855" y="csY855"/>
                  </a:cxn>
                  <a:cxn ang="0">
                    <a:pos x="csX856" y="csY856"/>
                  </a:cxn>
                  <a:cxn ang="0">
                    <a:pos x="csX857" y="csY857"/>
                  </a:cxn>
                  <a:cxn ang="0">
                    <a:pos x="csX858" y="csY858"/>
                  </a:cxn>
                  <a:cxn ang="0">
                    <a:pos x="csX859" y="csY859"/>
                  </a:cxn>
                  <a:cxn ang="0">
                    <a:pos x="csX860" y="csY860"/>
                  </a:cxn>
                  <a:cxn ang="0">
                    <a:pos x="csX861" y="csY861"/>
                  </a:cxn>
                  <a:cxn ang="0">
                    <a:pos x="csX862" y="csY862"/>
                  </a:cxn>
                  <a:cxn ang="0">
                    <a:pos x="csX863" y="csY863"/>
                  </a:cxn>
                  <a:cxn ang="0">
                    <a:pos x="csX864" y="csY864"/>
                  </a:cxn>
                  <a:cxn ang="0">
                    <a:pos x="csX865" y="csY865"/>
                  </a:cxn>
                  <a:cxn ang="0">
                    <a:pos x="csX866" y="csY866"/>
                  </a:cxn>
                  <a:cxn ang="0">
                    <a:pos x="csX867" y="csY867"/>
                  </a:cxn>
                  <a:cxn ang="0">
                    <a:pos x="csX868" y="csY868"/>
                  </a:cxn>
                  <a:cxn ang="0">
                    <a:pos x="csX869" y="csY869"/>
                  </a:cxn>
                  <a:cxn ang="0">
                    <a:pos x="csX870" y="csY870"/>
                  </a:cxn>
                  <a:cxn ang="0">
                    <a:pos x="csX871" y="csY871"/>
                  </a:cxn>
                  <a:cxn ang="0">
                    <a:pos x="csX872" y="csY872"/>
                  </a:cxn>
                  <a:cxn ang="0">
                    <a:pos x="csX873" y="csY873"/>
                  </a:cxn>
                  <a:cxn ang="0">
                    <a:pos x="csX874" y="csY874"/>
                  </a:cxn>
                  <a:cxn ang="0">
                    <a:pos x="csX875" y="csY875"/>
                  </a:cxn>
                  <a:cxn ang="0">
                    <a:pos x="csX876" y="csY876"/>
                  </a:cxn>
                  <a:cxn ang="0">
                    <a:pos x="csX877" y="csY877"/>
                  </a:cxn>
                  <a:cxn ang="0">
                    <a:pos x="csX878" y="csY878"/>
                  </a:cxn>
                  <a:cxn ang="0">
                    <a:pos x="csX879" y="csY879"/>
                  </a:cxn>
                  <a:cxn ang="0">
                    <a:pos x="csX880" y="csY880"/>
                  </a:cxn>
                  <a:cxn ang="0">
                    <a:pos x="csX881" y="csY881"/>
                  </a:cxn>
                  <a:cxn ang="0">
                    <a:pos x="csX882" y="csY882"/>
                  </a:cxn>
                  <a:cxn ang="0">
                    <a:pos x="csX883" y="csY883"/>
                  </a:cxn>
                  <a:cxn ang="0">
                    <a:pos x="csX884" y="csY884"/>
                  </a:cxn>
                  <a:cxn ang="0">
                    <a:pos x="csX885" y="csY885"/>
                  </a:cxn>
                  <a:cxn ang="0">
                    <a:pos x="csX886" y="csY886"/>
                  </a:cxn>
                  <a:cxn ang="0">
                    <a:pos x="csX887" y="csY887"/>
                  </a:cxn>
                  <a:cxn ang="0">
                    <a:pos x="csX888" y="csY888"/>
                  </a:cxn>
                  <a:cxn ang="0">
                    <a:pos x="csX889" y="csY889"/>
                  </a:cxn>
                  <a:cxn ang="0">
                    <a:pos x="csX890" y="csY890"/>
                  </a:cxn>
                  <a:cxn ang="0">
                    <a:pos x="csX891" y="csY891"/>
                  </a:cxn>
                  <a:cxn ang="0">
                    <a:pos x="csX892" y="csY892"/>
                  </a:cxn>
                  <a:cxn ang="0">
                    <a:pos x="csX893" y="csY893"/>
                  </a:cxn>
                  <a:cxn ang="0">
                    <a:pos x="csX894" y="csY894"/>
                  </a:cxn>
                  <a:cxn ang="0">
                    <a:pos x="csX895" y="csY895"/>
                  </a:cxn>
                  <a:cxn ang="0">
                    <a:pos x="csX896" y="csY896"/>
                  </a:cxn>
                  <a:cxn ang="0">
                    <a:pos x="csX897" y="csY897"/>
                  </a:cxn>
                  <a:cxn ang="0">
                    <a:pos x="csX898" y="csY898"/>
                  </a:cxn>
                  <a:cxn ang="0">
                    <a:pos x="csX899" y="csY899"/>
                  </a:cxn>
                  <a:cxn ang="0">
                    <a:pos x="csX900" y="csY900"/>
                  </a:cxn>
                  <a:cxn ang="0">
                    <a:pos x="csX901" y="csY901"/>
                  </a:cxn>
                  <a:cxn ang="0">
                    <a:pos x="csX902" y="csY902"/>
                  </a:cxn>
                  <a:cxn ang="0">
                    <a:pos x="csX903" y="csY903"/>
                  </a:cxn>
                  <a:cxn ang="0">
                    <a:pos x="csX904" y="csY904"/>
                  </a:cxn>
                  <a:cxn ang="0">
                    <a:pos x="csX905" y="csY905"/>
                  </a:cxn>
                  <a:cxn ang="0">
                    <a:pos x="csX906" y="csY906"/>
                  </a:cxn>
                  <a:cxn ang="0">
                    <a:pos x="csX907" y="csY907"/>
                  </a:cxn>
                  <a:cxn ang="0">
                    <a:pos x="csX908" y="csY908"/>
                  </a:cxn>
                  <a:cxn ang="0">
                    <a:pos x="csX909" y="csY909"/>
                  </a:cxn>
                  <a:cxn ang="0">
                    <a:pos x="csX910" y="csY910"/>
                  </a:cxn>
                  <a:cxn ang="0">
                    <a:pos x="csX911" y="csY911"/>
                  </a:cxn>
                  <a:cxn ang="0">
                    <a:pos x="csX912" y="csY912"/>
                  </a:cxn>
                  <a:cxn ang="0">
                    <a:pos x="csX913" y="csY913"/>
                  </a:cxn>
                  <a:cxn ang="0">
                    <a:pos x="csX914" y="csY914"/>
                  </a:cxn>
                  <a:cxn ang="0">
                    <a:pos x="csX915" y="csY915"/>
                  </a:cxn>
                  <a:cxn ang="0">
                    <a:pos x="csX916" y="csY916"/>
                  </a:cxn>
                  <a:cxn ang="0">
                    <a:pos x="csX917" y="csY917"/>
                  </a:cxn>
                  <a:cxn ang="0">
                    <a:pos x="csX918" y="csY918"/>
                  </a:cxn>
                  <a:cxn ang="0">
                    <a:pos x="csX919" y="csY919"/>
                  </a:cxn>
                  <a:cxn ang="0">
                    <a:pos x="csX920" y="csY920"/>
                  </a:cxn>
                  <a:cxn ang="0">
                    <a:pos x="csX921" y="csY921"/>
                  </a:cxn>
                  <a:cxn ang="0">
                    <a:pos x="csX922" y="csY922"/>
                  </a:cxn>
                  <a:cxn ang="0">
                    <a:pos x="csX923" y="csY923"/>
                  </a:cxn>
                  <a:cxn ang="0">
                    <a:pos x="csX924" y="csY924"/>
                  </a:cxn>
                  <a:cxn ang="0">
                    <a:pos x="csX925" y="csY925"/>
                  </a:cxn>
                  <a:cxn ang="0">
                    <a:pos x="csX926" y="csY926"/>
                  </a:cxn>
                  <a:cxn ang="0">
                    <a:pos x="csX927" y="csY927"/>
                  </a:cxn>
                  <a:cxn ang="0">
                    <a:pos x="csX928" y="csY928"/>
                  </a:cxn>
                  <a:cxn ang="0">
                    <a:pos x="csX929" y="csY929"/>
                  </a:cxn>
                  <a:cxn ang="0">
                    <a:pos x="csX930" y="csY930"/>
                  </a:cxn>
                  <a:cxn ang="0">
                    <a:pos x="csX931" y="csY931"/>
                  </a:cxn>
                  <a:cxn ang="0">
                    <a:pos x="csX932" y="csY932"/>
                  </a:cxn>
                  <a:cxn ang="0">
                    <a:pos x="csX933" y="csY933"/>
                  </a:cxn>
                  <a:cxn ang="0">
                    <a:pos x="csX934" y="csY934"/>
                  </a:cxn>
                  <a:cxn ang="0">
                    <a:pos x="csX935" y="csY935"/>
                  </a:cxn>
                  <a:cxn ang="0">
                    <a:pos x="csX936" y="csY936"/>
                  </a:cxn>
                  <a:cxn ang="0">
                    <a:pos x="csX937" y="csY937"/>
                  </a:cxn>
                  <a:cxn ang="0">
                    <a:pos x="csX938" y="csY938"/>
                  </a:cxn>
                  <a:cxn ang="0">
                    <a:pos x="csX939" y="csY939"/>
                  </a:cxn>
                  <a:cxn ang="0">
                    <a:pos x="csX940" y="csY940"/>
                  </a:cxn>
                  <a:cxn ang="0">
                    <a:pos x="csX941" y="csY941"/>
                  </a:cxn>
                  <a:cxn ang="0">
                    <a:pos x="csX942" y="csY942"/>
                  </a:cxn>
                  <a:cxn ang="0">
                    <a:pos x="csX943" y="csY943"/>
                  </a:cxn>
                  <a:cxn ang="0">
                    <a:pos x="csX944" y="csY944"/>
                  </a:cxn>
                  <a:cxn ang="0">
                    <a:pos x="csX945" y="csY945"/>
                  </a:cxn>
                  <a:cxn ang="0">
                    <a:pos x="csX946" y="csY946"/>
                  </a:cxn>
                  <a:cxn ang="0">
                    <a:pos x="csX947" y="csY947"/>
                  </a:cxn>
                  <a:cxn ang="0">
                    <a:pos x="csX948" y="csY948"/>
                  </a:cxn>
                  <a:cxn ang="0">
                    <a:pos x="csX949" y="csY949"/>
                  </a:cxn>
                  <a:cxn ang="0">
                    <a:pos x="csX950" y="csY950"/>
                  </a:cxn>
                  <a:cxn ang="0">
                    <a:pos x="csX951" y="csY951"/>
                  </a:cxn>
                  <a:cxn ang="0">
                    <a:pos x="csX952" y="csY952"/>
                  </a:cxn>
                  <a:cxn ang="0">
                    <a:pos x="csX953" y="csY953"/>
                  </a:cxn>
                  <a:cxn ang="0">
                    <a:pos x="csX954" y="csY954"/>
                  </a:cxn>
                  <a:cxn ang="0">
                    <a:pos x="csX955" y="csY955"/>
                  </a:cxn>
                  <a:cxn ang="0">
                    <a:pos x="csX956" y="csY956"/>
                  </a:cxn>
                </a:cxnLst>
                <a:rect l="l" t="t" r="r" b="b"/>
                <a:pathLst>
                  <a:path w="163974" h="252451">
                    <a:moveTo>
                      <a:pt x="150409" y="0"/>
                    </a:moveTo>
                    <a:cubicBezTo>
                      <a:pt x="154787" y="0"/>
                      <a:pt x="156134" y="2021"/>
                      <a:pt x="158155" y="4041"/>
                    </a:cubicBezTo>
                    <a:cubicBezTo>
                      <a:pt x="158660" y="4378"/>
                      <a:pt x="159165" y="4883"/>
                      <a:pt x="159670" y="5220"/>
                    </a:cubicBezTo>
                    <a:lnTo>
                      <a:pt x="159670" y="5893"/>
                    </a:lnTo>
                    <a:cubicBezTo>
                      <a:pt x="159670" y="5893"/>
                      <a:pt x="160344" y="6230"/>
                      <a:pt x="160681" y="6567"/>
                    </a:cubicBezTo>
                    <a:lnTo>
                      <a:pt x="160681" y="7241"/>
                    </a:lnTo>
                    <a:cubicBezTo>
                      <a:pt x="160681" y="7241"/>
                      <a:pt x="161017" y="7409"/>
                      <a:pt x="161354" y="7577"/>
                    </a:cubicBezTo>
                    <a:lnTo>
                      <a:pt x="161354" y="8251"/>
                    </a:lnTo>
                    <a:cubicBezTo>
                      <a:pt x="161354" y="8251"/>
                      <a:pt x="161691" y="8419"/>
                      <a:pt x="162028" y="8588"/>
                    </a:cubicBezTo>
                    <a:cubicBezTo>
                      <a:pt x="162028" y="8924"/>
                      <a:pt x="162196" y="9430"/>
                      <a:pt x="162365" y="9766"/>
                    </a:cubicBezTo>
                    <a:lnTo>
                      <a:pt x="162701" y="9766"/>
                    </a:lnTo>
                    <a:cubicBezTo>
                      <a:pt x="162701" y="9766"/>
                      <a:pt x="164385" y="13639"/>
                      <a:pt x="163880" y="15155"/>
                    </a:cubicBezTo>
                    <a:lnTo>
                      <a:pt x="163543" y="15155"/>
                    </a:lnTo>
                    <a:lnTo>
                      <a:pt x="163543" y="16333"/>
                    </a:lnTo>
                    <a:lnTo>
                      <a:pt x="163206" y="16333"/>
                    </a:lnTo>
                    <a:cubicBezTo>
                      <a:pt x="163206" y="16333"/>
                      <a:pt x="162701" y="17512"/>
                      <a:pt x="162533" y="18186"/>
                    </a:cubicBezTo>
                    <a:lnTo>
                      <a:pt x="162196" y="18186"/>
                    </a:lnTo>
                    <a:cubicBezTo>
                      <a:pt x="162196" y="18186"/>
                      <a:pt x="162028" y="19028"/>
                      <a:pt x="161859" y="19364"/>
                    </a:cubicBezTo>
                    <a:cubicBezTo>
                      <a:pt x="161691" y="19364"/>
                      <a:pt x="161354" y="19533"/>
                      <a:pt x="161186" y="19701"/>
                    </a:cubicBezTo>
                    <a:lnTo>
                      <a:pt x="161186" y="20375"/>
                    </a:lnTo>
                    <a:cubicBezTo>
                      <a:pt x="161186" y="20375"/>
                      <a:pt x="160681" y="20543"/>
                      <a:pt x="160512" y="20711"/>
                    </a:cubicBezTo>
                    <a:lnTo>
                      <a:pt x="160512" y="21385"/>
                    </a:lnTo>
                    <a:cubicBezTo>
                      <a:pt x="160512" y="21385"/>
                      <a:pt x="160176" y="21553"/>
                      <a:pt x="159839" y="21722"/>
                    </a:cubicBezTo>
                    <a:lnTo>
                      <a:pt x="159839" y="22395"/>
                    </a:lnTo>
                    <a:cubicBezTo>
                      <a:pt x="159839" y="22395"/>
                      <a:pt x="159334" y="22564"/>
                      <a:pt x="159165" y="22732"/>
                    </a:cubicBezTo>
                    <a:lnTo>
                      <a:pt x="159165" y="23406"/>
                    </a:lnTo>
                    <a:cubicBezTo>
                      <a:pt x="159165" y="23406"/>
                      <a:pt x="158660" y="23574"/>
                      <a:pt x="158492" y="23742"/>
                    </a:cubicBezTo>
                    <a:lnTo>
                      <a:pt x="158492" y="24416"/>
                    </a:lnTo>
                    <a:lnTo>
                      <a:pt x="158155" y="24416"/>
                    </a:lnTo>
                    <a:cubicBezTo>
                      <a:pt x="158155" y="24416"/>
                      <a:pt x="157986" y="25089"/>
                      <a:pt x="157818" y="25426"/>
                    </a:cubicBezTo>
                    <a:cubicBezTo>
                      <a:pt x="157650" y="25426"/>
                      <a:pt x="157481" y="25595"/>
                      <a:pt x="157145" y="25763"/>
                    </a:cubicBezTo>
                    <a:lnTo>
                      <a:pt x="157145" y="26437"/>
                    </a:lnTo>
                    <a:cubicBezTo>
                      <a:pt x="157145" y="26437"/>
                      <a:pt x="156808" y="26605"/>
                      <a:pt x="156471" y="26773"/>
                    </a:cubicBezTo>
                    <a:cubicBezTo>
                      <a:pt x="156471" y="27110"/>
                      <a:pt x="156303" y="27447"/>
                      <a:pt x="156134" y="27784"/>
                    </a:cubicBezTo>
                    <a:lnTo>
                      <a:pt x="155797" y="27784"/>
                    </a:lnTo>
                    <a:cubicBezTo>
                      <a:pt x="155797" y="27784"/>
                      <a:pt x="155629" y="28626"/>
                      <a:pt x="155461" y="28962"/>
                    </a:cubicBezTo>
                    <a:lnTo>
                      <a:pt x="155124" y="28962"/>
                    </a:lnTo>
                    <a:cubicBezTo>
                      <a:pt x="155124" y="28962"/>
                      <a:pt x="154956" y="29636"/>
                      <a:pt x="154787" y="29973"/>
                    </a:cubicBezTo>
                    <a:cubicBezTo>
                      <a:pt x="154619" y="29973"/>
                      <a:pt x="154282" y="30141"/>
                      <a:pt x="154114" y="30309"/>
                    </a:cubicBezTo>
                    <a:cubicBezTo>
                      <a:pt x="154114" y="30646"/>
                      <a:pt x="153945" y="31151"/>
                      <a:pt x="153777" y="31488"/>
                    </a:cubicBezTo>
                    <a:cubicBezTo>
                      <a:pt x="153608" y="31488"/>
                      <a:pt x="153440" y="31657"/>
                      <a:pt x="153103" y="31825"/>
                    </a:cubicBezTo>
                    <a:cubicBezTo>
                      <a:pt x="153103" y="32162"/>
                      <a:pt x="152935" y="32667"/>
                      <a:pt x="152767" y="33004"/>
                    </a:cubicBezTo>
                    <a:cubicBezTo>
                      <a:pt x="152598" y="33004"/>
                      <a:pt x="152430" y="33172"/>
                      <a:pt x="152093" y="33340"/>
                    </a:cubicBezTo>
                    <a:cubicBezTo>
                      <a:pt x="152093" y="33677"/>
                      <a:pt x="151925" y="34014"/>
                      <a:pt x="151756" y="34351"/>
                    </a:cubicBezTo>
                    <a:lnTo>
                      <a:pt x="151419" y="34351"/>
                    </a:lnTo>
                    <a:lnTo>
                      <a:pt x="151419" y="35024"/>
                    </a:lnTo>
                    <a:lnTo>
                      <a:pt x="151083" y="35024"/>
                    </a:lnTo>
                    <a:lnTo>
                      <a:pt x="151083" y="35698"/>
                    </a:lnTo>
                    <a:lnTo>
                      <a:pt x="150746" y="35698"/>
                    </a:lnTo>
                    <a:lnTo>
                      <a:pt x="150746" y="36371"/>
                    </a:lnTo>
                    <a:cubicBezTo>
                      <a:pt x="150746" y="36371"/>
                      <a:pt x="150409" y="36540"/>
                      <a:pt x="150072" y="36708"/>
                    </a:cubicBezTo>
                    <a:cubicBezTo>
                      <a:pt x="149904" y="37382"/>
                      <a:pt x="149736" y="37887"/>
                      <a:pt x="149399" y="38560"/>
                    </a:cubicBezTo>
                    <a:cubicBezTo>
                      <a:pt x="149230" y="38560"/>
                      <a:pt x="149062" y="38729"/>
                      <a:pt x="148725" y="38897"/>
                    </a:cubicBezTo>
                    <a:lnTo>
                      <a:pt x="148725" y="39571"/>
                    </a:lnTo>
                    <a:lnTo>
                      <a:pt x="148389" y="39571"/>
                    </a:lnTo>
                    <a:lnTo>
                      <a:pt x="148389" y="40244"/>
                    </a:lnTo>
                    <a:lnTo>
                      <a:pt x="148052" y="40244"/>
                    </a:lnTo>
                    <a:lnTo>
                      <a:pt x="148052" y="40918"/>
                    </a:lnTo>
                    <a:lnTo>
                      <a:pt x="147715" y="40918"/>
                    </a:lnTo>
                    <a:lnTo>
                      <a:pt x="147715" y="41591"/>
                    </a:lnTo>
                    <a:lnTo>
                      <a:pt x="147378" y="41591"/>
                    </a:lnTo>
                    <a:lnTo>
                      <a:pt x="147378" y="42265"/>
                    </a:lnTo>
                    <a:cubicBezTo>
                      <a:pt x="147378" y="42265"/>
                      <a:pt x="147041" y="42433"/>
                      <a:pt x="146705" y="42602"/>
                    </a:cubicBezTo>
                    <a:lnTo>
                      <a:pt x="146705" y="43275"/>
                    </a:lnTo>
                    <a:lnTo>
                      <a:pt x="146368" y="43275"/>
                    </a:lnTo>
                    <a:lnTo>
                      <a:pt x="146368" y="43949"/>
                    </a:lnTo>
                    <a:lnTo>
                      <a:pt x="146031" y="43949"/>
                    </a:lnTo>
                    <a:lnTo>
                      <a:pt x="146031" y="44622"/>
                    </a:lnTo>
                    <a:lnTo>
                      <a:pt x="145694" y="44622"/>
                    </a:lnTo>
                    <a:lnTo>
                      <a:pt x="145694" y="45296"/>
                    </a:lnTo>
                    <a:lnTo>
                      <a:pt x="145358" y="45296"/>
                    </a:lnTo>
                    <a:lnTo>
                      <a:pt x="145358" y="45969"/>
                    </a:lnTo>
                    <a:cubicBezTo>
                      <a:pt x="145358" y="45969"/>
                      <a:pt x="145021" y="46138"/>
                      <a:pt x="144684" y="46306"/>
                    </a:cubicBezTo>
                    <a:lnTo>
                      <a:pt x="144684" y="46980"/>
                    </a:lnTo>
                    <a:lnTo>
                      <a:pt x="144347" y="46980"/>
                    </a:lnTo>
                    <a:lnTo>
                      <a:pt x="144347" y="47653"/>
                    </a:lnTo>
                    <a:lnTo>
                      <a:pt x="144011" y="47653"/>
                    </a:lnTo>
                    <a:lnTo>
                      <a:pt x="144011" y="48327"/>
                    </a:lnTo>
                    <a:lnTo>
                      <a:pt x="143674" y="48327"/>
                    </a:lnTo>
                    <a:lnTo>
                      <a:pt x="143674" y="49000"/>
                    </a:lnTo>
                    <a:lnTo>
                      <a:pt x="143337" y="49000"/>
                    </a:lnTo>
                    <a:lnTo>
                      <a:pt x="143337" y="49674"/>
                    </a:lnTo>
                    <a:cubicBezTo>
                      <a:pt x="143337" y="49674"/>
                      <a:pt x="142832" y="49842"/>
                      <a:pt x="142663" y="50011"/>
                    </a:cubicBezTo>
                    <a:cubicBezTo>
                      <a:pt x="141990" y="51694"/>
                      <a:pt x="141148" y="53378"/>
                      <a:pt x="140474" y="55062"/>
                    </a:cubicBezTo>
                    <a:cubicBezTo>
                      <a:pt x="140306" y="55062"/>
                      <a:pt x="140138" y="55230"/>
                      <a:pt x="139801" y="55399"/>
                    </a:cubicBezTo>
                    <a:lnTo>
                      <a:pt x="139801" y="56072"/>
                    </a:lnTo>
                    <a:lnTo>
                      <a:pt x="139464" y="56072"/>
                    </a:lnTo>
                    <a:lnTo>
                      <a:pt x="139464" y="56746"/>
                    </a:lnTo>
                    <a:lnTo>
                      <a:pt x="139127" y="56746"/>
                    </a:lnTo>
                    <a:lnTo>
                      <a:pt x="139127" y="57419"/>
                    </a:lnTo>
                    <a:lnTo>
                      <a:pt x="138791" y="57419"/>
                    </a:lnTo>
                    <a:lnTo>
                      <a:pt x="138791" y="58093"/>
                    </a:lnTo>
                    <a:lnTo>
                      <a:pt x="138454" y="58093"/>
                    </a:lnTo>
                    <a:lnTo>
                      <a:pt x="138454" y="58767"/>
                    </a:lnTo>
                    <a:lnTo>
                      <a:pt x="138117" y="58767"/>
                    </a:lnTo>
                    <a:lnTo>
                      <a:pt x="138117" y="59440"/>
                    </a:lnTo>
                    <a:lnTo>
                      <a:pt x="137780" y="59440"/>
                    </a:lnTo>
                    <a:lnTo>
                      <a:pt x="137780" y="60114"/>
                    </a:lnTo>
                    <a:lnTo>
                      <a:pt x="137443" y="60114"/>
                    </a:lnTo>
                    <a:cubicBezTo>
                      <a:pt x="137443" y="60114"/>
                      <a:pt x="137107" y="61292"/>
                      <a:pt x="136770" y="61966"/>
                    </a:cubicBezTo>
                    <a:lnTo>
                      <a:pt x="136433" y="61966"/>
                    </a:lnTo>
                    <a:lnTo>
                      <a:pt x="136433" y="62976"/>
                    </a:lnTo>
                    <a:lnTo>
                      <a:pt x="136096" y="62976"/>
                    </a:lnTo>
                    <a:cubicBezTo>
                      <a:pt x="136096" y="62976"/>
                      <a:pt x="135928" y="63818"/>
                      <a:pt x="135760" y="64155"/>
                    </a:cubicBezTo>
                    <a:lnTo>
                      <a:pt x="135423" y="64155"/>
                    </a:lnTo>
                    <a:lnTo>
                      <a:pt x="135423" y="64828"/>
                    </a:lnTo>
                    <a:lnTo>
                      <a:pt x="135086" y="64828"/>
                    </a:lnTo>
                    <a:lnTo>
                      <a:pt x="135086" y="65502"/>
                    </a:lnTo>
                    <a:lnTo>
                      <a:pt x="134749" y="65502"/>
                    </a:lnTo>
                    <a:lnTo>
                      <a:pt x="134749" y="66176"/>
                    </a:lnTo>
                    <a:lnTo>
                      <a:pt x="134413" y="66176"/>
                    </a:lnTo>
                    <a:cubicBezTo>
                      <a:pt x="134413" y="66176"/>
                      <a:pt x="133907" y="67354"/>
                      <a:pt x="133739" y="68028"/>
                    </a:cubicBezTo>
                    <a:lnTo>
                      <a:pt x="133402" y="68028"/>
                    </a:lnTo>
                    <a:cubicBezTo>
                      <a:pt x="133065" y="69038"/>
                      <a:pt x="132729" y="69880"/>
                      <a:pt x="132392" y="70890"/>
                    </a:cubicBezTo>
                    <a:lnTo>
                      <a:pt x="132055" y="70890"/>
                    </a:lnTo>
                    <a:cubicBezTo>
                      <a:pt x="132055" y="70890"/>
                      <a:pt x="131887" y="71732"/>
                      <a:pt x="131718" y="72069"/>
                    </a:cubicBezTo>
                    <a:lnTo>
                      <a:pt x="131382" y="72069"/>
                    </a:lnTo>
                    <a:lnTo>
                      <a:pt x="131382" y="73079"/>
                    </a:lnTo>
                    <a:lnTo>
                      <a:pt x="131045" y="73079"/>
                    </a:lnTo>
                    <a:lnTo>
                      <a:pt x="131045" y="73753"/>
                    </a:lnTo>
                    <a:lnTo>
                      <a:pt x="130708" y="73753"/>
                    </a:lnTo>
                    <a:cubicBezTo>
                      <a:pt x="130708" y="73753"/>
                      <a:pt x="130540" y="74595"/>
                      <a:pt x="130371" y="74932"/>
                    </a:cubicBezTo>
                    <a:lnTo>
                      <a:pt x="130034" y="74932"/>
                    </a:lnTo>
                    <a:lnTo>
                      <a:pt x="130034" y="75942"/>
                    </a:lnTo>
                    <a:lnTo>
                      <a:pt x="129698" y="75942"/>
                    </a:lnTo>
                    <a:cubicBezTo>
                      <a:pt x="129698" y="75942"/>
                      <a:pt x="129529" y="76784"/>
                      <a:pt x="129361" y="77289"/>
                    </a:cubicBezTo>
                    <a:lnTo>
                      <a:pt x="129024" y="77289"/>
                    </a:lnTo>
                    <a:lnTo>
                      <a:pt x="129024" y="78299"/>
                    </a:lnTo>
                    <a:lnTo>
                      <a:pt x="128687" y="78299"/>
                    </a:lnTo>
                    <a:cubicBezTo>
                      <a:pt x="128687" y="78299"/>
                      <a:pt x="128519" y="79141"/>
                      <a:pt x="128351" y="79478"/>
                    </a:cubicBezTo>
                    <a:lnTo>
                      <a:pt x="128014" y="79478"/>
                    </a:lnTo>
                    <a:lnTo>
                      <a:pt x="128014" y="80488"/>
                    </a:lnTo>
                    <a:lnTo>
                      <a:pt x="127677" y="80488"/>
                    </a:lnTo>
                    <a:lnTo>
                      <a:pt x="127340" y="81835"/>
                    </a:lnTo>
                    <a:lnTo>
                      <a:pt x="127004" y="81835"/>
                    </a:lnTo>
                    <a:lnTo>
                      <a:pt x="127004" y="82846"/>
                    </a:lnTo>
                    <a:lnTo>
                      <a:pt x="126667" y="82846"/>
                    </a:lnTo>
                    <a:lnTo>
                      <a:pt x="126667" y="83519"/>
                    </a:lnTo>
                    <a:lnTo>
                      <a:pt x="126330" y="83519"/>
                    </a:lnTo>
                    <a:lnTo>
                      <a:pt x="126330" y="84530"/>
                    </a:lnTo>
                    <a:lnTo>
                      <a:pt x="125993" y="84530"/>
                    </a:lnTo>
                    <a:cubicBezTo>
                      <a:pt x="125993" y="84530"/>
                      <a:pt x="125825" y="85372"/>
                      <a:pt x="125656" y="85708"/>
                    </a:cubicBezTo>
                    <a:lnTo>
                      <a:pt x="125320" y="85708"/>
                    </a:lnTo>
                    <a:lnTo>
                      <a:pt x="125320" y="86719"/>
                    </a:lnTo>
                    <a:lnTo>
                      <a:pt x="124983" y="86719"/>
                    </a:lnTo>
                    <a:lnTo>
                      <a:pt x="124983" y="87392"/>
                    </a:lnTo>
                    <a:lnTo>
                      <a:pt x="124646" y="87392"/>
                    </a:lnTo>
                    <a:lnTo>
                      <a:pt x="124646" y="88402"/>
                    </a:lnTo>
                    <a:lnTo>
                      <a:pt x="124309" y="88402"/>
                    </a:lnTo>
                    <a:cubicBezTo>
                      <a:pt x="124309" y="88402"/>
                      <a:pt x="124141" y="89244"/>
                      <a:pt x="123973" y="89581"/>
                    </a:cubicBezTo>
                    <a:lnTo>
                      <a:pt x="123636" y="89581"/>
                    </a:lnTo>
                    <a:lnTo>
                      <a:pt x="123636" y="90591"/>
                    </a:lnTo>
                    <a:lnTo>
                      <a:pt x="123299" y="90591"/>
                    </a:lnTo>
                    <a:cubicBezTo>
                      <a:pt x="123299" y="90591"/>
                      <a:pt x="123131" y="91433"/>
                      <a:pt x="122962" y="91770"/>
                    </a:cubicBezTo>
                    <a:lnTo>
                      <a:pt x="122626" y="91770"/>
                    </a:lnTo>
                    <a:lnTo>
                      <a:pt x="122626" y="92780"/>
                    </a:lnTo>
                    <a:lnTo>
                      <a:pt x="122289" y="92780"/>
                    </a:lnTo>
                    <a:cubicBezTo>
                      <a:pt x="122289" y="92780"/>
                      <a:pt x="122120" y="93622"/>
                      <a:pt x="121952" y="93959"/>
                    </a:cubicBezTo>
                    <a:lnTo>
                      <a:pt x="121615" y="93959"/>
                    </a:lnTo>
                    <a:lnTo>
                      <a:pt x="121615" y="94969"/>
                    </a:lnTo>
                    <a:lnTo>
                      <a:pt x="121278" y="94969"/>
                    </a:lnTo>
                    <a:cubicBezTo>
                      <a:pt x="121278" y="94969"/>
                      <a:pt x="121110" y="95811"/>
                      <a:pt x="120942" y="96148"/>
                    </a:cubicBezTo>
                    <a:lnTo>
                      <a:pt x="120605" y="96148"/>
                    </a:lnTo>
                    <a:lnTo>
                      <a:pt x="120605" y="97159"/>
                    </a:lnTo>
                    <a:lnTo>
                      <a:pt x="120268" y="97159"/>
                    </a:lnTo>
                    <a:cubicBezTo>
                      <a:pt x="120268" y="97159"/>
                      <a:pt x="120100" y="98000"/>
                      <a:pt x="119931" y="98337"/>
                    </a:cubicBezTo>
                    <a:lnTo>
                      <a:pt x="119595" y="98337"/>
                    </a:lnTo>
                    <a:lnTo>
                      <a:pt x="119595" y="99348"/>
                    </a:lnTo>
                    <a:lnTo>
                      <a:pt x="119258" y="99348"/>
                    </a:lnTo>
                    <a:cubicBezTo>
                      <a:pt x="119258" y="99348"/>
                      <a:pt x="119089" y="100189"/>
                      <a:pt x="118921" y="100526"/>
                    </a:cubicBezTo>
                    <a:lnTo>
                      <a:pt x="118584" y="100526"/>
                    </a:lnTo>
                    <a:lnTo>
                      <a:pt x="118584" y="101537"/>
                    </a:lnTo>
                    <a:lnTo>
                      <a:pt x="118247" y="101537"/>
                    </a:lnTo>
                    <a:cubicBezTo>
                      <a:pt x="118247" y="101537"/>
                      <a:pt x="118079" y="102378"/>
                      <a:pt x="117911" y="102715"/>
                    </a:cubicBezTo>
                    <a:lnTo>
                      <a:pt x="117574" y="102715"/>
                    </a:lnTo>
                    <a:lnTo>
                      <a:pt x="117574" y="103726"/>
                    </a:lnTo>
                    <a:lnTo>
                      <a:pt x="117237" y="103726"/>
                    </a:lnTo>
                    <a:cubicBezTo>
                      <a:pt x="117237" y="103726"/>
                      <a:pt x="117069" y="104567"/>
                      <a:pt x="116900" y="104904"/>
                    </a:cubicBezTo>
                    <a:lnTo>
                      <a:pt x="116564" y="104904"/>
                    </a:lnTo>
                    <a:lnTo>
                      <a:pt x="116564" y="105915"/>
                    </a:lnTo>
                    <a:lnTo>
                      <a:pt x="116227" y="105915"/>
                    </a:lnTo>
                    <a:lnTo>
                      <a:pt x="116227" y="106588"/>
                    </a:lnTo>
                    <a:lnTo>
                      <a:pt x="115890" y="106588"/>
                    </a:lnTo>
                    <a:cubicBezTo>
                      <a:pt x="115890" y="106588"/>
                      <a:pt x="115722" y="107430"/>
                      <a:pt x="115553" y="107767"/>
                    </a:cubicBezTo>
                    <a:lnTo>
                      <a:pt x="115217" y="107767"/>
                    </a:lnTo>
                    <a:lnTo>
                      <a:pt x="115217" y="108777"/>
                    </a:lnTo>
                    <a:lnTo>
                      <a:pt x="114880" y="108777"/>
                    </a:lnTo>
                    <a:cubicBezTo>
                      <a:pt x="114880" y="108777"/>
                      <a:pt x="114711" y="109619"/>
                      <a:pt x="114543" y="109956"/>
                    </a:cubicBezTo>
                    <a:lnTo>
                      <a:pt x="114206" y="109956"/>
                    </a:lnTo>
                    <a:lnTo>
                      <a:pt x="114206" y="110966"/>
                    </a:lnTo>
                    <a:lnTo>
                      <a:pt x="113869" y="110966"/>
                    </a:lnTo>
                    <a:lnTo>
                      <a:pt x="113869" y="111640"/>
                    </a:lnTo>
                    <a:lnTo>
                      <a:pt x="113533" y="111640"/>
                    </a:lnTo>
                    <a:cubicBezTo>
                      <a:pt x="113533" y="111640"/>
                      <a:pt x="113364" y="112482"/>
                      <a:pt x="113196" y="112818"/>
                    </a:cubicBezTo>
                    <a:lnTo>
                      <a:pt x="112859" y="112818"/>
                    </a:lnTo>
                    <a:lnTo>
                      <a:pt x="112859" y="113829"/>
                    </a:lnTo>
                    <a:lnTo>
                      <a:pt x="112522" y="113829"/>
                    </a:lnTo>
                    <a:lnTo>
                      <a:pt x="112522" y="114502"/>
                    </a:lnTo>
                    <a:lnTo>
                      <a:pt x="112186" y="114502"/>
                    </a:lnTo>
                    <a:cubicBezTo>
                      <a:pt x="112186" y="114502"/>
                      <a:pt x="112017" y="115344"/>
                      <a:pt x="111849" y="115681"/>
                    </a:cubicBezTo>
                    <a:lnTo>
                      <a:pt x="111512" y="115681"/>
                    </a:lnTo>
                    <a:lnTo>
                      <a:pt x="111512" y="116691"/>
                    </a:lnTo>
                    <a:lnTo>
                      <a:pt x="111175" y="116691"/>
                    </a:lnTo>
                    <a:lnTo>
                      <a:pt x="111175" y="117365"/>
                    </a:lnTo>
                    <a:lnTo>
                      <a:pt x="110839" y="117365"/>
                    </a:lnTo>
                    <a:cubicBezTo>
                      <a:pt x="110839" y="117365"/>
                      <a:pt x="110670" y="118207"/>
                      <a:pt x="110502" y="118543"/>
                    </a:cubicBezTo>
                    <a:lnTo>
                      <a:pt x="110165" y="118543"/>
                    </a:lnTo>
                    <a:lnTo>
                      <a:pt x="110165" y="119385"/>
                    </a:lnTo>
                    <a:lnTo>
                      <a:pt x="109828" y="119385"/>
                    </a:lnTo>
                    <a:lnTo>
                      <a:pt x="109828" y="120059"/>
                    </a:lnTo>
                    <a:lnTo>
                      <a:pt x="109491" y="120059"/>
                    </a:lnTo>
                    <a:lnTo>
                      <a:pt x="109491" y="120733"/>
                    </a:lnTo>
                    <a:lnTo>
                      <a:pt x="109155" y="120733"/>
                    </a:lnTo>
                    <a:lnTo>
                      <a:pt x="109155" y="121406"/>
                    </a:lnTo>
                    <a:lnTo>
                      <a:pt x="108818" y="121406"/>
                    </a:lnTo>
                    <a:lnTo>
                      <a:pt x="108818" y="122416"/>
                    </a:lnTo>
                    <a:lnTo>
                      <a:pt x="108481" y="122416"/>
                    </a:lnTo>
                    <a:lnTo>
                      <a:pt x="108144" y="123595"/>
                    </a:lnTo>
                    <a:lnTo>
                      <a:pt x="107808" y="123595"/>
                    </a:lnTo>
                    <a:lnTo>
                      <a:pt x="107808" y="124605"/>
                    </a:lnTo>
                    <a:lnTo>
                      <a:pt x="107471" y="124605"/>
                    </a:lnTo>
                    <a:cubicBezTo>
                      <a:pt x="107471" y="124605"/>
                      <a:pt x="107302" y="125447"/>
                      <a:pt x="107134" y="125784"/>
                    </a:cubicBezTo>
                    <a:lnTo>
                      <a:pt x="106797" y="125784"/>
                    </a:lnTo>
                    <a:lnTo>
                      <a:pt x="106797" y="126794"/>
                    </a:lnTo>
                    <a:lnTo>
                      <a:pt x="106460" y="126794"/>
                    </a:lnTo>
                    <a:cubicBezTo>
                      <a:pt x="106460" y="126794"/>
                      <a:pt x="106292" y="127636"/>
                      <a:pt x="106124" y="127973"/>
                    </a:cubicBezTo>
                    <a:lnTo>
                      <a:pt x="105787" y="127973"/>
                    </a:lnTo>
                    <a:lnTo>
                      <a:pt x="105787" y="128647"/>
                    </a:lnTo>
                    <a:lnTo>
                      <a:pt x="105450" y="128647"/>
                    </a:lnTo>
                    <a:lnTo>
                      <a:pt x="105450" y="129657"/>
                    </a:lnTo>
                    <a:lnTo>
                      <a:pt x="105113" y="129657"/>
                    </a:lnTo>
                    <a:cubicBezTo>
                      <a:pt x="105113" y="129657"/>
                      <a:pt x="104945" y="130499"/>
                      <a:pt x="104777" y="130836"/>
                    </a:cubicBezTo>
                    <a:lnTo>
                      <a:pt x="104440" y="130836"/>
                    </a:lnTo>
                    <a:lnTo>
                      <a:pt x="104440" y="131509"/>
                    </a:lnTo>
                    <a:lnTo>
                      <a:pt x="104103" y="131509"/>
                    </a:lnTo>
                    <a:lnTo>
                      <a:pt x="104103" y="132519"/>
                    </a:lnTo>
                    <a:lnTo>
                      <a:pt x="103766" y="132519"/>
                    </a:lnTo>
                    <a:cubicBezTo>
                      <a:pt x="103766" y="132519"/>
                      <a:pt x="103598" y="133361"/>
                      <a:pt x="103430" y="133698"/>
                    </a:cubicBezTo>
                    <a:lnTo>
                      <a:pt x="103093" y="133698"/>
                    </a:lnTo>
                    <a:lnTo>
                      <a:pt x="103093" y="134709"/>
                    </a:lnTo>
                    <a:lnTo>
                      <a:pt x="102756" y="134709"/>
                    </a:lnTo>
                    <a:cubicBezTo>
                      <a:pt x="102756" y="134709"/>
                      <a:pt x="102588" y="135550"/>
                      <a:pt x="102419" y="135887"/>
                    </a:cubicBezTo>
                    <a:lnTo>
                      <a:pt x="102082" y="135887"/>
                    </a:lnTo>
                    <a:cubicBezTo>
                      <a:pt x="102082" y="135887"/>
                      <a:pt x="101914" y="137234"/>
                      <a:pt x="101746" y="137739"/>
                    </a:cubicBezTo>
                    <a:lnTo>
                      <a:pt x="101409" y="137739"/>
                    </a:lnTo>
                    <a:lnTo>
                      <a:pt x="101409" y="138413"/>
                    </a:lnTo>
                    <a:lnTo>
                      <a:pt x="101072" y="138413"/>
                    </a:lnTo>
                    <a:cubicBezTo>
                      <a:pt x="100399" y="139928"/>
                      <a:pt x="99388" y="146664"/>
                      <a:pt x="100735" y="148179"/>
                    </a:cubicBezTo>
                    <a:cubicBezTo>
                      <a:pt x="100904" y="149190"/>
                      <a:pt x="101914" y="150200"/>
                      <a:pt x="102924" y="150368"/>
                    </a:cubicBezTo>
                    <a:cubicBezTo>
                      <a:pt x="104103" y="151547"/>
                      <a:pt x="108481" y="151042"/>
                      <a:pt x="110670" y="151042"/>
                    </a:cubicBezTo>
                    <a:lnTo>
                      <a:pt x="113196" y="151042"/>
                    </a:lnTo>
                    <a:lnTo>
                      <a:pt x="113196" y="150705"/>
                    </a:lnTo>
                    <a:lnTo>
                      <a:pt x="116564" y="150705"/>
                    </a:lnTo>
                    <a:lnTo>
                      <a:pt x="116564" y="150368"/>
                    </a:lnTo>
                    <a:cubicBezTo>
                      <a:pt x="119595" y="150200"/>
                      <a:pt x="122626" y="150032"/>
                      <a:pt x="125656" y="149695"/>
                    </a:cubicBezTo>
                    <a:lnTo>
                      <a:pt x="125656" y="149358"/>
                    </a:lnTo>
                    <a:lnTo>
                      <a:pt x="128519" y="149358"/>
                    </a:lnTo>
                    <a:lnTo>
                      <a:pt x="128519" y="149021"/>
                    </a:lnTo>
                    <a:lnTo>
                      <a:pt x="131045" y="149021"/>
                    </a:lnTo>
                    <a:lnTo>
                      <a:pt x="131045" y="148685"/>
                    </a:lnTo>
                    <a:lnTo>
                      <a:pt x="133234" y="148685"/>
                    </a:lnTo>
                    <a:lnTo>
                      <a:pt x="133234" y="148348"/>
                    </a:lnTo>
                    <a:lnTo>
                      <a:pt x="136096" y="148348"/>
                    </a:lnTo>
                    <a:lnTo>
                      <a:pt x="136096" y="148011"/>
                    </a:lnTo>
                    <a:lnTo>
                      <a:pt x="140474" y="148011"/>
                    </a:lnTo>
                    <a:lnTo>
                      <a:pt x="140474" y="148348"/>
                    </a:lnTo>
                    <a:lnTo>
                      <a:pt x="141990" y="148348"/>
                    </a:lnTo>
                    <a:lnTo>
                      <a:pt x="141990" y="148685"/>
                    </a:lnTo>
                    <a:lnTo>
                      <a:pt x="143000" y="148685"/>
                    </a:lnTo>
                    <a:lnTo>
                      <a:pt x="143000" y="149021"/>
                    </a:lnTo>
                    <a:lnTo>
                      <a:pt x="144011" y="149021"/>
                    </a:lnTo>
                    <a:lnTo>
                      <a:pt x="144011" y="149358"/>
                    </a:lnTo>
                    <a:lnTo>
                      <a:pt x="145021" y="149358"/>
                    </a:lnTo>
                    <a:lnTo>
                      <a:pt x="145021" y="149695"/>
                    </a:lnTo>
                    <a:lnTo>
                      <a:pt x="145694" y="149695"/>
                    </a:lnTo>
                    <a:lnTo>
                      <a:pt x="145694" y="150032"/>
                    </a:lnTo>
                    <a:lnTo>
                      <a:pt x="146368" y="150032"/>
                    </a:lnTo>
                    <a:lnTo>
                      <a:pt x="146368" y="150368"/>
                    </a:lnTo>
                    <a:cubicBezTo>
                      <a:pt x="146368" y="150368"/>
                      <a:pt x="147041" y="150537"/>
                      <a:pt x="147378" y="150705"/>
                    </a:cubicBezTo>
                    <a:cubicBezTo>
                      <a:pt x="147378" y="150874"/>
                      <a:pt x="147547" y="151042"/>
                      <a:pt x="147715" y="151379"/>
                    </a:cubicBezTo>
                    <a:lnTo>
                      <a:pt x="148389" y="151379"/>
                    </a:lnTo>
                    <a:cubicBezTo>
                      <a:pt x="148389" y="151379"/>
                      <a:pt x="149062" y="152221"/>
                      <a:pt x="149399" y="152557"/>
                    </a:cubicBezTo>
                    <a:cubicBezTo>
                      <a:pt x="149567" y="152557"/>
                      <a:pt x="149736" y="152726"/>
                      <a:pt x="150072" y="152894"/>
                    </a:cubicBezTo>
                    <a:lnTo>
                      <a:pt x="150072" y="153568"/>
                    </a:lnTo>
                    <a:cubicBezTo>
                      <a:pt x="150072" y="153568"/>
                      <a:pt x="150746" y="153904"/>
                      <a:pt x="151083" y="154241"/>
                    </a:cubicBezTo>
                    <a:lnTo>
                      <a:pt x="151083" y="154915"/>
                    </a:lnTo>
                    <a:lnTo>
                      <a:pt x="151419" y="154915"/>
                    </a:lnTo>
                    <a:cubicBezTo>
                      <a:pt x="151419" y="154915"/>
                      <a:pt x="151925" y="156093"/>
                      <a:pt x="152093" y="156767"/>
                    </a:cubicBezTo>
                    <a:lnTo>
                      <a:pt x="152430" y="156767"/>
                    </a:lnTo>
                    <a:cubicBezTo>
                      <a:pt x="152430" y="156767"/>
                      <a:pt x="152598" y="157946"/>
                      <a:pt x="152767" y="158619"/>
                    </a:cubicBezTo>
                    <a:lnTo>
                      <a:pt x="153103" y="158619"/>
                    </a:lnTo>
                    <a:lnTo>
                      <a:pt x="153103" y="160135"/>
                    </a:lnTo>
                    <a:lnTo>
                      <a:pt x="153440" y="160135"/>
                    </a:lnTo>
                    <a:cubicBezTo>
                      <a:pt x="153777" y="161482"/>
                      <a:pt x="153440" y="165186"/>
                      <a:pt x="153103" y="166028"/>
                    </a:cubicBezTo>
                    <a:lnTo>
                      <a:pt x="153103" y="168217"/>
                    </a:lnTo>
                    <a:cubicBezTo>
                      <a:pt x="152598" y="169733"/>
                      <a:pt x="152261" y="171922"/>
                      <a:pt x="151925" y="173606"/>
                    </a:cubicBezTo>
                    <a:cubicBezTo>
                      <a:pt x="151756" y="175626"/>
                      <a:pt x="151419" y="177647"/>
                      <a:pt x="151251" y="179499"/>
                    </a:cubicBezTo>
                    <a:cubicBezTo>
                      <a:pt x="150746" y="181351"/>
                      <a:pt x="150241" y="183877"/>
                      <a:pt x="149736" y="185729"/>
                    </a:cubicBezTo>
                    <a:lnTo>
                      <a:pt x="149736" y="187245"/>
                    </a:lnTo>
                    <a:cubicBezTo>
                      <a:pt x="148557" y="191118"/>
                      <a:pt x="147547" y="195664"/>
                      <a:pt x="146368" y="199369"/>
                    </a:cubicBezTo>
                    <a:lnTo>
                      <a:pt x="146368" y="200547"/>
                    </a:lnTo>
                    <a:lnTo>
                      <a:pt x="146031" y="200547"/>
                    </a:lnTo>
                    <a:lnTo>
                      <a:pt x="146031" y="201726"/>
                    </a:lnTo>
                    <a:lnTo>
                      <a:pt x="145694" y="201726"/>
                    </a:lnTo>
                    <a:lnTo>
                      <a:pt x="145694" y="202736"/>
                    </a:lnTo>
                    <a:lnTo>
                      <a:pt x="145358" y="202736"/>
                    </a:lnTo>
                    <a:lnTo>
                      <a:pt x="145358" y="203915"/>
                    </a:lnTo>
                    <a:lnTo>
                      <a:pt x="145021" y="203915"/>
                    </a:lnTo>
                    <a:lnTo>
                      <a:pt x="145021" y="204925"/>
                    </a:lnTo>
                    <a:lnTo>
                      <a:pt x="144684" y="204925"/>
                    </a:lnTo>
                    <a:lnTo>
                      <a:pt x="144684" y="205936"/>
                    </a:lnTo>
                    <a:lnTo>
                      <a:pt x="144347" y="205936"/>
                    </a:lnTo>
                    <a:lnTo>
                      <a:pt x="144347" y="206946"/>
                    </a:lnTo>
                    <a:lnTo>
                      <a:pt x="144011" y="206946"/>
                    </a:lnTo>
                    <a:lnTo>
                      <a:pt x="144011" y="207956"/>
                    </a:lnTo>
                    <a:lnTo>
                      <a:pt x="143674" y="207956"/>
                    </a:lnTo>
                    <a:lnTo>
                      <a:pt x="143674" y="208967"/>
                    </a:lnTo>
                    <a:lnTo>
                      <a:pt x="143337" y="208967"/>
                    </a:lnTo>
                    <a:lnTo>
                      <a:pt x="143337" y="209977"/>
                    </a:lnTo>
                    <a:lnTo>
                      <a:pt x="143000" y="209977"/>
                    </a:lnTo>
                    <a:lnTo>
                      <a:pt x="143000" y="210987"/>
                    </a:lnTo>
                    <a:lnTo>
                      <a:pt x="142663" y="210987"/>
                    </a:lnTo>
                    <a:lnTo>
                      <a:pt x="142663" y="211998"/>
                    </a:lnTo>
                    <a:lnTo>
                      <a:pt x="142327" y="211998"/>
                    </a:lnTo>
                    <a:lnTo>
                      <a:pt x="142327" y="212671"/>
                    </a:lnTo>
                    <a:lnTo>
                      <a:pt x="141990" y="212671"/>
                    </a:lnTo>
                    <a:cubicBezTo>
                      <a:pt x="141148" y="215197"/>
                      <a:pt x="140306" y="217723"/>
                      <a:pt x="139464" y="220248"/>
                    </a:cubicBezTo>
                    <a:lnTo>
                      <a:pt x="139127" y="220248"/>
                    </a:lnTo>
                    <a:cubicBezTo>
                      <a:pt x="139127" y="220248"/>
                      <a:pt x="138959" y="221090"/>
                      <a:pt x="138791" y="221427"/>
                    </a:cubicBezTo>
                    <a:lnTo>
                      <a:pt x="138454" y="221427"/>
                    </a:lnTo>
                    <a:lnTo>
                      <a:pt x="138454" y="222437"/>
                    </a:lnTo>
                    <a:lnTo>
                      <a:pt x="138117" y="222437"/>
                    </a:lnTo>
                    <a:cubicBezTo>
                      <a:pt x="138117" y="222437"/>
                      <a:pt x="137949" y="223279"/>
                      <a:pt x="137780" y="223616"/>
                    </a:cubicBezTo>
                    <a:lnTo>
                      <a:pt x="137443" y="223616"/>
                    </a:lnTo>
                    <a:lnTo>
                      <a:pt x="137443" y="224626"/>
                    </a:lnTo>
                    <a:lnTo>
                      <a:pt x="137107" y="224626"/>
                    </a:lnTo>
                    <a:lnTo>
                      <a:pt x="137107" y="225300"/>
                    </a:lnTo>
                    <a:lnTo>
                      <a:pt x="136770" y="225300"/>
                    </a:lnTo>
                    <a:cubicBezTo>
                      <a:pt x="136770" y="225300"/>
                      <a:pt x="136601" y="226142"/>
                      <a:pt x="136433" y="226479"/>
                    </a:cubicBezTo>
                    <a:lnTo>
                      <a:pt x="136096" y="226479"/>
                    </a:lnTo>
                    <a:lnTo>
                      <a:pt x="136096" y="227489"/>
                    </a:lnTo>
                    <a:lnTo>
                      <a:pt x="135760" y="227489"/>
                    </a:lnTo>
                    <a:cubicBezTo>
                      <a:pt x="135760" y="227489"/>
                      <a:pt x="135254" y="228668"/>
                      <a:pt x="135086" y="229341"/>
                    </a:cubicBezTo>
                    <a:lnTo>
                      <a:pt x="134749" y="229341"/>
                    </a:lnTo>
                    <a:cubicBezTo>
                      <a:pt x="134413" y="230352"/>
                      <a:pt x="134076" y="231193"/>
                      <a:pt x="133739" y="232204"/>
                    </a:cubicBezTo>
                    <a:lnTo>
                      <a:pt x="133402" y="232204"/>
                    </a:lnTo>
                    <a:cubicBezTo>
                      <a:pt x="133402" y="232204"/>
                      <a:pt x="133065" y="233382"/>
                      <a:pt x="132729" y="234056"/>
                    </a:cubicBezTo>
                    <a:lnTo>
                      <a:pt x="132392" y="234056"/>
                    </a:lnTo>
                    <a:lnTo>
                      <a:pt x="132392" y="234730"/>
                    </a:lnTo>
                    <a:lnTo>
                      <a:pt x="132055" y="234730"/>
                    </a:lnTo>
                    <a:lnTo>
                      <a:pt x="132055" y="235403"/>
                    </a:lnTo>
                    <a:lnTo>
                      <a:pt x="131718" y="235403"/>
                    </a:lnTo>
                    <a:lnTo>
                      <a:pt x="131718" y="236077"/>
                    </a:lnTo>
                    <a:lnTo>
                      <a:pt x="131382" y="236077"/>
                    </a:lnTo>
                    <a:cubicBezTo>
                      <a:pt x="130708" y="237760"/>
                      <a:pt x="129866" y="239444"/>
                      <a:pt x="129193" y="241128"/>
                    </a:cubicBezTo>
                    <a:cubicBezTo>
                      <a:pt x="129024" y="241128"/>
                      <a:pt x="128687" y="241297"/>
                      <a:pt x="128519" y="241465"/>
                    </a:cubicBezTo>
                    <a:cubicBezTo>
                      <a:pt x="128519" y="241802"/>
                      <a:pt x="128351" y="242307"/>
                      <a:pt x="128182" y="242644"/>
                    </a:cubicBezTo>
                    <a:lnTo>
                      <a:pt x="127845" y="242644"/>
                    </a:lnTo>
                    <a:cubicBezTo>
                      <a:pt x="127845" y="242644"/>
                      <a:pt x="127677" y="243317"/>
                      <a:pt x="127509" y="243654"/>
                    </a:cubicBezTo>
                    <a:cubicBezTo>
                      <a:pt x="127340" y="243654"/>
                      <a:pt x="127172" y="243822"/>
                      <a:pt x="126835" y="243991"/>
                    </a:cubicBezTo>
                    <a:lnTo>
                      <a:pt x="126835" y="244664"/>
                    </a:lnTo>
                    <a:cubicBezTo>
                      <a:pt x="126835" y="244664"/>
                      <a:pt x="126330" y="244833"/>
                      <a:pt x="126162" y="245001"/>
                    </a:cubicBezTo>
                    <a:lnTo>
                      <a:pt x="126162" y="245675"/>
                    </a:lnTo>
                    <a:cubicBezTo>
                      <a:pt x="126162" y="245675"/>
                      <a:pt x="125488" y="246011"/>
                      <a:pt x="125151" y="246348"/>
                    </a:cubicBezTo>
                    <a:lnTo>
                      <a:pt x="125151" y="247022"/>
                    </a:lnTo>
                    <a:cubicBezTo>
                      <a:pt x="125151" y="247022"/>
                      <a:pt x="124141" y="247864"/>
                      <a:pt x="123636" y="248200"/>
                    </a:cubicBezTo>
                    <a:lnTo>
                      <a:pt x="123636" y="248874"/>
                    </a:lnTo>
                    <a:cubicBezTo>
                      <a:pt x="123636" y="248874"/>
                      <a:pt x="122794" y="249547"/>
                      <a:pt x="122457" y="249884"/>
                    </a:cubicBezTo>
                    <a:lnTo>
                      <a:pt x="122457" y="250221"/>
                    </a:lnTo>
                    <a:lnTo>
                      <a:pt x="121784" y="250221"/>
                    </a:lnTo>
                    <a:cubicBezTo>
                      <a:pt x="121784" y="250221"/>
                      <a:pt x="121278" y="250895"/>
                      <a:pt x="121110" y="251231"/>
                    </a:cubicBezTo>
                    <a:cubicBezTo>
                      <a:pt x="119763" y="252242"/>
                      <a:pt x="118247" y="252578"/>
                      <a:pt x="115890" y="252410"/>
                    </a:cubicBezTo>
                    <a:lnTo>
                      <a:pt x="115890" y="252073"/>
                    </a:lnTo>
                    <a:cubicBezTo>
                      <a:pt x="115890" y="252073"/>
                      <a:pt x="115048" y="251905"/>
                      <a:pt x="114711" y="251737"/>
                    </a:cubicBezTo>
                    <a:cubicBezTo>
                      <a:pt x="114711" y="251568"/>
                      <a:pt x="114543" y="251231"/>
                      <a:pt x="114375" y="251063"/>
                    </a:cubicBezTo>
                    <a:lnTo>
                      <a:pt x="113701" y="251063"/>
                    </a:lnTo>
                    <a:cubicBezTo>
                      <a:pt x="113028" y="250053"/>
                      <a:pt x="112186" y="249042"/>
                      <a:pt x="111512" y="247864"/>
                    </a:cubicBezTo>
                    <a:lnTo>
                      <a:pt x="111512" y="246853"/>
                    </a:lnTo>
                    <a:cubicBezTo>
                      <a:pt x="110839" y="245169"/>
                      <a:pt x="110839" y="243822"/>
                      <a:pt x="111512" y="241802"/>
                    </a:cubicBezTo>
                    <a:lnTo>
                      <a:pt x="111512" y="240623"/>
                    </a:lnTo>
                    <a:lnTo>
                      <a:pt x="111849" y="240623"/>
                    </a:lnTo>
                    <a:lnTo>
                      <a:pt x="111849" y="239444"/>
                    </a:lnTo>
                    <a:lnTo>
                      <a:pt x="112186" y="239444"/>
                    </a:lnTo>
                    <a:lnTo>
                      <a:pt x="112186" y="238434"/>
                    </a:lnTo>
                    <a:lnTo>
                      <a:pt x="112522" y="238434"/>
                    </a:lnTo>
                    <a:lnTo>
                      <a:pt x="112522" y="237255"/>
                    </a:lnTo>
                    <a:lnTo>
                      <a:pt x="112859" y="237255"/>
                    </a:lnTo>
                    <a:lnTo>
                      <a:pt x="112859" y="236245"/>
                    </a:lnTo>
                    <a:lnTo>
                      <a:pt x="113196" y="236245"/>
                    </a:lnTo>
                    <a:lnTo>
                      <a:pt x="113196" y="235235"/>
                    </a:lnTo>
                    <a:lnTo>
                      <a:pt x="113533" y="235235"/>
                    </a:lnTo>
                    <a:lnTo>
                      <a:pt x="113533" y="234224"/>
                    </a:lnTo>
                    <a:lnTo>
                      <a:pt x="113869" y="234224"/>
                    </a:lnTo>
                    <a:lnTo>
                      <a:pt x="113869" y="233214"/>
                    </a:lnTo>
                    <a:lnTo>
                      <a:pt x="114206" y="233214"/>
                    </a:lnTo>
                    <a:cubicBezTo>
                      <a:pt x="114206" y="233214"/>
                      <a:pt x="114375" y="232035"/>
                      <a:pt x="114543" y="231362"/>
                    </a:cubicBezTo>
                    <a:lnTo>
                      <a:pt x="114880" y="231362"/>
                    </a:lnTo>
                    <a:lnTo>
                      <a:pt x="114880" y="230688"/>
                    </a:lnTo>
                    <a:lnTo>
                      <a:pt x="115217" y="230688"/>
                    </a:lnTo>
                    <a:cubicBezTo>
                      <a:pt x="115217" y="230688"/>
                      <a:pt x="115385" y="229510"/>
                      <a:pt x="115553" y="228836"/>
                    </a:cubicBezTo>
                    <a:lnTo>
                      <a:pt x="115890" y="228836"/>
                    </a:lnTo>
                    <a:lnTo>
                      <a:pt x="115890" y="228163"/>
                    </a:lnTo>
                    <a:lnTo>
                      <a:pt x="116227" y="228163"/>
                    </a:lnTo>
                    <a:lnTo>
                      <a:pt x="116227" y="227152"/>
                    </a:lnTo>
                    <a:lnTo>
                      <a:pt x="116564" y="227152"/>
                    </a:lnTo>
                    <a:lnTo>
                      <a:pt x="116564" y="226479"/>
                    </a:lnTo>
                    <a:lnTo>
                      <a:pt x="116900" y="226479"/>
                    </a:lnTo>
                    <a:lnTo>
                      <a:pt x="116900" y="225468"/>
                    </a:lnTo>
                    <a:lnTo>
                      <a:pt x="117237" y="225468"/>
                    </a:lnTo>
                    <a:cubicBezTo>
                      <a:pt x="117237" y="225468"/>
                      <a:pt x="117406" y="224626"/>
                      <a:pt x="117574" y="224290"/>
                    </a:cubicBezTo>
                    <a:lnTo>
                      <a:pt x="117911" y="224290"/>
                    </a:lnTo>
                    <a:lnTo>
                      <a:pt x="117911" y="223279"/>
                    </a:lnTo>
                    <a:lnTo>
                      <a:pt x="118247" y="223279"/>
                    </a:lnTo>
                    <a:lnTo>
                      <a:pt x="118247" y="222606"/>
                    </a:lnTo>
                    <a:lnTo>
                      <a:pt x="118584" y="222606"/>
                    </a:lnTo>
                    <a:cubicBezTo>
                      <a:pt x="118584" y="222606"/>
                      <a:pt x="118753" y="221595"/>
                      <a:pt x="118921" y="221090"/>
                    </a:cubicBezTo>
                    <a:lnTo>
                      <a:pt x="119258" y="221090"/>
                    </a:lnTo>
                    <a:lnTo>
                      <a:pt x="119258" y="220080"/>
                    </a:lnTo>
                    <a:lnTo>
                      <a:pt x="119595" y="220080"/>
                    </a:lnTo>
                    <a:lnTo>
                      <a:pt x="119595" y="219406"/>
                    </a:lnTo>
                    <a:lnTo>
                      <a:pt x="119931" y="219406"/>
                    </a:lnTo>
                    <a:lnTo>
                      <a:pt x="119931" y="218396"/>
                    </a:lnTo>
                    <a:lnTo>
                      <a:pt x="120268" y="218396"/>
                    </a:lnTo>
                    <a:cubicBezTo>
                      <a:pt x="120268" y="218396"/>
                      <a:pt x="120436" y="217386"/>
                      <a:pt x="120605" y="216881"/>
                    </a:cubicBezTo>
                    <a:lnTo>
                      <a:pt x="120942" y="216881"/>
                    </a:lnTo>
                    <a:lnTo>
                      <a:pt x="120942" y="216207"/>
                    </a:lnTo>
                    <a:lnTo>
                      <a:pt x="121278" y="216207"/>
                    </a:lnTo>
                    <a:lnTo>
                      <a:pt x="121278" y="215197"/>
                    </a:lnTo>
                    <a:lnTo>
                      <a:pt x="121615" y="215197"/>
                    </a:lnTo>
                    <a:lnTo>
                      <a:pt x="121615" y="214523"/>
                    </a:lnTo>
                    <a:lnTo>
                      <a:pt x="121952" y="214523"/>
                    </a:lnTo>
                    <a:lnTo>
                      <a:pt x="121952" y="213513"/>
                    </a:lnTo>
                    <a:lnTo>
                      <a:pt x="122289" y="213513"/>
                    </a:lnTo>
                    <a:lnTo>
                      <a:pt x="122289" y="212839"/>
                    </a:lnTo>
                    <a:lnTo>
                      <a:pt x="122626" y="212839"/>
                    </a:lnTo>
                    <a:lnTo>
                      <a:pt x="122962" y="210987"/>
                    </a:lnTo>
                    <a:lnTo>
                      <a:pt x="123299" y="210987"/>
                    </a:lnTo>
                    <a:lnTo>
                      <a:pt x="123299" y="210314"/>
                    </a:lnTo>
                    <a:lnTo>
                      <a:pt x="123636" y="210314"/>
                    </a:lnTo>
                    <a:lnTo>
                      <a:pt x="123636" y="209303"/>
                    </a:lnTo>
                    <a:lnTo>
                      <a:pt x="123973" y="209303"/>
                    </a:lnTo>
                    <a:lnTo>
                      <a:pt x="123973" y="208630"/>
                    </a:lnTo>
                    <a:lnTo>
                      <a:pt x="124309" y="208630"/>
                    </a:lnTo>
                    <a:cubicBezTo>
                      <a:pt x="124309" y="208630"/>
                      <a:pt x="124478" y="207451"/>
                      <a:pt x="124646" y="206778"/>
                    </a:cubicBezTo>
                    <a:lnTo>
                      <a:pt x="124983" y="206778"/>
                    </a:lnTo>
                    <a:lnTo>
                      <a:pt x="124983" y="206104"/>
                    </a:lnTo>
                    <a:lnTo>
                      <a:pt x="125320" y="206104"/>
                    </a:lnTo>
                    <a:cubicBezTo>
                      <a:pt x="126835" y="201726"/>
                      <a:pt x="128182" y="197348"/>
                      <a:pt x="129698" y="192970"/>
                    </a:cubicBezTo>
                    <a:lnTo>
                      <a:pt x="129698" y="191791"/>
                    </a:lnTo>
                    <a:lnTo>
                      <a:pt x="130034" y="191791"/>
                    </a:lnTo>
                    <a:lnTo>
                      <a:pt x="130034" y="190613"/>
                    </a:lnTo>
                    <a:lnTo>
                      <a:pt x="130371" y="190613"/>
                    </a:lnTo>
                    <a:lnTo>
                      <a:pt x="130371" y="188760"/>
                    </a:lnTo>
                    <a:cubicBezTo>
                      <a:pt x="130708" y="187413"/>
                      <a:pt x="131550" y="181688"/>
                      <a:pt x="131045" y="179667"/>
                    </a:cubicBezTo>
                    <a:lnTo>
                      <a:pt x="130708" y="179667"/>
                    </a:lnTo>
                    <a:lnTo>
                      <a:pt x="130708" y="178152"/>
                    </a:lnTo>
                    <a:lnTo>
                      <a:pt x="130371" y="178152"/>
                    </a:lnTo>
                    <a:cubicBezTo>
                      <a:pt x="130371" y="178152"/>
                      <a:pt x="129866" y="176973"/>
                      <a:pt x="129698" y="176300"/>
                    </a:cubicBezTo>
                    <a:cubicBezTo>
                      <a:pt x="128687" y="175795"/>
                      <a:pt x="127677" y="174784"/>
                      <a:pt x="126498" y="174448"/>
                    </a:cubicBezTo>
                    <a:lnTo>
                      <a:pt x="121110" y="174448"/>
                    </a:lnTo>
                    <a:cubicBezTo>
                      <a:pt x="117911" y="174448"/>
                      <a:pt x="114880" y="174616"/>
                      <a:pt x="112354" y="175458"/>
                    </a:cubicBezTo>
                    <a:lnTo>
                      <a:pt x="110165" y="175458"/>
                    </a:lnTo>
                    <a:lnTo>
                      <a:pt x="110165" y="175795"/>
                    </a:lnTo>
                    <a:lnTo>
                      <a:pt x="107639" y="175795"/>
                    </a:lnTo>
                    <a:lnTo>
                      <a:pt x="107639" y="176131"/>
                    </a:lnTo>
                    <a:cubicBezTo>
                      <a:pt x="105955" y="176131"/>
                      <a:pt x="104271" y="176300"/>
                      <a:pt x="102588" y="176468"/>
                    </a:cubicBezTo>
                    <a:lnTo>
                      <a:pt x="102588" y="176805"/>
                    </a:lnTo>
                    <a:lnTo>
                      <a:pt x="100062" y="176805"/>
                    </a:lnTo>
                    <a:cubicBezTo>
                      <a:pt x="96189" y="177815"/>
                      <a:pt x="91306" y="177815"/>
                      <a:pt x="87601" y="178994"/>
                    </a:cubicBezTo>
                    <a:lnTo>
                      <a:pt x="86086" y="178994"/>
                    </a:lnTo>
                    <a:lnTo>
                      <a:pt x="86086" y="179331"/>
                    </a:lnTo>
                    <a:lnTo>
                      <a:pt x="85076" y="179331"/>
                    </a:lnTo>
                    <a:lnTo>
                      <a:pt x="85076" y="179667"/>
                    </a:lnTo>
                    <a:cubicBezTo>
                      <a:pt x="85076" y="179667"/>
                      <a:pt x="84234" y="179836"/>
                      <a:pt x="83897" y="180004"/>
                    </a:cubicBezTo>
                    <a:lnTo>
                      <a:pt x="83897" y="180341"/>
                    </a:lnTo>
                    <a:lnTo>
                      <a:pt x="83223" y="180341"/>
                    </a:lnTo>
                    <a:cubicBezTo>
                      <a:pt x="83223" y="180341"/>
                      <a:pt x="83055" y="180846"/>
                      <a:pt x="82886" y="181015"/>
                    </a:cubicBezTo>
                    <a:lnTo>
                      <a:pt x="82213" y="181015"/>
                    </a:lnTo>
                    <a:lnTo>
                      <a:pt x="82213" y="181351"/>
                    </a:lnTo>
                    <a:cubicBezTo>
                      <a:pt x="82213" y="181351"/>
                      <a:pt x="81371" y="182025"/>
                      <a:pt x="81034" y="182362"/>
                    </a:cubicBezTo>
                    <a:lnTo>
                      <a:pt x="81034" y="183035"/>
                    </a:lnTo>
                    <a:cubicBezTo>
                      <a:pt x="81034" y="183035"/>
                      <a:pt x="80361" y="183540"/>
                      <a:pt x="80024" y="183709"/>
                    </a:cubicBezTo>
                    <a:lnTo>
                      <a:pt x="80024" y="184382"/>
                    </a:lnTo>
                    <a:cubicBezTo>
                      <a:pt x="80024" y="184382"/>
                      <a:pt x="79519" y="184551"/>
                      <a:pt x="79350" y="184719"/>
                    </a:cubicBezTo>
                    <a:lnTo>
                      <a:pt x="79350" y="185393"/>
                    </a:lnTo>
                    <a:lnTo>
                      <a:pt x="79014" y="185393"/>
                    </a:lnTo>
                    <a:lnTo>
                      <a:pt x="79014" y="186066"/>
                    </a:lnTo>
                    <a:lnTo>
                      <a:pt x="78677" y="186066"/>
                    </a:lnTo>
                    <a:cubicBezTo>
                      <a:pt x="78677" y="186066"/>
                      <a:pt x="78172" y="187245"/>
                      <a:pt x="78003" y="187918"/>
                    </a:cubicBezTo>
                    <a:cubicBezTo>
                      <a:pt x="77835" y="187918"/>
                      <a:pt x="77667" y="188087"/>
                      <a:pt x="77330" y="188255"/>
                    </a:cubicBezTo>
                    <a:cubicBezTo>
                      <a:pt x="77330" y="188760"/>
                      <a:pt x="77161" y="189097"/>
                      <a:pt x="76993" y="189434"/>
                    </a:cubicBezTo>
                    <a:lnTo>
                      <a:pt x="76656" y="189434"/>
                    </a:lnTo>
                    <a:lnTo>
                      <a:pt x="76656" y="190107"/>
                    </a:lnTo>
                    <a:lnTo>
                      <a:pt x="76319" y="190107"/>
                    </a:lnTo>
                    <a:cubicBezTo>
                      <a:pt x="76319" y="190107"/>
                      <a:pt x="75814" y="191286"/>
                      <a:pt x="75646" y="191960"/>
                    </a:cubicBezTo>
                    <a:lnTo>
                      <a:pt x="75309" y="191960"/>
                    </a:lnTo>
                    <a:lnTo>
                      <a:pt x="75309" y="192970"/>
                    </a:lnTo>
                    <a:lnTo>
                      <a:pt x="74972" y="192970"/>
                    </a:lnTo>
                    <a:lnTo>
                      <a:pt x="74299" y="194822"/>
                    </a:lnTo>
                    <a:lnTo>
                      <a:pt x="73962" y="194822"/>
                    </a:lnTo>
                    <a:lnTo>
                      <a:pt x="73962" y="195496"/>
                    </a:lnTo>
                    <a:lnTo>
                      <a:pt x="73625" y="195496"/>
                    </a:lnTo>
                    <a:lnTo>
                      <a:pt x="73625" y="196169"/>
                    </a:lnTo>
                    <a:lnTo>
                      <a:pt x="73289" y="196169"/>
                    </a:lnTo>
                    <a:cubicBezTo>
                      <a:pt x="72615" y="197853"/>
                      <a:pt x="71773" y="199537"/>
                      <a:pt x="71099" y="201221"/>
                    </a:cubicBezTo>
                    <a:lnTo>
                      <a:pt x="70763" y="201221"/>
                    </a:lnTo>
                    <a:lnTo>
                      <a:pt x="70763" y="201894"/>
                    </a:lnTo>
                    <a:lnTo>
                      <a:pt x="70426" y="201894"/>
                    </a:lnTo>
                    <a:lnTo>
                      <a:pt x="70426" y="202905"/>
                    </a:lnTo>
                    <a:lnTo>
                      <a:pt x="70089" y="202905"/>
                    </a:lnTo>
                    <a:lnTo>
                      <a:pt x="70089" y="203578"/>
                    </a:lnTo>
                    <a:lnTo>
                      <a:pt x="69752" y="203578"/>
                    </a:lnTo>
                    <a:lnTo>
                      <a:pt x="69752" y="204252"/>
                    </a:lnTo>
                    <a:lnTo>
                      <a:pt x="69416" y="204252"/>
                    </a:lnTo>
                    <a:lnTo>
                      <a:pt x="69416" y="204925"/>
                    </a:lnTo>
                    <a:lnTo>
                      <a:pt x="69079" y="204925"/>
                    </a:lnTo>
                    <a:cubicBezTo>
                      <a:pt x="69079" y="204925"/>
                      <a:pt x="68742" y="206104"/>
                      <a:pt x="68405" y="206778"/>
                    </a:cubicBezTo>
                    <a:lnTo>
                      <a:pt x="68069" y="206778"/>
                    </a:lnTo>
                    <a:lnTo>
                      <a:pt x="68069" y="207788"/>
                    </a:lnTo>
                    <a:lnTo>
                      <a:pt x="67732" y="207788"/>
                    </a:lnTo>
                    <a:cubicBezTo>
                      <a:pt x="67732" y="207788"/>
                      <a:pt x="67563" y="208630"/>
                      <a:pt x="67395" y="208967"/>
                    </a:cubicBezTo>
                    <a:lnTo>
                      <a:pt x="67058" y="208967"/>
                    </a:lnTo>
                    <a:lnTo>
                      <a:pt x="67058" y="209977"/>
                    </a:lnTo>
                    <a:lnTo>
                      <a:pt x="66721" y="209977"/>
                    </a:lnTo>
                    <a:lnTo>
                      <a:pt x="66721" y="210650"/>
                    </a:lnTo>
                    <a:lnTo>
                      <a:pt x="66385" y="210650"/>
                    </a:lnTo>
                    <a:cubicBezTo>
                      <a:pt x="66385" y="210650"/>
                      <a:pt x="66216" y="211829"/>
                      <a:pt x="66048" y="212503"/>
                    </a:cubicBezTo>
                    <a:lnTo>
                      <a:pt x="65711" y="212503"/>
                    </a:lnTo>
                    <a:lnTo>
                      <a:pt x="65711" y="213513"/>
                    </a:lnTo>
                    <a:lnTo>
                      <a:pt x="65374" y="213513"/>
                    </a:lnTo>
                    <a:lnTo>
                      <a:pt x="65374" y="214523"/>
                    </a:lnTo>
                    <a:lnTo>
                      <a:pt x="65038" y="214523"/>
                    </a:lnTo>
                    <a:lnTo>
                      <a:pt x="65038" y="215534"/>
                    </a:lnTo>
                    <a:lnTo>
                      <a:pt x="64701" y="215534"/>
                    </a:lnTo>
                    <a:lnTo>
                      <a:pt x="64701" y="216712"/>
                    </a:lnTo>
                    <a:lnTo>
                      <a:pt x="64364" y="216712"/>
                    </a:lnTo>
                    <a:lnTo>
                      <a:pt x="64364" y="218228"/>
                    </a:lnTo>
                    <a:lnTo>
                      <a:pt x="64027" y="218228"/>
                    </a:lnTo>
                    <a:lnTo>
                      <a:pt x="64027" y="220080"/>
                    </a:lnTo>
                    <a:lnTo>
                      <a:pt x="63691" y="220080"/>
                    </a:lnTo>
                    <a:lnTo>
                      <a:pt x="63691" y="222606"/>
                    </a:lnTo>
                    <a:lnTo>
                      <a:pt x="63354" y="222606"/>
                    </a:lnTo>
                    <a:lnTo>
                      <a:pt x="63354" y="225468"/>
                    </a:lnTo>
                    <a:lnTo>
                      <a:pt x="63017" y="225468"/>
                    </a:lnTo>
                    <a:lnTo>
                      <a:pt x="63017" y="227994"/>
                    </a:lnTo>
                    <a:lnTo>
                      <a:pt x="62680" y="227994"/>
                    </a:lnTo>
                    <a:lnTo>
                      <a:pt x="62680" y="230183"/>
                    </a:lnTo>
                    <a:cubicBezTo>
                      <a:pt x="60996" y="235908"/>
                      <a:pt x="60828" y="239444"/>
                      <a:pt x="55776" y="241970"/>
                    </a:cubicBezTo>
                    <a:lnTo>
                      <a:pt x="55776" y="242307"/>
                    </a:lnTo>
                    <a:lnTo>
                      <a:pt x="55103" y="242307"/>
                    </a:lnTo>
                    <a:lnTo>
                      <a:pt x="55103" y="242644"/>
                    </a:lnTo>
                    <a:lnTo>
                      <a:pt x="51904" y="242644"/>
                    </a:lnTo>
                    <a:cubicBezTo>
                      <a:pt x="51904" y="242644"/>
                      <a:pt x="51230" y="242307"/>
                      <a:pt x="50725" y="241970"/>
                    </a:cubicBezTo>
                    <a:lnTo>
                      <a:pt x="50725" y="241633"/>
                    </a:lnTo>
                    <a:lnTo>
                      <a:pt x="50051" y="241633"/>
                    </a:lnTo>
                    <a:cubicBezTo>
                      <a:pt x="50051" y="241633"/>
                      <a:pt x="49883" y="241297"/>
                      <a:pt x="49714" y="240960"/>
                    </a:cubicBezTo>
                    <a:cubicBezTo>
                      <a:pt x="49209" y="240623"/>
                      <a:pt x="48704" y="240118"/>
                      <a:pt x="48199" y="239781"/>
                    </a:cubicBezTo>
                    <a:lnTo>
                      <a:pt x="48199" y="239108"/>
                    </a:lnTo>
                    <a:cubicBezTo>
                      <a:pt x="48199" y="239108"/>
                      <a:pt x="47862" y="238939"/>
                      <a:pt x="47525" y="238771"/>
                    </a:cubicBezTo>
                    <a:lnTo>
                      <a:pt x="47525" y="238097"/>
                    </a:lnTo>
                    <a:lnTo>
                      <a:pt x="47189" y="238097"/>
                    </a:lnTo>
                    <a:cubicBezTo>
                      <a:pt x="47189" y="238097"/>
                      <a:pt x="46684" y="236919"/>
                      <a:pt x="46515" y="236245"/>
                    </a:cubicBezTo>
                    <a:lnTo>
                      <a:pt x="46178" y="236245"/>
                    </a:lnTo>
                    <a:lnTo>
                      <a:pt x="46178" y="235235"/>
                    </a:lnTo>
                    <a:cubicBezTo>
                      <a:pt x="44326" y="230520"/>
                      <a:pt x="44326" y="224121"/>
                      <a:pt x="45842" y="218901"/>
                    </a:cubicBezTo>
                    <a:lnTo>
                      <a:pt x="45842" y="217386"/>
                    </a:lnTo>
                    <a:cubicBezTo>
                      <a:pt x="46852" y="214018"/>
                      <a:pt x="47862" y="210482"/>
                      <a:pt x="49041" y="207114"/>
                    </a:cubicBezTo>
                    <a:lnTo>
                      <a:pt x="49378" y="207114"/>
                    </a:lnTo>
                    <a:lnTo>
                      <a:pt x="49378" y="206441"/>
                    </a:lnTo>
                    <a:lnTo>
                      <a:pt x="49714" y="206441"/>
                    </a:lnTo>
                    <a:lnTo>
                      <a:pt x="49714" y="205430"/>
                    </a:lnTo>
                    <a:lnTo>
                      <a:pt x="50051" y="205430"/>
                    </a:lnTo>
                    <a:cubicBezTo>
                      <a:pt x="50051" y="205430"/>
                      <a:pt x="50220" y="204420"/>
                      <a:pt x="50388" y="203915"/>
                    </a:cubicBezTo>
                    <a:lnTo>
                      <a:pt x="50725" y="203915"/>
                    </a:lnTo>
                    <a:lnTo>
                      <a:pt x="50725" y="203241"/>
                    </a:lnTo>
                    <a:lnTo>
                      <a:pt x="51062" y="203241"/>
                    </a:lnTo>
                    <a:lnTo>
                      <a:pt x="51062" y="202231"/>
                    </a:lnTo>
                    <a:lnTo>
                      <a:pt x="51398" y="202231"/>
                    </a:lnTo>
                    <a:lnTo>
                      <a:pt x="51398" y="201558"/>
                    </a:lnTo>
                    <a:lnTo>
                      <a:pt x="51735" y="201558"/>
                    </a:lnTo>
                    <a:cubicBezTo>
                      <a:pt x="51735" y="201558"/>
                      <a:pt x="51904" y="200716"/>
                      <a:pt x="52072" y="200379"/>
                    </a:cubicBezTo>
                    <a:lnTo>
                      <a:pt x="52409" y="200379"/>
                    </a:lnTo>
                    <a:lnTo>
                      <a:pt x="52409" y="199369"/>
                    </a:lnTo>
                    <a:lnTo>
                      <a:pt x="52745" y="199369"/>
                    </a:lnTo>
                    <a:lnTo>
                      <a:pt x="52745" y="198695"/>
                    </a:lnTo>
                    <a:lnTo>
                      <a:pt x="53082" y="198695"/>
                    </a:lnTo>
                    <a:lnTo>
                      <a:pt x="53082" y="197685"/>
                    </a:lnTo>
                    <a:lnTo>
                      <a:pt x="53419" y="197685"/>
                    </a:lnTo>
                    <a:lnTo>
                      <a:pt x="53419" y="197011"/>
                    </a:lnTo>
                    <a:lnTo>
                      <a:pt x="53756" y="197011"/>
                    </a:lnTo>
                    <a:cubicBezTo>
                      <a:pt x="53924" y="196001"/>
                      <a:pt x="54261" y="194991"/>
                      <a:pt x="54429" y="193812"/>
                    </a:cubicBezTo>
                    <a:cubicBezTo>
                      <a:pt x="54766" y="192633"/>
                      <a:pt x="55608" y="188929"/>
                      <a:pt x="55103" y="186908"/>
                    </a:cubicBezTo>
                    <a:cubicBezTo>
                      <a:pt x="54934" y="186066"/>
                      <a:pt x="54429" y="185393"/>
                      <a:pt x="54093" y="184382"/>
                    </a:cubicBezTo>
                    <a:cubicBezTo>
                      <a:pt x="53756" y="184045"/>
                      <a:pt x="53251" y="183709"/>
                      <a:pt x="52914" y="183372"/>
                    </a:cubicBezTo>
                    <a:lnTo>
                      <a:pt x="52914" y="183035"/>
                    </a:lnTo>
                    <a:cubicBezTo>
                      <a:pt x="52914" y="183035"/>
                      <a:pt x="51735" y="182698"/>
                      <a:pt x="51062" y="182362"/>
                    </a:cubicBezTo>
                    <a:lnTo>
                      <a:pt x="51062" y="182025"/>
                    </a:lnTo>
                    <a:lnTo>
                      <a:pt x="49883" y="182025"/>
                    </a:lnTo>
                    <a:lnTo>
                      <a:pt x="49883" y="181688"/>
                    </a:lnTo>
                    <a:lnTo>
                      <a:pt x="47694" y="181688"/>
                    </a:lnTo>
                    <a:lnTo>
                      <a:pt x="47694" y="181351"/>
                    </a:lnTo>
                    <a:lnTo>
                      <a:pt x="43653" y="181351"/>
                    </a:lnTo>
                    <a:cubicBezTo>
                      <a:pt x="41127" y="180678"/>
                      <a:pt x="33718" y="180678"/>
                      <a:pt x="31192" y="181351"/>
                    </a:cubicBezTo>
                    <a:lnTo>
                      <a:pt x="22436" y="181351"/>
                    </a:lnTo>
                    <a:cubicBezTo>
                      <a:pt x="19910" y="181351"/>
                      <a:pt x="17384" y="181520"/>
                      <a:pt x="14859" y="181688"/>
                    </a:cubicBezTo>
                    <a:lnTo>
                      <a:pt x="14859" y="181351"/>
                    </a:lnTo>
                    <a:cubicBezTo>
                      <a:pt x="13680" y="181351"/>
                      <a:pt x="12501" y="181183"/>
                      <a:pt x="11491" y="181015"/>
                    </a:cubicBezTo>
                    <a:lnTo>
                      <a:pt x="11491" y="180678"/>
                    </a:lnTo>
                    <a:cubicBezTo>
                      <a:pt x="11491" y="180678"/>
                      <a:pt x="10144" y="180509"/>
                      <a:pt x="9639" y="180341"/>
                    </a:cubicBezTo>
                    <a:lnTo>
                      <a:pt x="9639" y="180004"/>
                    </a:lnTo>
                    <a:cubicBezTo>
                      <a:pt x="9639" y="180004"/>
                      <a:pt x="8460" y="179667"/>
                      <a:pt x="7787" y="179331"/>
                    </a:cubicBezTo>
                    <a:lnTo>
                      <a:pt x="7787" y="178994"/>
                    </a:lnTo>
                    <a:cubicBezTo>
                      <a:pt x="7787" y="178994"/>
                      <a:pt x="7113" y="178826"/>
                      <a:pt x="6776" y="178657"/>
                    </a:cubicBezTo>
                    <a:lnTo>
                      <a:pt x="6439" y="177984"/>
                    </a:lnTo>
                    <a:lnTo>
                      <a:pt x="5766" y="177984"/>
                    </a:lnTo>
                    <a:cubicBezTo>
                      <a:pt x="5766" y="177984"/>
                      <a:pt x="5092" y="177142"/>
                      <a:pt x="4756" y="176805"/>
                    </a:cubicBezTo>
                    <a:cubicBezTo>
                      <a:pt x="4250" y="176468"/>
                      <a:pt x="3914" y="176131"/>
                      <a:pt x="3577" y="175795"/>
                    </a:cubicBezTo>
                    <a:lnTo>
                      <a:pt x="3577" y="175121"/>
                    </a:lnTo>
                    <a:cubicBezTo>
                      <a:pt x="3577" y="175121"/>
                      <a:pt x="2903" y="174616"/>
                      <a:pt x="2567" y="174448"/>
                    </a:cubicBezTo>
                    <a:cubicBezTo>
                      <a:pt x="2567" y="174111"/>
                      <a:pt x="2398" y="173606"/>
                      <a:pt x="2230" y="173269"/>
                    </a:cubicBezTo>
                    <a:cubicBezTo>
                      <a:pt x="1051" y="171248"/>
                      <a:pt x="-801" y="168554"/>
                      <a:pt x="377" y="165186"/>
                    </a:cubicBezTo>
                    <a:lnTo>
                      <a:pt x="377" y="164008"/>
                    </a:lnTo>
                    <a:lnTo>
                      <a:pt x="714" y="164008"/>
                    </a:lnTo>
                    <a:cubicBezTo>
                      <a:pt x="714" y="164008"/>
                      <a:pt x="1219" y="162829"/>
                      <a:pt x="1388" y="162155"/>
                    </a:cubicBezTo>
                    <a:lnTo>
                      <a:pt x="1725" y="162155"/>
                    </a:lnTo>
                    <a:lnTo>
                      <a:pt x="1725" y="161482"/>
                    </a:lnTo>
                    <a:cubicBezTo>
                      <a:pt x="1725" y="161482"/>
                      <a:pt x="2903" y="160471"/>
                      <a:pt x="3577" y="159966"/>
                    </a:cubicBezTo>
                    <a:cubicBezTo>
                      <a:pt x="3745" y="159630"/>
                      <a:pt x="3914" y="159293"/>
                      <a:pt x="4250" y="158956"/>
                    </a:cubicBezTo>
                    <a:lnTo>
                      <a:pt x="4924" y="158956"/>
                    </a:lnTo>
                    <a:lnTo>
                      <a:pt x="4924" y="158619"/>
                    </a:lnTo>
                    <a:cubicBezTo>
                      <a:pt x="4924" y="158619"/>
                      <a:pt x="5597" y="158451"/>
                      <a:pt x="5934" y="157946"/>
                    </a:cubicBezTo>
                    <a:cubicBezTo>
                      <a:pt x="7450" y="157946"/>
                      <a:pt x="9134" y="157777"/>
                      <a:pt x="10649" y="157609"/>
                    </a:cubicBezTo>
                    <a:cubicBezTo>
                      <a:pt x="13175" y="158451"/>
                      <a:pt x="16206" y="159293"/>
                      <a:pt x="18732" y="160135"/>
                    </a:cubicBezTo>
                    <a:lnTo>
                      <a:pt x="19910" y="160135"/>
                    </a:lnTo>
                    <a:lnTo>
                      <a:pt x="19910" y="160471"/>
                    </a:lnTo>
                    <a:cubicBezTo>
                      <a:pt x="20921" y="160471"/>
                      <a:pt x="21762" y="160640"/>
                      <a:pt x="22773" y="160808"/>
                    </a:cubicBezTo>
                    <a:lnTo>
                      <a:pt x="22773" y="161145"/>
                    </a:lnTo>
                    <a:lnTo>
                      <a:pt x="24625" y="161145"/>
                    </a:lnTo>
                    <a:lnTo>
                      <a:pt x="24625" y="161482"/>
                    </a:lnTo>
                    <a:lnTo>
                      <a:pt x="26814" y="161482"/>
                    </a:lnTo>
                    <a:lnTo>
                      <a:pt x="26814" y="161819"/>
                    </a:lnTo>
                    <a:lnTo>
                      <a:pt x="31192" y="161819"/>
                    </a:lnTo>
                    <a:cubicBezTo>
                      <a:pt x="33213" y="162324"/>
                      <a:pt x="36749" y="162155"/>
                      <a:pt x="39275" y="162155"/>
                    </a:cubicBezTo>
                    <a:lnTo>
                      <a:pt x="42811" y="162155"/>
                    </a:lnTo>
                    <a:lnTo>
                      <a:pt x="42811" y="161819"/>
                    </a:lnTo>
                    <a:lnTo>
                      <a:pt x="47189" y="161819"/>
                    </a:lnTo>
                    <a:lnTo>
                      <a:pt x="47189" y="161482"/>
                    </a:lnTo>
                    <a:cubicBezTo>
                      <a:pt x="49041" y="161482"/>
                      <a:pt x="50893" y="161313"/>
                      <a:pt x="52745" y="161145"/>
                    </a:cubicBezTo>
                    <a:cubicBezTo>
                      <a:pt x="54598" y="160640"/>
                      <a:pt x="57124" y="160135"/>
                      <a:pt x="58976" y="159630"/>
                    </a:cubicBezTo>
                    <a:lnTo>
                      <a:pt x="60491" y="159630"/>
                    </a:lnTo>
                    <a:lnTo>
                      <a:pt x="60491" y="159293"/>
                    </a:lnTo>
                    <a:cubicBezTo>
                      <a:pt x="61502" y="159293"/>
                      <a:pt x="62343" y="159124"/>
                      <a:pt x="63354" y="158956"/>
                    </a:cubicBezTo>
                    <a:lnTo>
                      <a:pt x="63354" y="158619"/>
                    </a:lnTo>
                    <a:lnTo>
                      <a:pt x="64532" y="158619"/>
                    </a:lnTo>
                    <a:lnTo>
                      <a:pt x="64532" y="158283"/>
                    </a:lnTo>
                    <a:lnTo>
                      <a:pt x="65543" y="158283"/>
                    </a:lnTo>
                    <a:lnTo>
                      <a:pt x="65543" y="157946"/>
                    </a:lnTo>
                    <a:lnTo>
                      <a:pt x="66553" y="157946"/>
                    </a:lnTo>
                    <a:lnTo>
                      <a:pt x="66553" y="157609"/>
                    </a:lnTo>
                    <a:lnTo>
                      <a:pt x="67563" y="157609"/>
                    </a:lnTo>
                    <a:lnTo>
                      <a:pt x="67563" y="157272"/>
                    </a:lnTo>
                    <a:cubicBezTo>
                      <a:pt x="67563" y="157272"/>
                      <a:pt x="68405" y="157104"/>
                      <a:pt x="68742" y="156935"/>
                    </a:cubicBezTo>
                    <a:lnTo>
                      <a:pt x="68742" y="156599"/>
                    </a:lnTo>
                    <a:cubicBezTo>
                      <a:pt x="68742" y="156599"/>
                      <a:pt x="69584" y="156430"/>
                      <a:pt x="69921" y="156262"/>
                    </a:cubicBezTo>
                    <a:cubicBezTo>
                      <a:pt x="69921" y="156093"/>
                      <a:pt x="70089" y="155925"/>
                      <a:pt x="70258" y="155588"/>
                    </a:cubicBezTo>
                    <a:lnTo>
                      <a:pt x="70931" y="155588"/>
                    </a:lnTo>
                    <a:cubicBezTo>
                      <a:pt x="70931" y="155588"/>
                      <a:pt x="71605" y="154746"/>
                      <a:pt x="71941" y="154410"/>
                    </a:cubicBezTo>
                    <a:cubicBezTo>
                      <a:pt x="72110" y="154410"/>
                      <a:pt x="72278" y="154241"/>
                      <a:pt x="72615" y="154073"/>
                    </a:cubicBezTo>
                    <a:lnTo>
                      <a:pt x="72615" y="153399"/>
                    </a:lnTo>
                    <a:cubicBezTo>
                      <a:pt x="72615" y="153399"/>
                      <a:pt x="73289" y="153063"/>
                      <a:pt x="73625" y="152726"/>
                    </a:cubicBezTo>
                    <a:cubicBezTo>
                      <a:pt x="73625" y="152389"/>
                      <a:pt x="73794" y="151884"/>
                      <a:pt x="73962" y="151547"/>
                    </a:cubicBezTo>
                    <a:cubicBezTo>
                      <a:pt x="74130" y="151547"/>
                      <a:pt x="74467" y="151379"/>
                      <a:pt x="74636" y="151210"/>
                    </a:cubicBezTo>
                    <a:cubicBezTo>
                      <a:pt x="74804" y="150537"/>
                      <a:pt x="75141" y="150032"/>
                      <a:pt x="75309" y="149358"/>
                    </a:cubicBezTo>
                    <a:lnTo>
                      <a:pt x="75646" y="149358"/>
                    </a:lnTo>
                    <a:lnTo>
                      <a:pt x="75646" y="148685"/>
                    </a:lnTo>
                    <a:cubicBezTo>
                      <a:pt x="75646" y="148685"/>
                      <a:pt x="75983" y="148516"/>
                      <a:pt x="76319" y="148348"/>
                    </a:cubicBezTo>
                    <a:cubicBezTo>
                      <a:pt x="76993" y="146664"/>
                      <a:pt x="77835" y="144980"/>
                      <a:pt x="78508" y="143296"/>
                    </a:cubicBezTo>
                    <a:lnTo>
                      <a:pt x="78845" y="143296"/>
                    </a:lnTo>
                    <a:cubicBezTo>
                      <a:pt x="78845" y="143296"/>
                      <a:pt x="79350" y="142117"/>
                      <a:pt x="79519" y="141444"/>
                    </a:cubicBezTo>
                    <a:lnTo>
                      <a:pt x="79856" y="141444"/>
                    </a:lnTo>
                    <a:cubicBezTo>
                      <a:pt x="79856" y="141444"/>
                      <a:pt x="80192" y="140265"/>
                      <a:pt x="80529" y="139592"/>
                    </a:cubicBezTo>
                    <a:lnTo>
                      <a:pt x="80866" y="139592"/>
                    </a:lnTo>
                    <a:cubicBezTo>
                      <a:pt x="80866" y="139592"/>
                      <a:pt x="81034" y="138750"/>
                      <a:pt x="81203" y="138413"/>
                    </a:cubicBezTo>
                    <a:lnTo>
                      <a:pt x="81539" y="138413"/>
                    </a:lnTo>
                    <a:cubicBezTo>
                      <a:pt x="81539" y="138413"/>
                      <a:pt x="81708" y="137571"/>
                      <a:pt x="81876" y="137234"/>
                    </a:cubicBezTo>
                    <a:lnTo>
                      <a:pt x="82213" y="137234"/>
                    </a:lnTo>
                    <a:lnTo>
                      <a:pt x="82213" y="136561"/>
                    </a:lnTo>
                    <a:lnTo>
                      <a:pt x="82550" y="136561"/>
                    </a:lnTo>
                    <a:lnTo>
                      <a:pt x="82550" y="135887"/>
                    </a:lnTo>
                    <a:lnTo>
                      <a:pt x="82886" y="135887"/>
                    </a:lnTo>
                    <a:lnTo>
                      <a:pt x="82886" y="135214"/>
                    </a:lnTo>
                    <a:lnTo>
                      <a:pt x="83223" y="135214"/>
                    </a:lnTo>
                    <a:lnTo>
                      <a:pt x="83223" y="134540"/>
                    </a:lnTo>
                    <a:lnTo>
                      <a:pt x="83560" y="134540"/>
                    </a:lnTo>
                    <a:lnTo>
                      <a:pt x="83560" y="133867"/>
                    </a:lnTo>
                    <a:lnTo>
                      <a:pt x="83897" y="133867"/>
                    </a:lnTo>
                    <a:lnTo>
                      <a:pt x="83897" y="133193"/>
                    </a:lnTo>
                    <a:lnTo>
                      <a:pt x="84234" y="133193"/>
                    </a:lnTo>
                    <a:lnTo>
                      <a:pt x="84234" y="132519"/>
                    </a:lnTo>
                    <a:lnTo>
                      <a:pt x="84570" y="132519"/>
                    </a:lnTo>
                    <a:lnTo>
                      <a:pt x="84570" y="131846"/>
                    </a:lnTo>
                    <a:lnTo>
                      <a:pt x="84907" y="131846"/>
                    </a:lnTo>
                    <a:lnTo>
                      <a:pt x="84907" y="131172"/>
                    </a:lnTo>
                    <a:lnTo>
                      <a:pt x="85244" y="131172"/>
                    </a:lnTo>
                    <a:cubicBezTo>
                      <a:pt x="85244" y="131172"/>
                      <a:pt x="85749" y="129994"/>
                      <a:pt x="85917" y="129320"/>
                    </a:cubicBezTo>
                    <a:lnTo>
                      <a:pt x="86254" y="129320"/>
                    </a:lnTo>
                    <a:lnTo>
                      <a:pt x="86254" y="128310"/>
                    </a:lnTo>
                    <a:lnTo>
                      <a:pt x="86591" y="128310"/>
                    </a:lnTo>
                    <a:cubicBezTo>
                      <a:pt x="86591" y="128310"/>
                      <a:pt x="86759" y="127468"/>
                      <a:pt x="86928" y="127131"/>
                    </a:cubicBezTo>
                    <a:lnTo>
                      <a:pt x="87264" y="127131"/>
                    </a:lnTo>
                    <a:cubicBezTo>
                      <a:pt x="87264" y="127131"/>
                      <a:pt x="87433" y="126289"/>
                      <a:pt x="87601" y="125784"/>
                    </a:cubicBezTo>
                    <a:lnTo>
                      <a:pt x="87938" y="125784"/>
                    </a:lnTo>
                    <a:cubicBezTo>
                      <a:pt x="87938" y="125784"/>
                      <a:pt x="88106" y="124942"/>
                      <a:pt x="88275" y="124605"/>
                    </a:cubicBezTo>
                    <a:lnTo>
                      <a:pt x="88612" y="124605"/>
                    </a:lnTo>
                    <a:cubicBezTo>
                      <a:pt x="88612" y="124605"/>
                      <a:pt x="88780" y="123763"/>
                      <a:pt x="88948" y="123427"/>
                    </a:cubicBezTo>
                    <a:lnTo>
                      <a:pt x="89285" y="123427"/>
                    </a:lnTo>
                    <a:cubicBezTo>
                      <a:pt x="89285" y="123427"/>
                      <a:pt x="89454" y="122585"/>
                      <a:pt x="89622" y="122248"/>
                    </a:cubicBezTo>
                    <a:lnTo>
                      <a:pt x="89959" y="122248"/>
                    </a:lnTo>
                    <a:lnTo>
                      <a:pt x="89959" y="121574"/>
                    </a:lnTo>
                    <a:lnTo>
                      <a:pt x="90295" y="121574"/>
                    </a:lnTo>
                    <a:lnTo>
                      <a:pt x="90295" y="120901"/>
                    </a:lnTo>
                    <a:lnTo>
                      <a:pt x="90632" y="120901"/>
                    </a:lnTo>
                    <a:lnTo>
                      <a:pt x="90632" y="120227"/>
                    </a:lnTo>
                    <a:lnTo>
                      <a:pt x="90969" y="120227"/>
                    </a:lnTo>
                    <a:lnTo>
                      <a:pt x="90969" y="119554"/>
                    </a:lnTo>
                    <a:lnTo>
                      <a:pt x="91306" y="119554"/>
                    </a:lnTo>
                    <a:cubicBezTo>
                      <a:pt x="91306" y="119554"/>
                      <a:pt x="91811" y="118375"/>
                      <a:pt x="91979" y="117702"/>
                    </a:cubicBezTo>
                    <a:lnTo>
                      <a:pt x="92316" y="117702"/>
                    </a:lnTo>
                    <a:cubicBezTo>
                      <a:pt x="92316" y="117702"/>
                      <a:pt x="92821" y="116523"/>
                      <a:pt x="92990" y="115849"/>
                    </a:cubicBezTo>
                    <a:lnTo>
                      <a:pt x="93326" y="115849"/>
                    </a:lnTo>
                    <a:lnTo>
                      <a:pt x="93326" y="114839"/>
                    </a:lnTo>
                    <a:lnTo>
                      <a:pt x="93663" y="114839"/>
                    </a:lnTo>
                    <a:cubicBezTo>
                      <a:pt x="93663" y="114839"/>
                      <a:pt x="93832" y="113997"/>
                      <a:pt x="94000" y="113660"/>
                    </a:cubicBezTo>
                    <a:lnTo>
                      <a:pt x="94337" y="113660"/>
                    </a:lnTo>
                    <a:lnTo>
                      <a:pt x="94337" y="112987"/>
                    </a:lnTo>
                    <a:lnTo>
                      <a:pt x="94673" y="112987"/>
                    </a:lnTo>
                    <a:lnTo>
                      <a:pt x="94673" y="112313"/>
                    </a:lnTo>
                    <a:lnTo>
                      <a:pt x="95010" y="112313"/>
                    </a:lnTo>
                    <a:cubicBezTo>
                      <a:pt x="95010" y="112313"/>
                      <a:pt x="95347" y="111134"/>
                      <a:pt x="95684" y="110461"/>
                    </a:cubicBezTo>
                    <a:lnTo>
                      <a:pt x="96021" y="110461"/>
                    </a:lnTo>
                    <a:lnTo>
                      <a:pt x="96021" y="109451"/>
                    </a:lnTo>
                    <a:lnTo>
                      <a:pt x="96357" y="109451"/>
                    </a:lnTo>
                    <a:cubicBezTo>
                      <a:pt x="96357" y="109451"/>
                      <a:pt x="96526" y="108609"/>
                      <a:pt x="96694" y="108272"/>
                    </a:cubicBezTo>
                    <a:lnTo>
                      <a:pt x="97031" y="108272"/>
                    </a:lnTo>
                    <a:cubicBezTo>
                      <a:pt x="97031" y="108272"/>
                      <a:pt x="97536" y="107093"/>
                      <a:pt x="97704" y="106420"/>
                    </a:cubicBezTo>
                    <a:lnTo>
                      <a:pt x="98041" y="106420"/>
                    </a:lnTo>
                    <a:cubicBezTo>
                      <a:pt x="98041" y="106420"/>
                      <a:pt x="98210" y="105578"/>
                      <a:pt x="98378" y="105241"/>
                    </a:cubicBezTo>
                    <a:lnTo>
                      <a:pt x="98715" y="105241"/>
                    </a:lnTo>
                    <a:lnTo>
                      <a:pt x="98715" y="104231"/>
                    </a:lnTo>
                    <a:lnTo>
                      <a:pt x="99051" y="104231"/>
                    </a:lnTo>
                    <a:cubicBezTo>
                      <a:pt x="99051" y="104231"/>
                      <a:pt x="99388" y="103052"/>
                      <a:pt x="99725" y="102378"/>
                    </a:cubicBezTo>
                    <a:lnTo>
                      <a:pt x="100062" y="102378"/>
                    </a:lnTo>
                    <a:lnTo>
                      <a:pt x="100062" y="101705"/>
                    </a:lnTo>
                    <a:lnTo>
                      <a:pt x="100399" y="101705"/>
                    </a:lnTo>
                    <a:lnTo>
                      <a:pt x="100399" y="101031"/>
                    </a:lnTo>
                    <a:lnTo>
                      <a:pt x="100735" y="101031"/>
                    </a:lnTo>
                    <a:lnTo>
                      <a:pt x="100735" y="100358"/>
                    </a:lnTo>
                    <a:lnTo>
                      <a:pt x="101072" y="100358"/>
                    </a:lnTo>
                    <a:lnTo>
                      <a:pt x="101072" y="99684"/>
                    </a:lnTo>
                    <a:lnTo>
                      <a:pt x="101409" y="99684"/>
                    </a:lnTo>
                    <a:lnTo>
                      <a:pt x="101409" y="99011"/>
                    </a:lnTo>
                    <a:lnTo>
                      <a:pt x="101746" y="99011"/>
                    </a:lnTo>
                    <a:lnTo>
                      <a:pt x="101746" y="98337"/>
                    </a:lnTo>
                    <a:lnTo>
                      <a:pt x="102082" y="98337"/>
                    </a:lnTo>
                    <a:lnTo>
                      <a:pt x="102082" y="97664"/>
                    </a:lnTo>
                    <a:lnTo>
                      <a:pt x="102419" y="97664"/>
                    </a:lnTo>
                    <a:lnTo>
                      <a:pt x="102419" y="96990"/>
                    </a:lnTo>
                    <a:lnTo>
                      <a:pt x="102756" y="96990"/>
                    </a:lnTo>
                    <a:lnTo>
                      <a:pt x="102756" y="96317"/>
                    </a:lnTo>
                    <a:lnTo>
                      <a:pt x="103093" y="96317"/>
                    </a:lnTo>
                    <a:cubicBezTo>
                      <a:pt x="103093" y="96317"/>
                      <a:pt x="103261" y="95306"/>
                      <a:pt x="103430" y="94801"/>
                    </a:cubicBezTo>
                    <a:lnTo>
                      <a:pt x="103766" y="94801"/>
                    </a:lnTo>
                    <a:cubicBezTo>
                      <a:pt x="103766" y="94801"/>
                      <a:pt x="103935" y="93959"/>
                      <a:pt x="104103" y="93622"/>
                    </a:cubicBezTo>
                    <a:lnTo>
                      <a:pt x="104440" y="93622"/>
                    </a:lnTo>
                    <a:lnTo>
                      <a:pt x="104440" y="92949"/>
                    </a:lnTo>
                    <a:lnTo>
                      <a:pt x="104777" y="92949"/>
                    </a:lnTo>
                    <a:lnTo>
                      <a:pt x="104777" y="92275"/>
                    </a:lnTo>
                    <a:lnTo>
                      <a:pt x="105113" y="92275"/>
                    </a:lnTo>
                    <a:lnTo>
                      <a:pt x="105113" y="91602"/>
                    </a:lnTo>
                    <a:lnTo>
                      <a:pt x="105450" y="91602"/>
                    </a:lnTo>
                    <a:lnTo>
                      <a:pt x="105450" y="90928"/>
                    </a:lnTo>
                    <a:lnTo>
                      <a:pt x="105787" y="90928"/>
                    </a:lnTo>
                    <a:lnTo>
                      <a:pt x="105787" y="90255"/>
                    </a:lnTo>
                    <a:lnTo>
                      <a:pt x="106124" y="90255"/>
                    </a:lnTo>
                    <a:cubicBezTo>
                      <a:pt x="106124" y="90255"/>
                      <a:pt x="106460" y="89076"/>
                      <a:pt x="106797" y="88402"/>
                    </a:cubicBezTo>
                    <a:lnTo>
                      <a:pt x="107134" y="88402"/>
                    </a:lnTo>
                    <a:lnTo>
                      <a:pt x="107134" y="87729"/>
                    </a:lnTo>
                    <a:lnTo>
                      <a:pt x="107471" y="87729"/>
                    </a:lnTo>
                    <a:lnTo>
                      <a:pt x="107471" y="86719"/>
                    </a:lnTo>
                    <a:lnTo>
                      <a:pt x="107808" y="86719"/>
                    </a:lnTo>
                    <a:lnTo>
                      <a:pt x="107808" y="86045"/>
                    </a:lnTo>
                    <a:lnTo>
                      <a:pt x="108144" y="86045"/>
                    </a:lnTo>
                    <a:lnTo>
                      <a:pt x="108144" y="85372"/>
                    </a:lnTo>
                    <a:lnTo>
                      <a:pt x="108481" y="85372"/>
                    </a:lnTo>
                    <a:cubicBezTo>
                      <a:pt x="108481" y="85372"/>
                      <a:pt x="108986" y="84193"/>
                      <a:pt x="109155" y="83519"/>
                    </a:cubicBezTo>
                    <a:lnTo>
                      <a:pt x="109491" y="83519"/>
                    </a:lnTo>
                    <a:lnTo>
                      <a:pt x="109491" y="82509"/>
                    </a:lnTo>
                    <a:lnTo>
                      <a:pt x="109828" y="82509"/>
                    </a:lnTo>
                    <a:lnTo>
                      <a:pt x="109828" y="81835"/>
                    </a:lnTo>
                    <a:lnTo>
                      <a:pt x="110165" y="81835"/>
                    </a:lnTo>
                    <a:lnTo>
                      <a:pt x="110502" y="80657"/>
                    </a:lnTo>
                    <a:lnTo>
                      <a:pt x="110839" y="80657"/>
                    </a:lnTo>
                    <a:lnTo>
                      <a:pt x="110839" y="79646"/>
                    </a:lnTo>
                    <a:lnTo>
                      <a:pt x="111175" y="79646"/>
                    </a:lnTo>
                    <a:lnTo>
                      <a:pt x="111175" y="78973"/>
                    </a:lnTo>
                    <a:lnTo>
                      <a:pt x="111512" y="78973"/>
                    </a:lnTo>
                    <a:cubicBezTo>
                      <a:pt x="111512" y="78973"/>
                      <a:pt x="111680" y="78131"/>
                      <a:pt x="111849" y="77794"/>
                    </a:cubicBezTo>
                    <a:lnTo>
                      <a:pt x="112186" y="77794"/>
                    </a:lnTo>
                    <a:lnTo>
                      <a:pt x="112186" y="76784"/>
                    </a:lnTo>
                    <a:lnTo>
                      <a:pt x="112522" y="76784"/>
                    </a:lnTo>
                    <a:cubicBezTo>
                      <a:pt x="112522" y="76784"/>
                      <a:pt x="112691" y="75942"/>
                      <a:pt x="112859" y="75437"/>
                    </a:cubicBezTo>
                    <a:lnTo>
                      <a:pt x="113196" y="75437"/>
                    </a:lnTo>
                    <a:lnTo>
                      <a:pt x="113196" y="74426"/>
                    </a:lnTo>
                    <a:lnTo>
                      <a:pt x="113533" y="74426"/>
                    </a:lnTo>
                    <a:lnTo>
                      <a:pt x="113533" y="73753"/>
                    </a:lnTo>
                    <a:lnTo>
                      <a:pt x="113869" y="73753"/>
                    </a:lnTo>
                    <a:cubicBezTo>
                      <a:pt x="113869" y="73753"/>
                      <a:pt x="114038" y="72911"/>
                      <a:pt x="114206" y="72574"/>
                    </a:cubicBezTo>
                    <a:lnTo>
                      <a:pt x="114543" y="72574"/>
                    </a:lnTo>
                    <a:lnTo>
                      <a:pt x="114543" y="71564"/>
                    </a:lnTo>
                    <a:lnTo>
                      <a:pt x="114880" y="71564"/>
                    </a:lnTo>
                    <a:cubicBezTo>
                      <a:pt x="114880" y="71564"/>
                      <a:pt x="115048" y="70722"/>
                      <a:pt x="115217" y="70385"/>
                    </a:cubicBezTo>
                    <a:lnTo>
                      <a:pt x="115553" y="70385"/>
                    </a:lnTo>
                    <a:lnTo>
                      <a:pt x="115553" y="69375"/>
                    </a:lnTo>
                    <a:lnTo>
                      <a:pt x="115890" y="69375"/>
                    </a:lnTo>
                    <a:cubicBezTo>
                      <a:pt x="115890" y="69375"/>
                      <a:pt x="116058" y="68533"/>
                      <a:pt x="116227" y="68196"/>
                    </a:cubicBezTo>
                    <a:lnTo>
                      <a:pt x="116564" y="68196"/>
                    </a:lnTo>
                    <a:lnTo>
                      <a:pt x="116564" y="67354"/>
                    </a:lnTo>
                    <a:lnTo>
                      <a:pt x="116900" y="67354"/>
                    </a:lnTo>
                    <a:cubicBezTo>
                      <a:pt x="116900" y="67354"/>
                      <a:pt x="117069" y="66512"/>
                      <a:pt x="117237" y="66176"/>
                    </a:cubicBezTo>
                    <a:lnTo>
                      <a:pt x="117574" y="66176"/>
                    </a:lnTo>
                    <a:lnTo>
                      <a:pt x="117574" y="65165"/>
                    </a:lnTo>
                    <a:lnTo>
                      <a:pt x="117911" y="65165"/>
                    </a:lnTo>
                    <a:cubicBezTo>
                      <a:pt x="117911" y="65165"/>
                      <a:pt x="118079" y="64323"/>
                      <a:pt x="118247" y="63987"/>
                    </a:cubicBezTo>
                    <a:lnTo>
                      <a:pt x="118584" y="63987"/>
                    </a:lnTo>
                    <a:lnTo>
                      <a:pt x="118584" y="62976"/>
                    </a:lnTo>
                    <a:lnTo>
                      <a:pt x="118921" y="62976"/>
                    </a:lnTo>
                    <a:lnTo>
                      <a:pt x="118921" y="62303"/>
                    </a:lnTo>
                    <a:lnTo>
                      <a:pt x="119258" y="62303"/>
                    </a:lnTo>
                    <a:cubicBezTo>
                      <a:pt x="119258" y="62303"/>
                      <a:pt x="119426" y="61461"/>
                      <a:pt x="119595" y="61124"/>
                    </a:cubicBezTo>
                    <a:lnTo>
                      <a:pt x="119931" y="61124"/>
                    </a:lnTo>
                    <a:lnTo>
                      <a:pt x="119931" y="60114"/>
                    </a:lnTo>
                    <a:lnTo>
                      <a:pt x="120268" y="60114"/>
                    </a:lnTo>
                    <a:lnTo>
                      <a:pt x="120268" y="59440"/>
                    </a:lnTo>
                    <a:lnTo>
                      <a:pt x="120605" y="59440"/>
                    </a:lnTo>
                    <a:lnTo>
                      <a:pt x="120605" y="58767"/>
                    </a:lnTo>
                    <a:lnTo>
                      <a:pt x="120942" y="58767"/>
                    </a:lnTo>
                    <a:lnTo>
                      <a:pt x="120942" y="58093"/>
                    </a:lnTo>
                    <a:lnTo>
                      <a:pt x="121278" y="58093"/>
                    </a:lnTo>
                    <a:lnTo>
                      <a:pt x="121278" y="57083"/>
                    </a:lnTo>
                    <a:lnTo>
                      <a:pt x="121615" y="57083"/>
                    </a:lnTo>
                    <a:cubicBezTo>
                      <a:pt x="121615" y="57083"/>
                      <a:pt x="121784" y="56241"/>
                      <a:pt x="121952" y="55904"/>
                    </a:cubicBezTo>
                    <a:lnTo>
                      <a:pt x="122289" y="55904"/>
                    </a:lnTo>
                    <a:lnTo>
                      <a:pt x="122289" y="54894"/>
                    </a:lnTo>
                    <a:lnTo>
                      <a:pt x="122626" y="54894"/>
                    </a:lnTo>
                    <a:lnTo>
                      <a:pt x="122626" y="54220"/>
                    </a:lnTo>
                    <a:lnTo>
                      <a:pt x="122962" y="54220"/>
                    </a:lnTo>
                    <a:cubicBezTo>
                      <a:pt x="122962" y="54220"/>
                      <a:pt x="123131" y="53378"/>
                      <a:pt x="123299" y="53041"/>
                    </a:cubicBezTo>
                    <a:lnTo>
                      <a:pt x="123636" y="53041"/>
                    </a:lnTo>
                    <a:lnTo>
                      <a:pt x="123636" y="52031"/>
                    </a:lnTo>
                    <a:lnTo>
                      <a:pt x="123973" y="52031"/>
                    </a:lnTo>
                    <a:cubicBezTo>
                      <a:pt x="123973" y="52031"/>
                      <a:pt x="124141" y="51189"/>
                      <a:pt x="124309" y="50852"/>
                    </a:cubicBezTo>
                    <a:lnTo>
                      <a:pt x="124646" y="50852"/>
                    </a:lnTo>
                    <a:lnTo>
                      <a:pt x="124646" y="49842"/>
                    </a:lnTo>
                    <a:lnTo>
                      <a:pt x="124983" y="49842"/>
                    </a:lnTo>
                    <a:lnTo>
                      <a:pt x="124983" y="49169"/>
                    </a:lnTo>
                    <a:lnTo>
                      <a:pt x="125320" y="49169"/>
                    </a:lnTo>
                    <a:cubicBezTo>
                      <a:pt x="125320" y="49169"/>
                      <a:pt x="125488" y="48327"/>
                      <a:pt x="125656" y="47990"/>
                    </a:cubicBezTo>
                    <a:lnTo>
                      <a:pt x="125993" y="47990"/>
                    </a:lnTo>
                    <a:lnTo>
                      <a:pt x="125993" y="46980"/>
                    </a:lnTo>
                    <a:lnTo>
                      <a:pt x="126330" y="46980"/>
                    </a:lnTo>
                    <a:lnTo>
                      <a:pt x="126330" y="46306"/>
                    </a:lnTo>
                    <a:lnTo>
                      <a:pt x="126667" y="46306"/>
                    </a:lnTo>
                    <a:cubicBezTo>
                      <a:pt x="126667" y="46306"/>
                      <a:pt x="126835" y="45464"/>
                      <a:pt x="127004" y="45127"/>
                    </a:cubicBezTo>
                    <a:lnTo>
                      <a:pt x="127340" y="45127"/>
                    </a:lnTo>
                    <a:lnTo>
                      <a:pt x="127340" y="44117"/>
                    </a:lnTo>
                    <a:lnTo>
                      <a:pt x="127677" y="44117"/>
                    </a:lnTo>
                    <a:cubicBezTo>
                      <a:pt x="127677" y="44117"/>
                      <a:pt x="127845" y="43275"/>
                      <a:pt x="128014" y="42938"/>
                    </a:cubicBezTo>
                    <a:lnTo>
                      <a:pt x="128351" y="42938"/>
                    </a:lnTo>
                    <a:lnTo>
                      <a:pt x="128351" y="42096"/>
                    </a:lnTo>
                    <a:lnTo>
                      <a:pt x="128687" y="42096"/>
                    </a:lnTo>
                    <a:lnTo>
                      <a:pt x="128687" y="41423"/>
                    </a:lnTo>
                    <a:lnTo>
                      <a:pt x="129024" y="41423"/>
                    </a:lnTo>
                    <a:lnTo>
                      <a:pt x="129361" y="40244"/>
                    </a:lnTo>
                    <a:lnTo>
                      <a:pt x="129698" y="40244"/>
                    </a:lnTo>
                    <a:lnTo>
                      <a:pt x="129698" y="39234"/>
                    </a:lnTo>
                    <a:lnTo>
                      <a:pt x="130034" y="39234"/>
                    </a:lnTo>
                    <a:cubicBezTo>
                      <a:pt x="130034" y="39234"/>
                      <a:pt x="130203" y="38392"/>
                      <a:pt x="130371" y="38055"/>
                    </a:cubicBezTo>
                    <a:lnTo>
                      <a:pt x="130708" y="38055"/>
                    </a:lnTo>
                    <a:lnTo>
                      <a:pt x="130708" y="37045"/>
                    </a:lnTo>
                    <a:lnTo>
                      <a:pt x="131045" y="37045"/>
                    </a:lnTo>
                    <a:lnTo>
                      <a:pt x="131045" y="36371"/>
                    </a:lnTo>
                    <a:lnTo>
                      <a:pt x="131382" y="36371"/>
                    </a:lnTo>
                    <a:cubicBezTo>
                      <a:pt x="131382" y="36371"/>
                      <a:pt x="131550" y="35529"/>
                      <a:pt x="131718" y="35193"/>
                    </a:cubicBezTo>
                    <a:lnTo>
                      <a:pt x="132055" y="35193"/>
                    </a:lnTo>
                    <a:lnTo>
                      <a:pt x="132055" y="34182"/>
                    </a:lnTo>
                    <a:lnTo>
                      <a:pt x="132392" y="34182"/>
                    </a:lnTo>
                    <a:cubicBezTo>
                      <a:pt x="132392" y="34182"/>
                      <a:pt x="132560" y="33340"/>
                      <a:pt x="132729" y="33004"/>
                    </a:cubicBezTo>
                    <a:lnTo>
                      <a:pt x="133065" y="33004"/>
                    </a:lnTo>
                    <a:lnTo>
                      <a:pt x="133065" y="31993"/>
                    </a:lnTo>
                    <a:lnTo>
                      <a:pt x="133402" y="31993"/>
                    </a:lnTo>
                    <a:lnTo>
                      <a:pt x="133402" y="31320"/>
                    </a:lnTo>
                    <a:lnTo>
                      <a:pt x="133739" y="31320"/>
                    </a:lnTo>
                    <a:cubicBezTo>
                      <a:pt x="133739" y="31320"/>
                      <a:pt x="133907" y="30478"/>
                      <a:pt x="134076" y="30141"/>
                    </a:cubicBezTo>
                    <a:lnTo>
                      <a:pt x="134413" y="30141"/>
                    </a:lnTo>
                    <a:lnTo>
                      <a:pt x="134413" y="29131"/>
                    </a:lnTo>
                    <a:lnTo>
                      <a:pt x="134749" y="29131"/>
                    </a:lnTo>
                    <a:lnTo>
                      <a:pt x="134749" y="28457"/>
                    </a:lnTo>
                    <a:lnTo>
                      <a:pt x="135086" y="28457"/>
                    </a:lnTo>
                    <a:cubicBezTo>
                      <a:pt x="135086" y="28457"/>
                      <a:pt x="135254" y="27615"/>
                      <a:pt x="135423" y="27278"/>
                    </a:cubicBezTo>
                    <a:lnTo>
                      <a:pt x="135760" y="27278"/>
                    </a:lnTo>
                    <a:lnTo>
                      <a:pt x="135760" y="26268"/>
                    </a:lnTo>
                    <a:lnTo>
                      <a:pt x="136096" y="26268"/>
                    </a:lnTo>
                    <a:lnTo>
                      <a:pt x="136096" y="25595"/>
                    </a:lnTo>
                    <a:lnTo>
                      <a:pt x="136433" y="25595"/>
                    </a:lnTo>
                    <a:cubicBezTo>
                      <a:pt x="136433" y="25595"/>
                      <a:pt x="136770" y="24416"/>
                      <a:pt x="137107" y="23742"/>
                    </a:cubicBezTo>
                    <a:lnTo>
                      <a:pt x="137443" y="23742"/>
                    </a:lnTo>
                    <a:lnTo>
                      <a:pt x="137443" y="22732"/>
                    </a:lnTo>
                    <a:lnTo>
                      <a:pt x="137780" y="22732"/>
                    </a:lnTo>
                    <a:lnTo>
                      <a:pt x="137780" y="22059"/>
                    </a:lnTo>
                    <a:lnTo>
                      <a:pt x="138117" y="22059"/>
                    </a:lnTo>
                    <a:cubicBezTo>
                      <a:pt x="138117" y="22059"/>
                      <a:pt x="138285" y="21217"/>
                      <a:pt x="138454" y="20880"/>
                    </a:cubicBezTo>
                    <a:lnTo>
                      <a:pt x="138791" y="20880"/>
                    </a:lnTo>
                    <a:lnTo>
                      <a:pt x="138791" y="19870"/>
                    </a:lnTo>
                    <a:lnTo>
                      <a:pt x="139127" y="19870"/>
                    </a:lnTo>
                    <a:cubicBezTo>
                      <a:pt x="139127" y="19870"/>
                      <a:pt x="139296" y="19028"/>
                      <a:pt x="139464" y="18691"/>
                    </a:cubicBezTo>
                    <a:lnTo>
                      <a:pt x="139801" y="18691"/>
                    </a:lnTo>
                    <a:lnTo>
                      <a:pt x="139801" y="17680"/>
                    </a:lnTo>
                    <a:lnTo>
                      <a:pt x="140138" y="17680"/>
                    </a:lnTo>
                    <a:cubicBezTo>
                      <a:pt x="140138" y="17680"/>
                      <a:pt x="140306" y="16839"/>
                      <a:pt x="140474" y="16502"/>
                    </a:cubicBezTo>
                    <a:lnTo>
                      <a:pt x="140811" y="16502"/>
                    </a:lnTo>
                    <a:lnTo>
                      <a:pt x="140811" y="15492"/>
                    </a:lnTo>
                    <a:lnTo>
                      <a:pt x="141148" y="15492"/>
                    </a:lnTo>
                    <a:cubicBezTo>
                      <a:pt x="141148" y="15492"/>
                      <a:pt x="141316" y="14650"/>
                      <a:pt x="141485" y="14313"/>
                    </a:cubicBezTo>
                    <a:lnTo>
                      <a:pt x="141821" y="14313"/>
                    </a:lnTo>
                    <a:lnTo>
                      <a:pt x="141821" y="13302"/>
                    </a:lnTo>
                    <a:lnTo>
                      <a:pt x="142158" y="13302"/>
                    </a:lnTo>
                    <a:cubicBezTo>
                      <a:pt x="142158" y="13302"/>
                      <a:pt x="142327" y="12461"/>
                      <a:pt x="142495" y="12124"/>
                    </a:cubicBezTo>
                    <a:lnTo>
                      <a:pt x="142832" y="12124"/>
                    </a:lnTo>
                    <a:lnTo>
                      <a:pt x="142832" y="11113"/>
                    </a:lnTo>
                    <a:lnTo>
                      <a:pt x="143169" y="11113"/>
                    </a:lnTo>
                    <a:cubicBezTo>
                      <a:pt x="143169" y="11113"/>
                      <a:pt x="143505" y="9935"/>
                      <a:pt x="143842" y="9261"/>
                    </a:cubicBezTo>
                    <a:lnTo>
                      <a:pt x="144179" y="9261"/>
                    </a:lnTo>
                    <a:lnTo>
                      <a:pt x="144179" y="8588"/>
                    </a:lnTo>
                    <a:lnTo>
                      <a:pt x="144516" y="8588"/>
                    </a:lnTo>
                    <a:lnTo>
                      <a:pt x="144516" y="7914"/>
                    </a:lnTo>
                    <a:lnTo>
                      <a:pt x="144852" y="7914"/>
                    </a:lnTo>
                    <a:cubicBezTo>
                      <a:pt x="144852" y="7914"/>
                      <a:pt x="145358" y="6735"/>
                      <a:pt x="145526" y="6062"/>
                    </a:cubicBezTo>
                    <a:cubicBezTo>
                      <a:pt x="145694" y="6062"/>
                      <a:pt x="146031" y="5893"/>
                      <a:pt x="146199" y="5725"/>
                    </a:cubicBezTo>
                    <a:lnTo>
                      <a:pt x="146199" y="5052"/>
                    </a:lnTo>
                    <a:cubicBezTo>
                      <a:pt x="146199" y="5052"/>
                      <a:pt x="146873" y="4715"/>
                      <a:pt x="147210" y="4378"/>
                    </a:cubicBezTo>
                    <a:lnTo>
                      <a:pt x="147210" y="3705"/>
                    </a:lnTo>
                    <a:cubicBezTo>
                      <a:pt x="147210" y="3705"/>
                      <a:pt x="147547" y="3536"/>
                      <a:pt x="147883" y="3368"/>
                    </a:cubicBezTo>
                    <a:cubicBezTo>
                      <a:pt x="148220" y="2863"/>
                      <a:pt x="148557" y="2526"/>
                      <a:pt x="148894" y="2189"/>
                    </a:cubicBezTo>
                    <a:lnTo>
                      <a:pt x="149567" y="2189"/>
                    </a:lnTo>
                    <a:cubicBezTo>
                      <a:pt x="149567" y="2189"/>
                      <a:pt x="149736" y="1684"/>
                      <a:pt x="149904" y="1515"/>
                    </a:cubicBezTo>
                    <a:cubicBezTo>
                      <a:pt x="150409" y="1515"/>
                      <a:pt x="150914" y="1347"/>
                      <a:pt x="151419" y="1179"/>
                    </a:cubicBezTo>
                    <a:lnTo>
                      <a:pt x="151419" y="842"/>
                    </a:lnTo>
                    <a:close/>
                  </a:path>
                </a:pathLst>
              </a:custGeom>
              <a:solidFill>
                <a:srgbClr val="FFFFFF"/>
              </a:solidFill>
              <a:ln w="16836" cap="flat">
                <a:noFill/>
                <a:prstDash val="solid"/>
                <a:miter/>
              </a:ln>
            </p:spPr>
            <p:txBody>
              <a:bodyPr/>
              <a:lstStyle/>
              <a:p>
                <a:endParaRPr lang="da-DK"/>
              </a:p>
            </p:txBody>
          </p:sp>
          <p:sp>
            <p:nvSpPr>
              <p:cNvPr id="194" name="Freeform: Shape 193">
                <a:extLst>
                  <a:ext uri="{FF2B5EF4-FFF2-40B4-BE49-F238E27FC236}">
                    <a16:creationId xmlns:a16="http://schemas.microsoft.com/office/drawing/2014/main" id="{BED074B9-A3BE-2179-EE2D-BE882B9DC6FF}"/>
                  </a:ext>
                </a:extLst>
              </p:cNvPr>
              <p:cNvSpPr/>
              <p:nvPr/>
            </p:nvSpPr>
            <p:spPr>
              <a:xfrm>
                <a:off x="13883107" y="29309151"/>
                <a:ext cx="91236" cy="222437"/>
              </a:xfrm>
              <a:custGeom>
                <a:avLst/>
                <a:gdLst>
                  <a:gd name="csX0" fmla="*/ 58935 w 91236"/>
                  <a:gd name="csY0" fmla="*/ 2357 h 222437"/>
                  <a:gd name="csX1" fmla="*/ 68028 w 91236"/>
                  <a:gd name="csY1" fmla="*/ 3536 h 222437"/>
                  <a:gd name="csX2" fmla="*/ 68028 w 91236"/>
                  <a:gd name="csY2" fmla="*/ 3873 h 222437"/>
                  <a:gd name="csX3" fmla="*/ 69880 w 91236"/>
                  <a:gd name="csY3" fmla="*/ 4210 h 222437"/>
                  <a:gd name="csX4" fmla="*/ 69880 w 91236"/>
                  <a:gd name="csY4" fmla="*/ 4546 h 222437"/>
                  <a:gd name="csX5" fmla="*/ 70554 w 91236"/>
                  <a:gd name="csY5" fmla="*/ 4546 h 222437"/>
                  <a:gd name="csX6" fmla="*/ 70554 w 91236"/>
                  <a:gd name="csY6" fmla="*/ 4883 h 222437"/>
                  <a:gd name="csX7" fmla="*/ 71564 w 91236"/>
                  <a:gd name="csY7" fmla="*/ 4883 h 222437"/>
                  <a:gd name="csX8" fmla="*/ 71564 w 91236"/>
                  <a:gd name="csY8" fmla="*/ 5220 h 222437"/>
                  <a:gd name="csX9" fmla="*/ 73416 w 91236"/>
                  <a:gd name="csY9" fmla="*/ 5893 h 222437"/>
                  <a:gd name="csX10" fmla="*/ 73416 w 91236"/>
                  <a:gd name="csY10" fmla="*/ 6230 h 222437"/>
                  <a:gd name="csX11" fmla="*/ 74090 w 91236"/>
                  <a:gd name="csY11" fmla="*/ 6230 h 222437"/>
                  <a:gd name="csX12" fmla="*/ 74090 w 91236"/>
                  <a:gd name="csY12" fmla="*/ 6567 h 222437"/>
                  <a:gd name="csX13" fmla="*/ 75268 w 91236"/>
                  <a:gd name="csY13" fmla="*/ 6904 h 222437"/>
                  <a:gd name="csX14" fmla="*/ 75605 w 91236"/>
                  <a:gd name="csY14" fmla="*/ 7577 h 222437"/>
                  <a:gd name="csX15" fmla="*/ 76784 w 91236"/>
                  <a:gd name="csY15" fmla="*/ 7914 h 222437"/>
                  <a:gd name="csX16" fmla="*/ 77457 w 91236"/>
                  <a:gd name="csY16" fmla="*/ 8924 h 222437"/>
                  <a:gd name="csX17" fmla="*/ 78131 w 91236"/>
                  <a:gd name="csY17" fmla="*/ 8924 h 222437"/>
                  <a:gd name="csX18" fmla="*/ 79141 w 91236"/>
                  <a:gd name="csY18" fmla="*/ 10103 h 222437"/>
                  <a:gd name="csX19" fmla="*/ 79815 w 91236"/>
                  <a:gd name="csY19" fmla="*/ 10103 h 222437"/>
                  <a:gd name="csX20" fmla="*/ 81330 w 91236"/>
                  <a:gd name="csY20" fmla="*/ 11955 h 222437"/>
                  <a:gd name="csX21" fmla="*/ 82004 w 91236"/>
                  <a:gd name="csY21" fmla="*/ 12292 h 222437"/>
                  <a:gd name="csX22" fmla="*/ 82004 w 91236"/>
                  <a:gd name="csY22" fmla="*/ 12966 h 222437"/>
                  <a:gd name="csX23" fmla="*/ 83183 w 91236"/>
                  <a:gd name="csY23" fmla="*/ 13976 h 222437"/>
                  <a:gd name="csX24" fmla="*/ 83183 w 91236"/>
                  <a:gd name="csY24" fmla="*/ 14650 h 222437"/>
                  <a:gd name="csX25" fmla="*/ 83856 w 91236"/>
                  <a:gd name="csY25" fmla="*/ 14986 h 222437"/>
                  <a:gd name="csX26" fmla="*/ 84193 w 91236"/>
                  <a:gd name="csY26" fmla="*/ 15997 h 222437"/>
                  <a:gd name="csX27" fmla="*/ 84530 w 91236"/>
                  <a:gd name="csY27" fmla="*/ 15997 h 222437"/>
                  <a:gd name="csX28" fmla="*/ 84866 w 91236"/>
                  <a:gd name="csY28" fmla="*/ 17175 h 222437"/>
                  <a:gd name="csX29" fmla="*/ 85540 w 91236"/>
                  <a:gd name="csY29" fmla="*/ 17512 h 222437"/>
                  <a:gd name="csX30" fmla="*/ 86550 w 91236"/>
                  <a:gd name="csY30" fmla="*/ 20375 h 222437"/>
                  <a:gd name="csX31" fmla="*/ 86887 w 91236"/>
                  <a:gd name="csY31" fmla="*/ 20375 h 222437"/>
                  <a:gd name="csX32" fmla="*/ 86887 w 91236"/>
                  <a:gd name="csY32" fmla="*/ 21048 h 222437"/>
                  <a:gd name="csX33" fmla="*/ 87224 w 91236"/>
                  <a:gd name="csY33" fmla="*/ 21048 h 222437"/>
                  <a:gd name="csX34" fmla="*/ 87561 w 91236"/>
                  <a:gd name="csY34" fmla="*/ 22564 h 222437"/>
                  <a:gd name="csX35" fmla="*/ 87897 w 91236"/>
                  <a:gd name="csY35" fmla="*/ 22564 h 222437"/>
                  <a:gd name="csX36" fmla="*/ 87897 w 91236"/>
                  <a:gd name="csY36" fmla="*/ 23574 h 222437"/>
                  <a:gd name="csX37" fmla="*/ 88234 w 91236"/>
                  <a:gd name="csY37" fmla="*/ 23574 h 222437"/>
                  <a:gd name="csX38" fmla="*/ 90423 w 91236"/>
                  <a:gd name="csY38" fmla="*/ 34182 h 222437"/>
                  <a:gd name="csX39" fmla="*/ 90423 w 91236"/>
                  <a:gd name="csY39" fmla="*/ 36708 h 222437"/>
                  <a:gd name="csX40" fmla="*/ 90760 w 91236"/>
                  <a:gd name="csY40" fmla="*/ 36708 h 222437"/>
                  <a:gd name="csX41" fmla="*/ 90760 w 91236"/>
                  <a:gd name="csY41" fmla="*/ 40076 h 222437"/>
                  <a:gd name="csX42" fmla="*/ 91097 w 91236"/>
                  <a:gd name="csY42" fmla="*/ 40076 h 222437"/>
                  <a:gd name="csX43" fmla="*/ 90760 w 91236"/>
                  <a:gd name="csY43" fmla="*/ 48495 h 222437"/>
                  <a:gd name="csX44" fmla="*/ 90760 w 91236"/>
                  <a:gd name="csY44" fmla="*/ 51694 h 222437"/>
                  <a:gd name="csX45" fmla="*/ 90423 w 91236"/>
                  <a:gd name="csY45" fmla="*/ 51694 h 222437"/>
                  <a:gd name="csX46" fmla="*/ 90423 w 91236"/>
                  <a:gd name="csY46" fmla="*/ 54894 h 222437"/>
                  <a:gd name="csX47" fmla="*/ 90086 w 91236"/>
                  <a:gd name="csY47" fmla="*/ 54894 h 222437"/>
                  <a:gd name="csX48" fmla="*/ 89413 w 91236"/>
                  <a:gd name="csY48" fmla="*/ 61798 h 222437"/>
                  <a:gd name="csX49" fmla="*/ 89076 w 91236"/>
                  <a:gd name="csY49" fmla="*/ 61798 h 222437"/>
                  <a:gd name="csX50" fmla="*/ 89076 w 91236"/>
                  <a:gd name="csY50" fmla="*/ 63313 h 222437"/>
                  <a:gd name="csX51" fmla="*/ 88739 w 91236"/>
                  <a:gd name="csY51" fmla="*/ 63313 h 222437"/>
                  <a:gd name="csX52" fmla="*/ 88739 w 91236"/>
                  <a:gd name="csY52" fmla="*/ 64828 h 222437"/>
                  <a:gd name="csX53" fmla="*/ 88402 w 91236"/>
                  <a:gd name="csY53" fmla="*/ 64828 h 222437"/>
                  <a:gd name="csX54" fmla="*/ 88402 w 91236"/>
                  <a:gd name="csY54" fmla="*/ 66007 h 222437"/>
                  <a:gd name="csX55" fmla="*/ 88066 w 91236"/>
                  <a:gd name="csY55" fmla="*/ 66007 h 222437"/>
                  <a:gd name="csX56" fmla="*/ 87729 w 91236"/>
                  <a:gd name="csY56" fmla="*/ 68870 h 222437"/>
                  <a:gd name="csX57" fmla="*/ 87392 w 91236"/>
                  <a:gd name="csY57" fmla="*/ 68870 h 222437"/>
                  <a:gd name="csX58" fmla="*/ 87392 w 91236"/>
                  <a:gd name="csY58" fmla="*/ 70048 h 222437"/>
                  <a:gd name="csX59" fmla="*/ 87055 w 91236"/>
                  <a:gd name="csY59" fmla="*/ 70048 h 222437"/>
                  <a:gd name="csX60" fmla="*/ 87055 w 91236"/>
                  <a:gd name="csY60" fmla="*/ 71059 h 222437"/>
                  <a:gd name="csX61" fmla="*/ 86719 w 91236"/>
                  <a:gd name="csY61" fmla="*/ 71059 h 222437"/>
                  <a:gd name="csX62" fmla="*/ 86719 w 91236"/>
                  <a:gd name="csY62" fmla="*/ 72237 h 222437"/>
                  <a:gd name="csX63" fmla="*/ 86382 w 91236"/>
                  <a:gd name="csY63" fmla="*/ 72237 h 222437"/>
                  <a:gd name="csX64" fmla="*/ 86382 w 91236"/>
                  <a:gd name="csY64" fmla="*/ 73416 h 222437"/>
                  <a:gd name="csX65" fmla="*/ 86045 w 91236"/>
                  <a:gd name="csY65" fmla="*/ 73416 h 222437"/>
                  <a:gd name="csX66" fmla="*/ 85708 w 91236"/>
                  <a:gd name="csY66" fmla="*/ 75605 h 222437"/>
                  <a:gd name="csX67" fmla="*/ 85372 w 91236"/>
                  <a:gd name="csY67" fmla="*/ 75605 h 222437"/>
                  <a:gd name="csX68" fmla="*/ 85035 w 91236"/>
                  <a:gd name="csY68" fmla="*/ 77794 h 222437"/>
                  <a:gd name="csX69" fmla="*/ 84698 w 91236"/>
                  <a:gd name="csY69" fmla="*/ 77794 h 222437"/>
                  <a:gd name="csX70" fmla="*/ 84698 w 91236"/>
                  <a:gd name="csY70" fmla="*/ 78973 h 222437"/>
                  <a:gd name="csX71" fmla="*/ 84361 w 91236"/>
                  <a:gd name="csY71" fmla="*/ 78973 h 222437"/>
                  <a:gd name="csX72" fmla="*/ 84361 w 91236"/>
                  <a:gd name="csY72" fmla="*/ 79983 h 222437"/>
                  <a:gd name="csX73" fmla="*/ 84024 w 91236"/>
                  <a:gd name="csY73" fmla="*/ 79983 h 222437"/>
                  <a:gd name="csX74" fmla="*/ 84024 w 91236"/>
                  <a:gd name="csY74" fmla="*/ 80994 h 222437"/>
                  <a:gd name="csX75" fmla="*/ 83688 w 91236"/>
                  <a:gd name="csY75" fmla="*/ 80994 h 222437"/>
                  <a:gd name="csX76" fmla="*/ 83688 w 91236"/>
                  <a:gd name="csY76" fmla="*/ 82004 h 222437"/>
                  <a:gd name="csX77" fmla="*/ 83351 w 91236"/>
                  <a:gd name="csY77" fmla="*/ 82004 h 222437"/>
                  <a:gd name="csX78" fmla="*/ 83351 w 91236"/>
                  <a:gd name="csY78" fmla="*/ 83182 h 222437"/>
                  <a:gd name="csX79" fmla="*/ 83014 w 91236"/>
                  <a:gd name="csY79" fmla="*/ 83182 h 222437"/>
                  <a:gd name="csX80" fmla="*/ 83014 w 91236"/>
                  <a:gd name="csY80" fmla="*/ 84193 h 222437"/>
                  <a:gd name="csX81" fmla="*/ 82677 w 91236"/>
                  <a:gd name="csY81" fmla="*/ 84193 h 222437"/>
                  <a:gd name="csX82" fmla="*/ 82677 w 91236"/>
                  <a:gd name="csY82" fmla="*/ 85203 h 222437"/>
                  <a:gd name="csX83" fmla="*/ 82341 w 91236"/>
                  <a:gd name="csY83" fmla="*/ 85203 h 222437"/>
                  <a:gd name="csX84" fmla="*/ 82341 w 91236"/>
                  <a:gd name="csY84" fmla="*/ 86382 h 222437"/>
                  <a:gd name="csX85" fmla="*/ 82004 w 91236"/>
                  <a:gd name="csY85" fmla="*/ 86382 h 222437"/>
                  <a:gd name="csX86" fmla="*/ 82004 w 91236"/>
                  <a:gd name="csY86" fmla="*/ 87392 h 222437"/>
                  <a:gd name="csX87" fmla="*/ 81667 w 91236"/>
                  <a:gd name="csY87" fmla="*/ 87392 h 222437"/>
                  <a:gd name="csX88" fmla="*/ 81667 w 91236"/>
                  <a:gd name="csY88" fmla="*/ 88402 h 222437"/>
                  <a:gd name="csX89" fmla="*/ 81330 w 91236"/>
                  <a:gd name="csY89" fmla="*/ 88402 h 222437"/>
                  <a:gd name="csX90" fmla="*/ 81330 w 91236"/>
                  <a:gd name="csY90" fmla="*/ 89413 h 222437"/>
                  <a:gd name="csX91" fmla="*/ 80994 w 91236"/>
                  <a:gd name="csY91" fmla="*/ 89413 h 222437"/>
                  <a:gd name="csX92" fmla="*/ 80994 w 91236"/>
                  <a:gd name="csY92" fmla="*/ 90423 h 222437"/>
                  <a:gd name="csX93" fmla="*/ 80657 w 91236"/>
                  <a:gd name="csY93" fmla="*/ 90423 h 222437"/>
                  <a:gd name="csX94" fmla="*/ 80657 w 91236"/>
                  <a:gd name="csY94" fmla="*/ 91097 h 222437"/>
                  <a:gd name="csX95" fmla="*/ 80320 w 91236"/>
                  <a:gd name="csY95" fmla="*/ 91097 h 222437"/>
                  <a:gd name="csX96" fmla="*/ 80320 w 91236"/>
                  <a:gd name="csY96" fmla="*/ 92107 h 222437"/>
                  <a:gd name="csX97" fmla="*/ 79983 w 91236"/>
                  <a:gd name="csY97" fmla="*/ 92107 h 222437"/>
                  <a:gd name="csX98" fmla="*/ 79310 w 91236"/>
                  <a:gd name="csY98" fmla="*/ 94969 h 222437"/>
                  <a:gd name="csX99" fmla="*/ 78973 w 91236"/>
                  <a:gd name="csY99" fmla="*/ 94969 h 222437"/>
                  <a:gd name="csX100" fmla="*/ 78973 w 91236"/>
                  <a:gd name="csY100" fmla="*/ 95643 h 222437"/>
                  <a:gd name="csX101" fmla="*/ 78636 w 91236"/>
                  <a:gd name="csY101" fmla="*/ 95643 h 222437"/>
                  <a:gd name="csX102" fmla="*/ 78299 w 91236"/>
                  <a:gd name="csY102" fmla="*/ 97495 h 222437"/>
                  <a:gd name="csX103" fmla="*/ 77963 w 91236"/>
                  <a:gd name="csY103" fmla="*/ 97495 h 222437"/>
                  <a:gd name="csX104" fmla="*/ 77963 w 91236"/>
                  <a:gd name="csY104" fmla="*/ 98169 h 222437"/>
                  <a:gd name="csX105" fmla="*/ 77626 w 91236"/>
                  <a:gd name="csY105" fmla="*/ 98169 h 222437"/>
                  <a:gd name="csX106" fmla="*/ 77289 w 91236"/>
                  <a:gd name="csY106" fmla="*/ 100021 h 222437"/>
                  <a:gd name="csX107" fmla="*/ 76952 w 91236"/>
                  <a:gd name="csY107" fmla="*/ 100021 h 222437"/>
                  <a:gd name="csX108" fmla="*/ 76616 w 91236"/>
                  <a:gd name="csY108" fmla="*/ 101537 h 222437"/>
                  <a:gd name="csX109" fmla="*/ 76279 w 91236"/>
                  <a:gd name="csY109" fmla="*/ 101537 h 222437"/>
                  <a:gd name="csX110" fmla="*/ 76279 w 91236"/>
                  <a:gd name="csY110" fmla="*/ 102210 h 222437"/>
                  <a:gd name="csX111" fmla="*/ 75942 w 91236"/>
                  <a:gd name="csY111" fmla="*/ 102210 h 222437"/>
                  <a:gd name="csX112" fmla="*/ 75942 w 91236"/>
                  <a:gd name="csY112" fmla="*/ 103220 h 222437"/>
                  <a:gd name="csX113" fmla="*/ 75605 w 91236"/>
                  <a:gd name="csY113" fmla="*/ 103220 h 222437"/>
                  <a:gd name="csX114" fmla="*/ 75605 w 91236"/>
                  <a:gd name="csY114" fmla="*/ 103894 h 222437"/>
                  <a:gd name="csX115" fmla="*/ 75268 w 91236"/>
                  <a:gd name="csY115" fmla="*/ 103894 h 222437"/>
                  <a:gd name="csX116" fmla="*/ 75268 w 91236"/>
                  <a:gd name="csY116" fmla="*/ 104904 h 222437"/>
                  <a:gd name="csX117" fmla="*/ 74932 w 91236"/>
                  <a:gd name="csY117" fmla="*/ 104904 h 222437"/>
                  <a:gd name="csX118" fmla="*/ 74932 w 91236"/>
                  <a:gd name="csY118" fmla="*/ 105578 h 222437"/>
                  <a:gd name="csX119" fmla="*/ 74595 w 91236"/>
                  <a:gd name="csY119" fmla="*/ 105578 h 222437"/>
                  <a:gd name="csX120" fmla="*/ 74595 w 91236"/>
                  <a:gd name="csY120" fmla="*/ 106588 h 222437"/>
                  <a:gd name="csX121" fmla="*/ 74258 w 91236"/>
                  <a:gd name="csY121" fmla="*/ 106588 h 222437"/>
                  <a:gd name="csX122" fmla="*/ 73921 w 91236"/>
                  <a:gd name="csY122" fmla="*/ 107767 h 222437"/>
                  <a:gd name="csX123" fmla="*/ 73585 w 91236"/>
                  <a:gd name="csY123" fmla="*/ 107767 h 222437"/>
                  <a:gd name="csX124" fmla="*/ 73585 w 91236"/>
                  <a:gd name="csY124" fmla="*/ 108777 h 222437"/>
                  <a:gd name="csX125" fmla="*/ 73248 w 91236"/>
                  <a:gd name="csY125" fmla="*/ 108777 h 222437"/>
                  <a:gd name="csX126" fmla="*/ 72911 w 91236"/>
                  <a:gd name="csY126" fmla="*/ 109956 h 222437"/>
                  <a:gd name="csX127" fmla="*/ 72574 w 91236"/>
                  <a:gd name="csY127" fmla="*/ 109956 h 222437"/>
                  <a:gd name="csX128" fmla="*/ 72574 w 91236"/>
                  <a:gd name="csY128" fmla="*/ 110966 h 222437"/>
                  <a:gd name="csX129" fmla="*/ 72237 w 91236"/>
                  <a:gd name="csY129" fmla="*/ 110966 h 222437"/>
                  <a:gd name="csX130" fmla="*/ 71901 w 91236"/>
                  <a:gd name="csY130" fmla="*/ 112145 h 222437"/>
                  <a:gd name="csX131" fmla="*/ 71564 w 91236"/>
                  <a:gd name="csY131" fmla="*/ 112145 h 222437"/>
                  <a:gd name="csX132" fmla="*/ 71564 w 91236"/>
                  <a:gd name="csY132" fmla="*/ 113155 h 222437"/>
                  <a:gd name="csX133" fmla="*/ 71227 w 91236"/>
                  <a:gd name="csY133" fmla="*/ 113155 h 222437"/>
                  <a:gd name="csX134" fmla="*/ 71227 w 91236"/>
                  <a:gd name="csY134" fmla="*/ 113829 h 222437"/>
                  <a:gd name="csX135" fmla="*/ 70890 w 91236"/>
                  <a:gd name="csY135" fmla="*/ 113829 h 222437"/>
                  <a:gd name="csX136" fmla="*/ 70890 w 91236"/>
                  <a:gd name="csY136" fmla="*/ 114502 h 222437"/>
                  <a:gd name="csX137" fmla="*/ 70554 w 91236"/>
                  <a:gd name="csY137" fmla="*/ 114502 h 222437"/>
                  <a:gd name="csX138" fmla="*/ 70554 w 91236"/>
                  <a:gd name="csY138" fmla="*/ 115176 h 222437"/>
                  <a:gd name="csX139" fmla="*/ 70217 w 91236"/>
                  <a:gd name="csY139" fmla="*/ 115176 h 222437"/>
                  <a:gd name="csX140" fmla="*/ 70217 w 91236"/>
                  <a:gd name="csY140" fmla="*/ 116186 h 222437"/>
                  <a:gd name="csX141" fmla="*/ 69880 w 91236"/>
                  <a:gd name="csY141" fmla="*/ 116186 h 222437"/>
                  <a:gd name="csX142" fmla="*/ 69880 w 91236"/>
                  <a:gd name="csY142" fmla="*/ 116860 h 222437"/>
                  <a:gd name="csX143" fmla="*/ 69543 w 91236"/>
                  <a:gd name="csY143" fmla="*/ 116860 h 222437"/>
                  <a:gd name="csX144" fmla="*/ 68870 w 91236"/>
                  <a:gd name="csY144" fmla="*/ 118712 h 222437"/>
                  <a:gd name="csX145" fmla="*/ 68533 w 91236"/>
                  <a:gd name="csY145" fmla="*/ 118712 h 222437"/>
                  <a:gd name="csX146" fmla="*/ 68533 w 91236"/>
                  <a:gd name="csY146" fmla="*/ 119722 h 222437"/>
                  <a:gd name="csX147" fmla="*/ 68196 w 91236"/>
                  <a:gd name="csY147" fmla="*/ 119722 h 222437"/>
                  <a:gd name="csX148" fmla="*/ 67859 w 91236"/>
                  <a:gd name="csY148" fmla="*/ 120901 h 222437"/>
                  <a:gd name="csX149" fmla="*/ 67523 w 91236"/>
                  <a:gd name="csY149" fmla="*/ 120901 h 222437"/>
                  <a:gd name="csX150" fmla="*/ 66849 w 91236"/>
                  <a:gd name="csY150" fmla="*/ 122753 h 222437"/>
                  <a:gd name="csX151" fmla="*/ 66512 w 91236"/>
                  <a:gd name="csY151" fmla="*/ 122753 h 222437"/>
                  <a:gd name="csX152" fmla="*/ 66176 w 91236"/>
                  <a:gd name="csY152" fmla="*/ 123932 h 222437"/>
                  <a:gd name="csX153" fmla="*/ 65839 w 91236"/>
                  <a:gd name="csY153" fmla="*/ 123932 h 222437"/>
                  <a:gd name="csX154" fmla="*/ 65502 w 91236"/>
                  <a:gd name="csY154" fmla="*/ 125111 h 222437"/>
                  <a:gd name="csX155" fmla="*/ 65165 w 91236"/>
                  <a:gd name="csY155" fmla="*/ 125111 h 222437"/>
                  <a:gd name="csX156" fmla="*/ 64829 w 91236"/>
                  <a:gd name="csY156" fmla="*/ 126289 h 222437"/>
                  <a:gd name="csX157" fmla="*/ 64492 w 91236"/>
                  <a:gd name="csY157" fmla="*/ 126289 h 222437"/>
                  <a:gd name="csX158" fmla="*/ 64492 w 91236"/>
                  <a:gd name="csY158" fmla="*/ 126963 h 222437"/>
                  <a:gd name="csX159" fmla="*/ 64155 w 91236"/>
                  <a:gd name="csY159" fmla="*/ 126963 h 222437"/>
                  <a:gd name="csX160" fmla="*/ 64155 w 91236"/>
                  <a:gd name="csY160" fmla="*/ 127636 h 222437"/>
                  <a:gd name="csX161" fmla="*/ 63818 w 91236"/>
                  <a:gd name="csY161" fmla="*/ 127636 h 222437"/>
                  <a:gd name="csX162" fmla="*/ 63818 w 91236"/>
                  <a:gd name="csY162" fmla="*/ 128310 h 222437"/>
                  <a:gd name="csX163" fmla="*/ 63481 w 91236"/>
                  <a:gd name="csY163" fmla="*/ 128310 h 222437"/>
                  <a:gd name="csX164" fmla="*/ 63481 w 91236"/>
                  <a:gd name="csY164" fmla="*/ 128983 h 222437"/>
                  <a:gd name="csX165" fmla="*/ 63145 w 91236"/>
                  <a:gd name="csY165" fmla="*/ 128983 h 222437"/>
                  <a:gd name="csX166" fmla="*/ 63145 w 91236"/>
                  <a:gd name="csY166" fmla="*/ 129657 h 222437"/>
                  <a:gd name="csX167" fmla="*/ 62808 w 91236"/>
                  <a:gd name="csY167" fmla="*/ 129657 h 222437"/>
                  <a:gd name="csX168" fmla="*/ 62808 w 91236"/>
                  <a:gd name="csY168" fmla="*/ 130330 h 222437"/>
                  <a:gd name="csX169" fmla="*/ 62471 w 91236"/>
                  <a:gd name="csY169" fmla="*/ 130330 h 222437"/>
                  <a:gd name="csX170" fmla="*/ 62471 w 91236"/>
                  <a:gd name="csY170" fmla="*/ 131004 h 222437"/>
                  <a:gd name="csX171" fmla="*/ 62134 w 91236"/>
                  <a:gd name="csY171" fmla="*/ 131004 h 222437"/>
                  <a:gd name="csX172" fmla="*/ 62134 w 91236"/>
                  <a:gd name="csY172" fmla="*/ 131678 h 222437"/>
                  <a:gd name="csX173" fmla="*/ 61798 w 91236"/>
                  <a:gd name="csY173" fmla="*/ 131678 h 222437"/>
                  <a:gd name="csX174" fmla="*/ 61124 w 91236"/>
                  <a:gd name="csY174" fmla="*/ 133530 h 222437"/>
                  <a:gd name="csX175" fmla="*/ 60787 w 91236"/>
                  <a:gd name="csY175" fmla="*/ 133530 h 222437"/>
                  <a:gd name="csX176" fmla="*/ 60450 w 91236"/>
                  <a:gd name="csY176" fmla="*/ 134709 h 222437"/>
                  <a:gd name="csX177" fmla="*/ 60114 w 91236"/>
                  <a:gd name="csY177" fmla="*/ 134709 h 222437"/>
                  <a:gd name="csX178" fmla="*/ 59777 w 91236"/>
                  <a:gd name="csY178" fmla="*/ 135887 h 222437"/>
                  <a:gd name="csX179" fmla="*/ 59440 w 91236"/>
                  <a:gd name="csY179" fmla="*/ 135887 h 222437"/>
                  <a:gd name="csX180" fmla="*/ 59440 w 91236"/>
                  <a:gd name="csY180" fmla="*/ 136561 h 222437"/>
                  <a:gd name="csX181" fmla="*/ 59103 w 91236"/>
                  <a:gd name="csY181" fmla="*/ 136561 h 222437"/>
                  <a:gd name="csX182" fmla="*/ 59103 w 91236"/>
                  <a:gd name="csY182" fmla="*/ 137234 h 222437"/>
                  <a:gd name="csX183" fmla="*/ 58767 w 91236"/>
                  <a:gd name="csY183" fmla="*/ 137234 h 222437"/>
                  <a:gd name="csX184" fmla="*/ 58767 w 91236"/>
                  <a:gd name="csY184" fmla="*/ 137908 h 222437"/>
                  <a:gd name="csX185" fmla="*/ 58430 w 91236"/>
                  <a:gd name="csY185" fmla="*/ 137908 h 222437"/>
                  <a:gd name="csX186" fmla="*/ 58430 w 91236"/>
                  <a:gd name="csY186" fmla="*/ 138581 h 222437"/>
                  <a:gd name="csX187" fmla="*/ 58093 w 91236"/>
                  <a:gd name="csY187" fmla="*/ 138581 h 222437"/>
                  <a:gd name="csX188" fmla="*/ 58093 w 91236"/>
                  <a:gd name="csY188" fmla="*/ 139255 h 222437"/>
                  <a:gd name="csX189" fmla="*/ 57756 w 91236"/>
                  <a:gd name="csY189" fmla="*/ 139255 h 222437"/>
                  <a:gd name="csX190" fmla="*/ 57756 w 91236"/>
                  <a:gd name="csY190" fmla="*/ 139928 h 222437"/>
                  <a:gd name="csX191" fmla="*/ 57420 w 91236"/>
                  <a:gd name="csY191" fmla="*/ 139928 h 222437"/>
                  <a:gd name="csX192" fmla="*/ 57420 w 91236"/>
                  <a:gd name="csY192" fmla="*/ 140602 h 222437"/>
                  <a:gd name="csX193" fmla="*/ 57083 w 91236"/>
                  <a:gd name="csY193" fmla="*/ 140602 h 222437"/>
                  <a:gd name="csX194" fmla="*/ 57083 w 91236"/>
                  <a:gd name="csY194" fmla="*/ 141276 h 222437"/>
                  <a:gd name="csX195" fmla="*/ 56746 w 91236"/>
                  <a:gd name="csY195" fmla="*/ 141276 h 222437"/>
                  <a:gd name="csX196" fmla="*/ 56746 w 91236"/>
                  <a:gd name="csY196" fmla="*/ 141949 h 222437"/>
                  <a:gd name="csX197" fmla="*/ 56072 w 91236"/>
                  <a:gd name="csY197" fmla="*/ 142286 h 222437"/>
                  <a:gd name="csX198" fmla="*/ 56072 w 91236"/>
                  <a:gd name="csY198" fmla="*/ 142959 h 222437"/>
                  <a:gd name="csX199" fmla="*/ 55736 w 91236"/>
                  <a:gd name="csY199" fmla="*/ 142959 h 222437"/>
                  <a:gd name="csX200" fmla="*/ 55736 w 91236"/>
                  <a:gd name="csY200" fmla="*/ 143633 h 222437"/>
                  <a:gd name="csX201" fmla="*/ 55399 w 91236"/>
                  <a:gd name="csY201" fmla="*/ 143633 h 222437"/>
                  <a:gd name="csX202" fmla="*/ 55399 w 91236"/>
                  <a:gd name="csY202" fmla="*/ 144306 h 222437"/>
                  <a:gd name="csX203" fmla="*/ 55062 w 91236"/>
                  <a:gd name="csY203" fmla="*/ 144306 h 222437"/>
                  <a:gd name="csX204" fmla="*/ 55062 w 91236"/>
                  <a:gd name="csY204" fmla="*/ 144980 h 222437"/>
                  <a:gd name="csX205" fmla="*/ 54725 w 91236"/>
                  <a:gd name="csY205" fmla="*/ 144980 h 222437"/>
                  <a:gd name="csX206" fmla="*/ 54725 w 91236"/>
                  <a:gd name="csY206" fmla="*/ 145654 h 222437"/>
                  <a:gd name="csX207" fmla="*/ 54052 w 91236"/>
                  <a:gd name="csY207" fmla="*/ 145990 h 222437"/>
                  <a:gd name="csX208" fmla="*/ 53378 w 91236"/>
                  <a:gd name="csY208" fmla="*/ 147843 h 222437"/>
                  <a:gd name="csX209" fmla="*/ 52705 w 91236"/>
                  <a:gd name="csY209" fmla="*/ 148179 h 222437"/>
                  <a:gd name="csX210" fmla="*/ 52368 w 91236"/>
                  <a:gd name="csY210" fmla="*/ 149358 h 222437"/>
                  <a:gd name="csX211" fmla="*/ 51694 w 91236"/>
                  <a:gd name="csY211" fmla="*/ 149695 h 222437"/>
                  <a:gd name="csX212" fmla="*/ 51021 w 91236"/>
                  <a:gd name="csY212" fmla="*/ 151547 h 222437"/>
                  <a:gd name="csX213" fmla="*/ 50347 w 91236"/>
                  <a:gd name="csY213" fmla="*/ 151884 h 222437"/>
                  <a:gd name="csX214" fmla="*/ 49674 w 91236"/>
                  <a:gd name="csY214" fmla="*/ 153736 h 222437"/>
                  <a:gd name="csX215" fmla="*/ 49000 w 91236"/>
                  <a:gd name="csY215" fmla="*/ 154073 h 222437"/>
                  <a:gd name="csX216" fmla="*/ 48664 w 91236"/>
                  <a:gd name="csY216" fmla="*/ 155252 h 222437"/>
                  <a:gd name="csX217" fmla="*/ 47990 w 91236"/>
                  <a:gd name="csY217" fmla="*/ 155588 h 222437"/>
                  <a:gd name="csX218" fmla="*/ 47653 w 91236"/>
                  <a:gd name="csY218" fmla="*/ 156767 h 222437"/>
                  <a:gd name="csX219" fmla="*/ 46980 w 91236"/>
                  <a:gd name="csY219" fmla="*/ 157104 h 222437"/>
                  <a:gd name="csX220" fmla="*/ 46643 w 91236"/>
                  <a:gd name="csY220" fmla="*/ 158283 h 222437"/>
                  <a:gd name="csX221" fmla="*/ 45969 w 91236"/>
                  <a:gd name="csY221" fmla="*/ 158619 h 222437"/>
                  <a:gd name="csX222" fmla="*/ 45633 w 91236"/>
                  <a:gd name="csY222" fmla="*/ 159798 h 222437"/>
                  <a:gd name="csX223" fmla="*/ 44959 w 91236"/>
                  <a:gd name="csY223" fmla="*/ 160135 h 222437"/>
                  <a:gd name="csX224" fmla="*/ 44959 w 91236"/>
                  <a:gd name="csY224" fmla="*/ 160808 h 222437"/>
                  <a:gd name="csX225" fmla="*/ 44622 w 91236"/>
                  <a:gd name="csY225" fmla="*/ 160808 h 222437"/>
                  <a:gd name="csX226" fmla="*/ 44622 w 91236"/>
                  <a:gd name="csY226" fmla="*/ 161482 h 222437"/>
                  <a:gd name="csX227" fmla="*/ 43949 w 91236"/>
                  <a:gd name="csY227" fmla="*/ 161819 h 222437"/>
                  <a:gd name="csX228" fmla="*/ 43949 w 91236"/>
                  <a:gd name="csY228" fmla="*/ 162492 h 222437"/>
                  <a:gd name="csX229" fmla="*/ 43275 w 91236"/>
                  <a:gd name="csY229" fmla="*/ 162829 h 222437"/>
                  <a:gd name="csX230" fmla="*/ 43275 w 91236"/>
                  <a:gd name="csY230" fmla="*/ 163502 h 222437"/>
                  <a:gd name="csX231" fmla="*/ 42602 w 91236"/>
                  <a:gd name="csY231" fmla="*/ 163839 h 222437"/>
                  <a:gd name="csX232" fmla="*/ 42265 w 91236"/>
                  <a:gd name="csY232" fmla="*/ 165018 h 222437"/>
                  <a:gd name="csX233" fmla="*/ 41928 w 91236"/>
                  <a:gd name="csY233" fmla="*/ 165018 h 222437"/>
                  <a:gd name="csX234" fmla="*/ 41591 w 91236"/>
                  <a:gd name="csY234" fmla="*/ 166028 h 222437"/>
                  <a:gd name="csX235" fmla="*/ 40918 w 91236"/>
                  <a:gd name="csY235" fmla="*/ 166365 h 222437"/>
                  <a:gd name="csX236" fmla="*/ 40918 w 91236"/>
                  <a:gd name="csY236" fmla="*/ 167039 h 222437"/>
                  <a:gd name="csX237" fmla="*/ 40244 w 91236"/>
                  <a:gd name="csY237" fmla="*/ 167375 h 222437"/>
                  <a:gd name="csX238" fmla="*/ 39907 w 91236"/>
                  <a:gd name="csY238" fmla="*/ 168554 h 222437"/>
                  <a:gd name="csX239" fmla="*/ 39234 w 91236"/>
                  <a:gd name="csY239" fmla="*/ 168891 h 222437"/>
                  <a:gd name="csX240" fmla="*/ 39234 w 91236"/>
                  <a:gd name="csY240" fmla="*/ 169564 h 222437"/>
                  <a:gd name="csX241" fmla="*/ 38560 w 91236"/>
                  <a:gd name="csY241" fmla="*/ 169901 h 222437"/>
                  <a:gd name="csX242" fmla="*/ 38224 w 91236"/>
                  <a:gd name="csY242" fmla="*/ 170911 h 222437"/>
                  <a:gd name="csX243" fmla="*/ 37887 w 91236"/>
                  <a:gd name="csY243" fmla="*/ 170911 h 222437"/>
                  <a:gd name="csX244" fmla="*/ 37550 w 91236"/>
                  <a:gd name="csY244" fmla="*/ 172090 h 222437"/>
                  <a:gd name="csX245" fmla="*/ 36877 w 91236"/>
                  <a:gd name="csY245" fmla="*/ 172427 h 222437"/>
                  <a:gd name="csX246" fmla="*/ 36540 w 91236"/>
                  <a:gd name="csY246" fmla="*/ 173606 h 222437"/>
                  <a:gd name="csX247" fmla="*/ 35866 w 91236"/>
                  <a:gd name="csY247" fmla="*/ 173942 h 222437"/>
                  <a:gd name="csX248" fmla="*/ 35193 w 91236"/>
                  <a:gd name="csY248" fmla="*/ 175795 h 222437"/>
                  <a:gd name="csX249" fmla="*/ 34519 w 91236"/>
                  <a:gd name="csY249" fmla="*/ 176131 h 222437"/>
                  <a:gd name="csX250" fmla="*/ 34519 w 91236"/>
                  <a:gd name="csY250" fmla="*/ 176805 h 222437"/>
                  <a:gd name="csX251" fmla="*/ 34182 w 91236"/>
                  <a:gd name="csY251" fmla="*/ 176805 h 222437"/>
                  <a:gd name="csX252" fmla="*/ 34182 w 91236"/>
                  <a:gd name="csY252" fmla="*/ 177478 h 222437"/>
                  <a:gd name="csX253" fmla="*/ 33846 w 91236"/>
                  <a:gd name="csY253" fmla="*/ 177478 h 222437"/>
                  <a:gd name="csX254" fmla="*/ 33846 w 91236"/>
                  <a:gd name="csY254" fmla="*/ 178152 h 222437"/>
                  <a:gd name="csX255" fmla="*/ 33509 w 91236"/>
                  <a:gd name="csY255" fmla="*/ 178152 h 222437"/>
                  <a:gd name="csX256" fmla="*/ 33509 w 91236"/>
                  <a:gd name="csY256" fmla="*/ 178826 h 222437"/>
                  <a:gd name="csX257" fmla="*/ 33172 w 91236"/>
                  <a:gd name="csY257" fmla="*/ 178826 h 222437"/>
                  <a:gd name="csX258" fmla="*/ 33172 w 91236"/>
                  <a:gd name="csY258" fmla="*/ 179499 h 222437"/>
                  <a:gd name="csX259" fmla="*/ 32835 w 91236"/>
                  <a:gd name="csY259" fmla="*/ 179499 h 222437"/>
                  <a:gd name="csX260" fmla="*/ 32835 w 91236"/>
                  <a:gd name="csY260" fmla="*/ 180173 h 222437"/>
                  <a:gd name="csX261" fmla="*/ 32498 w 91236"/>
                  <a:gd name="csY261" fmla="*/ 180173 h 222437"/>
                  <a:gd name="csX262" fmla="*/ 32162 w 91236"/>
                  <a:gd name="csY262" fmla="*/ 181351 h 222437"/>
                  <a:gd name="csX263" fmla="*/ 31825 w 91236"/>
                  <a:gd name="csY263" fmla="*/ 181351 h 222437"/>
                  <a:gd name="csX264" fmla="*/ 31825 w 91236"/>
                  <a:gd name="csY264" fmla="*/ 182025 h 222437"/>
                  <a:gd name="csX265" fmla="*/ 31488 w 91236"/>
                  <a:gd name="csY265" fmla="*/ 182025 h 222437"/>
                  <a:gd name="csX266" fmla="*/ 31488 w 91236"/>
                  <a:gd name="csY266" fmla="*/ 182698 h 222437"/>
                  <a:gd name="csX267" fmla="*/ 31151 w 91236"/>
                  <a:gd name="csY267" fmla="*/ 182698 h 222437"/>
                  <a:gd name="csX268" fmla="*/ 31151 w 91236"/>
                  <a:gd name="csY268" fmla="*/ 183372 h 222437"/>
                  <a:gd name="csX269" fmla="*/ 30815 w 91236"/>
                  <a:gd name="csY269" fmla="*/ 183372 h 222437"/>
                  <a:gd name="csX270" fmla="*/ 30815 w 91236"/>
                  <a:gd name="csY270" fmla="*/ 184045 h 222437"/>
                  <a:gd name="csX271" fmla="*/ 30478 w 91236"/>
                  <a:gd name="csY271" fmla="*/ 184045 h 222437"/>
                  <a:gd name="csX272" fmla="*/ 30478 w 91236"/>
                  <a:gd name="csY272" fmla="*/ 184719 h 222437"/>
                  <a:gd name="csX273" fmla="*/ 30141 w 91236"/>
                  <a:gd name="csY273" fmla="*/ 184719 h 222437"/>
                  <a:gd name="csX274" fmla="*/ 29804 w 91236"/>
                  <a:gd name="csY274" fmla="*/ 185898 h 222437"/>
                  <a:gd name="csX275" fmla="*/ 29467 w 91236"/>
                  <a:gd name="csY275" fmla="*/ 185898 h 222437"/>
                  <a:gd name="csX276" fmla="*/ 29467 w 91236"/>
                  <a:gd name="csY276" fmla="*/ 186571 h 222437"/>
                  <a:gd name="csX277" fmla="*/ 29131 w 91236"/>
                  <a:gd name="csY277" fmla="*/ 186571 h 222437"/>
                  <a:gd name="csX278" fmla="*/ 29131 w 91236"/>
                  <a:gd name="csY278" fmla="*/ 187582 h 222437"/>
                  <a:gd name="csX279" fmla="*/ 28794 w 91236"/>
                  <a:gd name="csY279" fmla="*/ 187582 h 222437"/>
                  <a:gd name="csX280" fmla="*/ 28457 w 91236"/>
                  <a:gd name="csY280" fmla="*/ 188760 h 222437"/>
                  <a:gd name="csX281" fmla="*/ 28120 w 91236"/>
                  <a:gd name="csY281" fmla="*/ 188760 h 222437"/>
                  <a:gd name="csX282" fmla="*/ 26605 w 91236"/>
                  <a:gd name="csY282" fmla="*/ 194317 h 222437"/>
                  <a:gd name="csX283" fmla="*/ 26268 w 91236"/>
                  <a:gd name="csY283" fmla="*/ 204925 h 222437"/>
                  <a:gd name="csX284" fmla="*/ 25931 w 91236"/>
                  <a:gd name="csY284" fmla="*/ 204925 h 222437"/>
                  <a:gd name="csX285" fmla="*/ 25931 w 91236"/>
                  <a:gd name="csY285" fmla="*/ 206778 h 222437"/>
                  <a:gd name="csX286" fmla="*/ 25595 w 91236"/>
                  <a:gd name="csY286" fmla="*/ 206778 h 222437"/>
                  <a:gd name="csX287" fmla="*/ 25258 w 91236"/>
                  <a:gd name="csY287" fmla="*/ 209303 h 222437"/>
                  <a:gd name="csX288" fmla="*/ 24921 w 91236"/>
                  <a:gd name="csY288" fmla="*/ 209303 h 222437"/>
                  <a:gd name="csX289" fmla="*/ 24921 w 91236"/>
                  <a:gd name="csY289" fmla="*/ 210314 h 222437"/>
                  <a:gd name="csX290" fmla="*/ 24584 w 91236"/>
                  <a:gd name="csY290" fmla="*/ 210314 h 222437"/>
                  <a:gd name="csX291" fmla="*/ 24248 w 91236"/>
                  <a:gd name="csY291" fmla="*/ 211829 h 222437"/>
                  <a:gd name="csX292" fmla="*/ 23911 w 91236"/>
                  <a:gd name="csY292" fmla="*/ 211829 h 222437"/>
                  <a:gd name="csX293" fmla="*/ 23574 w 91236"/>
                  <a:gd name="csY293" fmla="*/ 213008 h 222437"/>
                  <a:gd name="csX294" fmla="*/ 23237 w 91236"/>
                  <a:gd name="csY294" fmla="*/ 213008 h 222437"/>
                  <a:gd name="csX295" fmla="*/ 23237 w 91236"/>
                  <a:gd name="csY295" fmla="*/ 213681 h 222437"/>
                  <a:gd name="csX296" fmla="*/ 22564 w 91236"/>
                  <a:gd name="csY296" fmla="*/ 214018 h 222437"/>
                  <a:gd name="csX297" fmla="*/ 22227 w 91236"/>
                  <a:gd name="csY297" fmla="*/ 215197 h 222437"/>
                  <a:gd name="csX298" fmla="*/ 21217 w 91236"/>
                  <a:gd name="csY298" fmla="*/ 215870 h 222437"/>
                  <a:gd name="csX299" fmla="*/ 21217 w 91236"/>
                  <a:gd name="csY299" fmla="*/ 216544 h 222437"/>
                  <a:gd name="csX300" fmla="*/ 20206 w 91236"/>
                  <a:gd name="csY300" fmla="*/ 217217 h 222437"/>
                  <a:gd name="csX301" fmla="*/ 20206 w 91236"/>
                  <a:gd name="csY301" fmla="*/ 217891 h 222437"/>
                  <a:gd name="csX302" fmla="*/ 18691 w 91236"/>
                  <a:gd name="csY302" fmla="*/ 219070 h 222437"/>
                  <a:gd name="csX303" fmla="*/ 18354 w 91236"/>
                  <a:gd name="csY303" fmla="*/ 219743 h 222437"/>
                  <a:gd name="csX304" fmla="*/ 17681 w 91236"/>
                  <a:gd name="csY304" fmla="*/ 219743 h 222437"/>
                  <a:gd name="csX305" fmla="*/ 16670 w 91236"/>
                  <a:gd name="csY305" fmla="*/ 220922 h 222437"/>
                  <a:gd name="csX306" fmla="*/ 11282 w 91236"/>
                  <a:gd name="csY306" fmla="*/ 222437 h 222437"/>
                  <a:gd name="csX307" fmla="*/ 11282 w 91236"/>
                  <a:gd name="csY307" fmla="*/ 222101 h 222437"/>
                  <a:gd name="csX308" fmla="*/ 9766 w 91236"/>
                  <a:gd name="csY308" fmla="*/ 221764 h 222437"/>
                  <a:gd name="csX309" fmla="*/ 9766 w 91236"/>
                  <a:gd name="csY309" fmla="*/ 221427 h 222437"/>
                  <a:gd name="csX310" fmla="*/ 9093 w 91236"/>
                  <a:gd name="csY310" fmla="*/ 221427 h 222437"/>
                  <a:gd name="csX311" fmla="*/ 8419 w 91236"/>
                  <a:gd name="csY311" fmla="*/ 220417 h 222437"/>
                  <a:gd name="csX312" fmla="*/ 7746 w 91236"/>
                  <a:gd name="csY312" fmla="*/ 220417 h 222437"/>
                  <a:gd name="csX313" fmla="*/ 7746 w 91236"/>
                  <a:gd name="csY313" fmla="*/ 220080 h 222437"/>
                  <a:gd name="csX314" fmla="*/ 6735 w 91236"/>
                  <a:gd name="csY314" fmla="*/ 219406 h 222437"/>
                  <a:gd name="csX315" fmla="*/ 6735 w 91236"/>
                  <a:gd name="csY315" fmla="*/ 218733 h 222437"/>
                  <a:gd name="csX316" fmla="*/ 5725 w 91236"/>
                  <a:gd name="csY316" fmla="*/ 218059 h 222437"/>
                  <a:gd name="csX317" fmla="*/ 5725 w 91236"/>
                  <a:gd name="csY317" fmla="*/ 217386 h 222437"/>
                  <a:gd name="csX318" fmla="*/ 5052 w 91236"/>
                  <a:gd name="csY318" fmla="*/ 217049 h 222437"/>
                  <a:gd name="csX319" fmla="*/ 5052 w 91236"/>
                  <a:gd name="csY319" fmla="*/ 216375 h 222437"/>
                  <a:gd name="csX320" fmla="*/ 4378 w 91236"/>
                  <a:gd name="csY320" fmla="*/ 216039 h 222437"/>
                  <a:gd name="csX321" fmla="*/ 4041 w 91236"/>
                  <a:gd name="csY321" fmla="*/ 214860 h 222437"/>
                  <a:gd name="csX322" fmla="*/ 3705 w 91236"/>
                  <a:gd name="csY322" fmla="*/ 214860 h 222437"/>
                  <a:gd name="csX323" fmla="*/ 3031 w 91236"/>
                  <a:gd name="csY323" fmla="*/ 213008 h 222437"/>
                  <a:gd name="csX324" fmla="*/ 2694 w 91236"/>
                  <a:gd name="csY324" fmla="*/ 213008 h 222437"/>
                  <a:gd name="csX325" fmla="*/ 2694 w 91236"/>
                  <a:gd name="csY325" fmla="*/ 211998 h 222437"/>
                  <a:gd name="csX326" fmla="*/ 2357 w 91236"/>
                  <a:gd name="csY326" fmla="*/ 211998 h 222437"/>
                  <a:gd name="csX327" fmla="*/ 2357 w 91236"/>
                  <a:gd name="csY327" fmla="*/ 211324 h 222437"/>
                  <a:gd name="csX328" fmla="*/ 2021 w 91236"/>
                  <a:gd name="csY328" fmla="*/ 211324 h 222437"/>
                  <a:gd name="csX329" fmla="*/ 1684 w 91236"/>
                  <a:gd name="csY329" fmla="*/ 209472 h 222437"/>
                  <a:gd name="csX330" fmla="*/ 1347 w 91236"/>
                  <a:gd name="csY330" fmla="*/ 209472 h 222437"/>
                  <a:gd name="csX331" fmla="*/ 1010 w 91236"/>
                  <a:gd name="csY331" fmla="*/ 207283 h 222437"/>
                  <a:gd name="csX332" fmla="*/ 674 w 91236"/>
                  <a:gd name="csY332" fmla="*/ 207283 h 222437"/>
                  <a:gd name="csX333" fmla="*/ 337 w 91236"/>
                  <a:gd name="csY333" fmla="*/ 204083 h 222437"/>
                  <a:gd name="csX334" fmla="*/ 0 w 91236"/>
                  <a:gd name="csY334" fmla="*/ 204083 h 222437"/>
                  <a:gd name="csX335" fmla="*/ 0 w 91236"/>
                  <a:gd name="csY335" fmla="*/ 198527 h 222437"/>
                  <a:gd name="csX336" fmla="*/ 3199 w 91236"/>
                  <a:gd name="csY336" fmla="*/ 187245 h 222437"/>
                  <a:gd name="csX337" fmla="*/ 3536 w 91236"/>
                  <a:gd name="csY337" fmla="*/ 187245 h 222437"/>
                  <a:gd name="csX338" fmla="*/ 3536 w 91236"/>
                  <a:gd name="csY338" fmla="*/ 186571 h 222437"/>
                  <a:gd name="csX339" fmla="*/ 3873 w 91236"/>
                  <a:gd name="csY339" fmla="*/ 186571 h 222437"/>
                  <a:gd name="csX340" fmla="*/ 4210 w 91236"/>
                  <a:gd name="csY340" fmla="*/ 184719 h 222437"/>
                  <a:gd name="csX341" fmla="*/ 4546 w 91236"/>
                  <a:gd name="csY341" fmla="*/ 184719 h 222437"/>
                  <a:gd name="csX342" fmla="*/ 4883 w 91236"/>
                  <a:gd name="csY342" fmla="*/ 183540 h 222437"/>
                  <a:gd name="csX343" fmla="*/ 5220 w 91236"/>
                  <a:gd name="csY343" fmla="*/ 183540 h 222437"/>
                  <a:gd name="csX344" fmla="*/ 5220 w 91236"/>
                  <a:gd name="csY344" fmla="*/ 182530 h 222437"/>
                  <a:gd name="csX345" fmla="*/ 5557 w 91236"/>
                  <a:gd name="csY345" fmla="*/ 182530 h 222437"/>
                  <a:gd name="csX346" fmla="*/ 5894 w 91236"/>
                  <a:gd name="csY346" fmla="*/ 181351 h 222437"/>
                  <a:gd name="csX347" fmla="*/ 6230 w 91236"/>
                  <a:gd name="csY347" fmla="*/ 181351 h 222437"/>
                  <a:gd name="csX348" fmla="*/ 6230 w 91236"/>
                  <a:gd name="csY348" fmla="*/ 180341 h 222437"/>
                  <a:gd name="csX349" fmla="*/ 6567 w 91236"/>
                  <a:gd name="csY349" fmla="*/ 180341 h 222437"/>
                  <a:gd name="csX350" fmla="*/ 7241 w 91236"/>
                  <a:gd name="csY350" fmla="*/ 178489 h 222437"/>
                  <a:gd name="csX351" fmla="*/ 7577 w 91236"/>
                  <a:gd name="csY351" fmla="*/ 178489 h 222437"/>
                  <a:gd name="csX352" fmla="*/ 7577 w 91236"/>
                  <a:gd name="csY352" fmla="*/ 177815 h 222437"/>
                  <a:gd name="csX353" fmla="*/ 7914 w 91236"/>
                  <a:gd name="csY353" fmla="*/ 177815 h 222437"/>
                  <a:gd name="csX354" fmla="*/ 7914 w 91236"/>
                  <a:gd name="csY354" fmla="*/ 177142 h 222437"/>
                  <a:gd name="csX355" fmla="*/ 8251 w 91236"/>
                  <a:gd name="csY355" fmla="*/ 177142 h 222437"/>
                  <a:gd name="csX356" fmla="*/ 8251 w 91236"/>
                  <a:gd name="csY356" fmla="*/ 176468 h 222437"/>
                  <a:gd name="csX357" fmla="*/ 8588 w 91236"/>
                  <a:gd name="csY357" fmla="*/ 176468 h 222437"/>
                  <a:gd name="csX358" fmla="*/ 8588 w 91236"/>
                  <a:gd name="csY358" fmla="*/ 175795 h 222437"/>
                  <a:gd name="csX359" fmla="*/ 8924 w 91236"/>
                  <a:gd name="csY359" fmla="*/ 175795 h 222437"/>
                  <a:gd name="csX360" fmla="*/ 8924 w 91236"/>
                  <a:gd name="csY360" fmla="*/ 175121 h 222437"/>
                  <a:gd name="csX361" fmla="*/ 9261 w 91236"/>
                  <a:gd name="csY361" fmla="*/ 175121 h 222437"/>
                  <a:gd name="csX362" fmla="*/ 9261 w 91236"/>
                  <a:gd name="csY362" fmla="*/ 174448 h 222437"/>
                  <a:gd name="csX363" fmla="*/ 9598 w 91236"/>
                  <a:gd name="csY363" fmla="*/ 174448 h 222437"/>
                  <a:gd name="csX364" fmla="*/ 9598 w 91236"/>
                  <a:gd name="csY364" fmla="*/ 173774 h 222437"/>
                  <a:gd name="csX365" fmla="*/ 9935 w 91236"/>
                  <a:gd name="csY365" fmla="*/ 173774 h 222437"/>
                  <a:gd name="csX366" fmla="*/ 9935 w 91236"/>
                  <a:gd name="csY366" fmla="*/ 173100 h 222437"/>
                  <a:gd name="csX367" fmla="*/ 10608 w 91236"/>
                  <a:gd name="csY367" fmla="*/ 172764 h 222437"/>
                  <a:gd name="csX368" fmla="*/ 10945 w 91236"/>
                  <a:gd name="csY368" fmla="*/ 171585 h 222437"/>
                  <a:gd name="csX369" fmla="*/ 11619 w 91236"/>
                  <a:gd name="csY369" fmla="*/ 171248 h 222437"/>
                  <a:gd name="csX370" fmla="*/ 11955 w 91236"/>
                  <a:gd name="csY370" fmla="*/ 170069 h 222437"/>
                  <a:gd name="csX371" fmla="*/ 12629 w 91236"/>
                  <a:gd name="csY371" fmla="*/ 169733 h 222437"/>
                  <a:gd name="csX372" fmla="*/ 12966 w 91236"/>
                  <a:gd name="csY372" fmla="*/ 168554 h 222437"/>
                  <a:gd name="csX373" fmla="*/ 13302 w 91236"/>
                  <a:gd name="csY373" fmla="*/ 168554 h 222437"/>
                  <a:gd name="csX374" fmla="*/ 13639 w 91236"/>
                  <a:gd name="csY374" fmla="*/ 167544 h 222437"/>
                  <a:gd name="csX375" fmla="*/ 14313 w 91236"/>
                  <a:gd name="csY375" fmla="*/ 167207 h 222437"/>
                  <a:gd name="csX376" fmla="*/ 14650 w 91236"/>
                  <a:gd name="csY376" fmla="*/ 166028 h 222437"/>
                  <a:gd name="csX377" fmla="*/ 15323 w 91236"/>
                  <a:gd name="csY377" fmla="*/ 165691 h 222437"/>
                  <a:gd name="csX378" fmla="*/ 15323 w 91236"/>
                  <a:gd name="csY378" fmla="*/ 165018 h 222437"/>
                  <a:gd name="csX379" fmla="*/ 15997 w 91236"/>
                  <a:gd name="csY379" fmla="*/ 164681 h 222437"/>
                  <a:gd name="csX380" fmla="*/ 15997 w 91236"/>
                  <a:gd name="csY380" fmla="*/ 164008 h 222437"/>
                  <a:gd name="csX381" fmla="*/ 16333 w 91236"/>
                  <a:gd name="csY381" fmla="*/ 164008 h 222437"/>
                  <a:gd name="csX382" fmla="*/ 16670 w 91236"/>
                  <a:gd name="csY382" fmla="*/ 162997 h 222437"/>
                  <a:gd name="csX383" fmla="*/ 17344 w 91236"/>
                  <a:gd name="csY383" fmla="*/ 162661 h 222437"/>
                  <a:gd name="csX384" fmla="*/ 17344 w 91236"/>
                  <a:gd name="csY384" fmla="*/ 161987 h 222437"/>
                  <a:gd name="csX385" fmla="*/ 18017 w 91236"/>
                  <a:gd name="csY385" fmla="*/ 161650 h 222437"/>
                  <a:gd name="csX386" fmla="*/ 18017 w 91236"/>
                  <a:gd name="csY386" fmla="*/ 160977 h 222437"/>
                  <a:gd name="csX387" fmla="*/ 18354 w 91236"/>
                  <a:gd name="csY387" fmla="*/ 160977 h 222437"/>
                  <a:gd name="csX388" fmla="*/ 18691 w 91236"/>
                  <a:gd name="csY388" fmla="*/ 159966 h 222437"/>
                  <a:gd name="csX389" fmla="*/ 19364 w 91236"/>
                  <a:gd name="csY389" fmla="*/ 159630 h 222437"/>
                  <a:gd name="csX390" fmla="*/ 19364 w 91236"/>
                  <a:gd name="csY390" fmla="*/ 158956 h 222437"/>
                  <a:gd name="csX391" fmla="*/ 20375 w 91236"/>
                  <a:gd name="csY391" fmla="*/ 158283 h 222437"/>
                  <a:gd name="csX392" fmla="*/ 20375 w 91236"/>
                  <a:gd name="csY392" fmla="*/ 157609 h 222437"/>
                  <a:gd name="csX393" fmla="*/ 21048 w 91236"/>
                  <a:gd name="csY393" fmla="*/ 157272 h 222437"/>
                  <a:gd name="csX394" fmla="*/ 21048 w 91236"/>
                  <a:gd name="csY394" fmla="*/ 156599 h 222437"/>
                  <a:gd name="csX395" fmla="*/ 22059 w 91236"/>
                  <a:gd name="csY395" fmla="*/ 155925 h 222437"/>
                  <a:gd name="csX396" fmla="*/ 22059 w 91236"/>
                  <a:gd name="csY396" fmla="*/ 155252 h 222437"/>
                  <a:gd name="csX397" fmla="*/ 22732 w 91236"/>
                  <a:gd name="csY397" fmla="*/ 154915 h 222437"/>
                  <a:gd name="csX398" fmla="*/ 22732 w 91236"/>
                  <a:gd name="csY398" fmla="*/ 154241 h 222437"/>
                  <a:gd name="csX399" fmla="*/ 23742 w 91236"/>
                  <a:gd name="csY399" fmla="*/ 153568 h 222437"/>
                  <a:gd name="csX400" fmla="*/ 23742 w 91236"/>
                  <a:gd name="csY400" fmla="*/ 152894 h 222437"/>
                  <a:gd name="csX401" fmla="*/ 24079 w 91236"/>
                  <a:gd name="csY401" fmla="*/ 152894 h 222437"/>
                  <a:gd name="csX402" fmla="*/ 24416 w 91236"/>
                  <a:gd name="csY402" fmla="*/ 151884 h 222437"/>
                  <a:gd name="csX403" fmla="*/ 25089 w 91236"/>
                  <a:gd name="csY403" fmla="*/ 151547 h 222437"/>
                  <a:gd name="csX404" fmla="*/ 25089 w 91236"/>
                  <a:gd name="csY404" fmla="*/ 150874 h 222437"/>
                  <a:gd name="csX405" fmla="*/ 26100 w 91236"/>
                  <a:gd name="csY405" fmla="*/ 150200 h 222437"/>
                  <a:gd name="csX406" fmla="*/ 26100 w 91236"/>
                  <a:gd name="csY406" fmla="*/ 149526 h 222437"/>
                  <a:gd name="csX407" fmla="*/ 26773 w 91236"/>
                  <a:gd name="csY407" fmla="*/ 149190 h 222437"/>
                  <a:gd name="csX408" fmla="*/ 27110 w 91236"/>
                  <a:gd name="csY408" fmla="*/ 148179 h 222437"/>
                  <a:gd name="csX409" fmla="*/ 27447 w 91236"/>
                  <a:gd name="csY409" fmla="*/ 148179 h 222437"/>
                  <a:gd name="csX410" fmla="*/ 27447 w 91236"/>
                  <a:gd name="csY410" fmla="*/ 147506 h 222437"/>
                  <a:gd name="csX411" fmla="*/ 28120 w 91236"/>
                  <a:gd name="csY411" fmla="*/ 147169 h 222437"/>
                  <a:gd name="csX412" fmla="*/ 28120 w 91236"/>
                  <a:gd name="csY412" fmla="*/ 146496 h 222437"/>
                  <a:gd name="csX413" fmla="*/ 28794 w 91236"/>
                  <a:gd name="csY413" fmla="*/ 146159 h 222437"/>
                  <a:gd name="csX414" fmla="*/ 28794 w 91236"/>
                  <a:gd name="csY414" fmla="*/ 145485 h 222437"/>
                  <a:gd name="csX415" fmla="*/ 29467 w 91236"/>
                  <a:gd name="csY415" fmla="*/ 145148 h 222437"/>
                  <a:gd name="csX416" fmla="*/ 29467 w 91236"/>
                  <a:gd name="csY416" fmla="*/ 144475 h 222437"/>
                  <a:gd name="csX417" fmla="*/ 30141 w 91236"/>
                  <a:gd name="csY417" fmla="*/ 144138 h 222437"/>
                  <a:gd name="csX418" fmla="*/ 30141 w 91236"/>
                  <a:gd name="csY418" fmla="*/ 143465 h 222437"/>
                  <a:gd name="csX419" fmla="*/ 30815 w 91236"/>
                  <a:gd name="csY419" fmla="*/ 143128 h 222437"/>
                  <a:gd name="csX420" fmla="*/ 30815 w 91236"/>
                  <a:gd name="csY420" fmla="*/ 142454 h 222437"/>
                  <a:gd name="csX421" fmla="*/ 31488 w 91236"/>
                  <a:gd name="csY421" fmla="*/ 142117 h 222437"/>
                  <a:gd name="csX422" fmla="*/ 31825 w 91236"/>
                  <a:gd name="csY422" fmla="*/ 140939 h 222437"/>
                  <a:gd name="csX423" fmla="*/ 32498 w 91236"/>
                  <a:gd name="csY423" fmla="*/ 140602 h 222437"/>
                  <a:gd name="csX424" fmla="*/ 32498 w 91236"/>
                  <a:gd name="csY424" fmla="*/ 139928 h 222437"/>
                  <a:gd name="csX425" fmla="*/ 33172 w 91236"/>
                  <a:gd name="csY425" fmla="*/ 139592 h 222437"/>
                  <a:gd name="csX426" fmla="*/ 33509 w 91236"/>
                  <a:gd name="csY426" fmla="*/ 138413 h 222437"/>
                  <a:gd name="csX427" fmla="*/ 33846 w 91236"/>
                  <a:gd name="csY427" fmla="*/ 138413 h 222437"/>
                  <a:gd name="csX428" fmla="*/ 34182 w 91236"/>
                  <a:gd name="csY428" fmla="*/ 137403 h 222437"/>
                  <a:gd name="csX429" fmla="*/ 34856 w 91236"/>
                  <a:gd name="csY429" fmla="*/ 137066 h 222437"/>
                  <a:gd name="csX430" fmla="*/ 34856 w 91236"/>
                  <a:gd name="csY430" fmla="*/ 136392 h 222437"/>
                  <a:gd name="csX431" fmla="*/ 35193 w 91236"/>
                  <a:gd name="csY431" fmla="*/ 136392 h 222437"/>
                  <a:gd name="csX432" fmla="*/ 35193 w 91236"/>
                  <a:gd name="csY432" fmla="*/ 135719 h 222437"/>
                  <a:gd name="csX433" fmla="*/ 35866 w 91236"/>
                  <a:gd name="csY433" fmla="*/ 135382 h 222437"/>
                  <a:gd name="csX434" fmla="*/ 36540 w 91236"/>
                  <a:gd name="csY434" fmla="*/ 133530 h 222437"/>
                  <a:gd name="csX435" fmla="*/ 37213 w 91236"/>
                  <a:gd name="csY435" fmla="*/ 133193 h 222437"/>
                  <a:gd name="csX436" fmla="*/ 37550 w 91236"/>
                  <a:gd name="csY436" fmla="*/ 132014 h 222437"/>
                  <a:gd name="csX437" fmla="*/ 38224 w 91236"/>
                  <a:gd name="csY437" fmla="*/ 131678 h 222437"/>
                  <a:gd name="csX438" fmla="*/ 38897 w 91236"/>
                  <a:gd name="csY438" fmla="*/ 129825 h 222437"/>
                  <a:gd name="csX439" fmla="*/ 39571 w 91236"/>
                  <a:gd name="csY439" fmla="*/ 129489 h 222437"/>
                  <a:gd name="csX440" fmla="*/ 40244 w 91236"/>
                  <a:gd name="csY440" fmla="*/ 127636 h 222437"/>
                  <a:gd name="csX441" fmla="*/ 40918 w 91236"/>
                  <a:gd name="csY441" fmla="*/ 127300 h 222437"/>
                  <a:gd name="csX442" fmla="*/ 41591 w 91236"/>
                  <a:gd name="csY442" fmla="*/ 125447 h 222437"/>
                  <a:gd name="csX443" fmla="*/ 42265 w 91236"/>
                  <a:gd name="csY443" fmla="*/ 125111 h 222437"/>
                  <a:gd name="csX444" fmla="*/ 42265 w 91236"/>
                  <a:gd name="csY444" fmla="*/ 124437 h 222437"/>
                  <a:gd name="csX445" fmla="*/ 42602 w 91236"/>
                  <a:gd name="csY445" fmla="*/ 124437 h 222437"/>
                  <a:gd name="csX446" fmla="*/ 42602 w 91236"/>
                  <a:gd name="csY446" fmla="*/ 123763 h 222437"/>
                  <a:gd name="csX447" fmla="*/ 42938 w 91236"/>
                  <a:gd name="csY447" fmla="*/ 123763 h 222437"/>
                  <a:gd name="csX448" fmla="*/ 42938 w 91236"/>
                  <a:gd name="csY448" fmla="*/ 123090 h 222437"/>
                  <a:gd name="csX449" fmla="*/ 43275 w 91236"/>
                  <a:gd name="csY449" fmla="*/ 123090 h 222437"/>
                  <a:gd name="csX450" fmla="*/ 43275 w 91236"/>
                  <a:gd name="csY450" fmla="*/ 122416 h 222437"/>
                  <a:gd name="csX451" fmla="*/ 43612 w 91236"/>
                  <a:gd name="csY451" fmla="*/ 122416 h 222437"/>
                  <a:gd name="csX452" fmla="*/ 43949 w 91236"/>
                  <a:gd name="csY452" fmla="*/ 121238 h 222437"/>
                  <a:gd name="csX453" fmla="*/ 44622 w 91236"/>
                  <a:gd name="csY453" fmla="*/ 120901 h 222437"/>
                  <a:gd name="csX454" fmla="*/ 44622 w 91236"/>
                  <a:gd name="csY454" fmla="*/ 120227 h 222437"/>
                  <a:gd name="csX455" fmla="*/ 44959 w 91236"/>
                  <a:gd name="csY455" fmla="*/ 120227 h 222437"/>
                  <a:gd name="csX456" fmla="*/ 44959 w 91236"/>
                  <a:gd name="csY456" fmla="*/ 119554 h 222437"/>
                  <a:gd name="csX457" fmla="*/ 45296 w 91236"/>
                  <a:gd name="csY457" fmla="*/ 119554 h 222437"/>
                  <a:gd name="csX458" fmla="*/ 45296 w 91236"/>
                  <a:gd name="csY458" fmla="*/ 118880 h 222437"/>
                  <a:gd name="csX459" fmla="*/ 45633 w 91236"/>
                  <a:gd name="csY459" fmla="*/ 118880 h 222437"/>
                  <a:gd name="csX460" fmla="*/ 45633 w 91236"/>
                  <a:gd name="csY460" fmla="*/ 118207 h 222437"/>
                  <a:gd name="csX461" fmla="*/ 45969 w 91236"/>
                  <a:gd name="csY461" fmla="*/ 118207 h 222437"/>
                  <a:gd name="csX462" fmla="*/ 45969 w 91236"/>
                  <a:gd name="csY462" fmla="*/ 117533 h 222437"/>
                  <a:gd name="csX463" fmla="*/ 46306 w 91236"/>
                  <a:gd name="csY463" fmla="*/ 117533 h 222437"/>
                  <a:gd name="csX464" fmla="*/ 46306 w 91236"/>
                  <a:gd name="csY464" fmla="*/ 116860 h 222437"/>
                  <a:gd name="csX465" fmla="*/ 46643 w 91236"/>
                  <a:gd name="csY465" fmla="*/ 116860 h 222437"/>
                  <a:gd name="csX466" fmla="*/ 46643 w 91236"/>
                  <a:gd name="csY466" fmla="*/ 116186 h 222437"/>
                  <a:gd name="csX467" fmla="*/ 46980 w 91236"/>
                  <a:gd name="csY467" fmla="*/ 116186 h 222437"/>
                  <a:gd name="csX468" fmla="*/ 46980 w 91236"/>
                  <a:gd name="csY468" fmla="*/ 115513 h 222437"/>
                  <a:gd name="csX469" fmla="*/ 47316 w 91236"/>
                  <a:gd name="csY469" fmla="*/ 115513 h 222437"/>
                  <a:gd name="csX470" fmla="*/ 47316 w 91236"/>
                  <a:gd name="csY470" fmla="*/ 114839 h 222437"/>
                  <a:gd name="csX471" fmla="*/ 47653 w 91236"/>
                  <a:gd name="csY471" fmla="*/ 114839 h 222437"/>
                  <a:gd name="csX472" fmla="*/ 47653 w 91236"/>
                  <a:gd name="csY472" fmla="*/ 114165 h 222437"/>
                  <a:gd name="csX473" fmla="*/ 47990 w 91236"/>
                  <a:gd name="csY473" fmla="*/ 114165 h 222437"/>
                  <a:gd name="csX474" fmla="*/ 47990 w 91236"/>
                  <a:gd name="csY474" fmla="*/ 113492 h 222437"/>
                  <a:gd name="csX475" fmla="*/ 48327 w 91236"/>
                  <a:gd name="csY475" fmla="*/ 113492 h 222437"/>
                  <a:gd name="csX476" fmla="*/ 48664 w 91236"/>
                  <a:gd name="csY476" fmla="*/ 112313 h 222437"/>
                  <a:gd name="csX477" fmla="*/ 49000 w 91236"/>
                  <a:gd name="csY477" fmla="*/ 112313 h 222437"/>
                  <a:gd name="csX478" fmla="*/ 49000 w 91236"/>
                  <a:gd name="csY478" fmla="*/ 111640 h 222437"/>
                  <a:gd name="csX479" fmla="*/ 49337 w 91236"/>
                  <a:gd name="csY479" fmla="*/ 111640 h 222437"/>
                  <a:gd name="csX480" fmla="*/ 49337 w 91236"/>
                  <a:gd name="csY480" fmla="*/ 110629 h 222437"/>
                  <a:gd name="csX481" fmla="*/ 49674 w 91236"/>
                  <a:gd name="csY481" fmla="*/ 110629 h 222437"/>
                  <a:gd name="csX482" fmla="*/ 49674 w 91236"/>
                  <a:gd name="csY482" fmla="*/ 109956 h 222437"/>
                  <a:gd name="csX483" fmla="*/ 50011 w 91236"/>
                  <a:gd name="csY483" fmla="*/ 109956 h 222437"/>
                  <a:gd name="csX484" fmla="*/ 50011 w 91236"/>
                  <a:gd name="csY484" fmla="*/ 109282 h 222437"/>
                  <a:gd name="csX485" fmla="*/ 50347 w 91236"/>
                  <a:gd name="csY485" fmla="*/ 109282 h 222437"/>
                  <a:gd name="csX486" fmla="*/ 51021 w 91236"/>
                  <a:gd name="csY486" fmla="*/ 107430 h 222437"/>
                  <a:gd name="csX487" fmla="*/ 51358 w 91236"/>
                  <a:gd name="csY487" fmla="*/ 107430 h 222437"/>
                  <a:gd name="csX488" fmla="*/ 51358 w 91236"/>
                  <a:gd name="csY488" fmla="*/ 106420 h 222437"/>
                  <a:gd name="csX489" fmla="*/ 51694 w 91236"/>
                  <a:gd name="csY489" fmla="*/ 106420 h 222437"/>
                  <a:gd name="csX490" fmla="*/ 51694 w 91236"/>
                  <a:gd name="csY490" fmla="*/ 105746 h 222437"/>
                  <a:gd name="csX491" fmla="*/ 52031 w 91236"/>
                  <a:gd name="csY491" fmla="*/ 105746 h 222437"/>
                  <a:gd name="csX492" fmla="*/ 52705 w 91236"/>
                  <a:gd name="csY492" fmla="*/ 103894 h 222437"/>
                  <a:gd name="csX493" fmla="*/ 53042 w 91236"/>
                  <a:gd name="csY493" fmla="*/ 103894 h 222437"/>
                  <a:gd name="csX494" fmla="*/ 53042 w 91236"/>
                  <a:gd name="csY494" fmla="*/ 102884 h 222437"/>
                  <a:gd name="csX495" fmla="*/ 53378 w 91236"/>
                  <a:gd name="csY495" fmla="*/ 102884 h 222437"/>
                  <a:gd name="csX496" fmla="*/ 53715 w 91236"/>
                  <a:gd name="csY496" fmla="*/ 101705 h 222437"/>
                  <a:gd name="csX497" fmla="*/ 54052 w 91236"/>
                  <a:gd name="csY497" fmla="*/ 101705 h 222437"/>
                  <a:gd name="csX498" fmla="*/ 54052 w 91236"/>
                  <a:gd name="csY498" fmla="*/ 100695 h 222437"/>
                  <a:gd name="csX499" fmla="*/ 54389 w 91236"/>
                  <a:gd name="csY499" fmla="*/ 100695 h 222437"/>
                  <a:gd name="csX500" fmla="*/ 54725 w 91236"/>
                  <a:gd name="csY500" fmla="*/ 99516 h 222437"/>
                  <a:gd name="csX501" fmla="*/ 55062 w 91236"/>
                  <a:gd name="csY501" fmla="*/ 99516 h 222437"/>
                  <a:gd name="csX502" fmla="*/ 55062 w 91236"/>
                  <a:gd name="csY502" fmla="*/ 98506 h 222437"/>
                  <a:gd name="csX503" fmla="*/ 55399 w 91236"/>
                  <a:gd name="csY503" fmla="*/ 98506 h 222437"/>
                  <a:gd name="csX504" fmla="*/ 55399 w 91236"/>
                  <a:gd name="csY504" fmla="*/ 97832 h 222437"/>
                  <a:gd name="csX505" fmla="*/ 55736 w 91236"/>
                  <a:gd name="csY505" fmla="*/ 97832 h 222437"/>
                  <a:gd name="csX506" fmla="*/ 55736 w 91236"/>
                  <a:gd name="csY506" fmla="*/ 96822 h 222437"/>
                  <a:gd name="csX507" fmla="*/ 56072 w 91236"/>
                  <a:gd name="csY507" fmla="*/ 96822 h 222437"/>
                  <a:gd name="csX508" fmla="*/ 56072 w 91236"/>
                  <a:gd name="csY508" fmla="*/ 96148 h 222437"/>
                  <a:gd name="csX509" fmla="*/ 56409 w 91236"/>
                  <a:gd name="csY509" fmla="*/ 96148 h 222437"/>
                  <a:gd name="csX510" fmla="*/ 56409 w 91236"/>
                  <a:gd name="csY510" fmla="*/ 95138 h 222437"/>
                  <a:gd name="csX511" fmla="*/ 56746 w 91236"/>
                  <a:gd name="csY511" fmla="*/ 95138 h 222437"/>
                  <a:gd name="csX512" fmla="*/ 56746 w 91236"/>
                  <a:gd name="csY512" fmla="*/ 94464 h 222437"/>
                  <a:gd name="csX513" fmla="*/ 57083 w 91236"/>
                  <a:gd name="csY513" fmla="*/ 94464 h 222437"/>
                  <a:gd name="csX514" fmla="*/ 57420 w 91236"/>
                  <a:gd name="csY514" fmla="*/ 92612 h 222437"/>
                  <a:gd name="csX515" fmla="*/ 57756 w 91236"/>
                  <a:gd name="csY515" fmla="*/ 92612 h 222437"/>
                  <a:gd name="csX516" fmla="*/ 57756 w 91236"/>
                  <a:gd name="csY516" fmla="*/ 91939 h 222437"/>
                  <a:gd name="csX517" fmla="*/ 58093 w 91236"/>
                  <a:gd name="csY517" fmla="*/ 91939 h 222437"/>
                  <a:gd name="csX518" fmla="*/ 58430 w 91236"/>
                  <a:gd name="csY518" fmla="*/ 90086 h 222437"/>
                  <a:gd name="csX519" fmla="*/ 58767 w 91236"/>
                  <a:gd name="csY519" fmla="*/ 90086 h 222437"/>
                  <a:gd name="csX520" fmla="*/ 58767 w 91236"/>
                  <a:gd name="csY520" fmla="*/ 89076 h 222437"/>
                  <a:gd name="csX521" fmla="*/ 59103 w 91236"/>
                  <a:gd name="csY521" fmla="*/ 89076 h 222437"/>
                  <a:gd name="csX522" fmla="*/ 59103 w 91236"/>
                  <a:gd name="csY522" fmla="*/ 88066 h 222437"/>
                  <a:gd name="csX523" fmla="*/ 59440 w 91236"/>
                  <a:gd name="csY523" fmla="*/ 88066 h 222437"/>
                  <a:gd name="csX524" fmla="*/ 59440 w 91236"/>
                  <a:gd name="csY524" fmla="*/ 87224 h 222437"/>
                  <a:gd name="csX525" fmla="*/ 59777 w 91236"/>
                  <a:gd name="csY525" fmla="*/ 87224 h 222437"/>
                  <a:gd name="csX526" fmla="*/ 59777 w 91236"/>
                  <a:gd name="csY526" fmla="*/ 86213 h 222437"/>
                  <a:gd name="csX527" fmla="*/ 60114 w 91236"/>
                  <a:gd name="csY527" fmla="*/ 86213 h 222437"/>
                  <a:gd name="csX528" fmla="*/ 60114 w 91236"/>
                  <a:gd name="csY528" fmla="*/ 85203 h 222437"/>
                  <a:gd name="csX529" fmla="*/ 60450 w 91236"/>
                  <a:gd name="csY529" fmla="*/ 85203 h 222437"/>
                  <a:gd name="csX530" fmla="*/ 60450 w 91236"/>
                  <a:gd name="csY530" fmla="*/ 84193 h 222437"/>
                  <a:gd name="csX531" fmla="*/ 60787 w 91236"/>
                  <a:gd name="csY531" fmla="*/ 84193 h 222437"/>
                  <a:gd name="csX532" fmla="*/ 60787 w 91236"/>
                  <a:gd name="csY532" fmla="*/ 83182 h 222437"/>
                  <a:gd name="csX533" fmla="*/ 61124 w 91236"/>
                  <a:gd name="csY533" fmla="*/ 83182 h 222437"/>
                  <a:gd name="csX534" fmla="*/ 61124 w 91236"/>
                  <a:gd name="csY534" fmla="*/ 82172 h 222437"/>
                  <a:gd name="csX535" fmla="*/ 61461 w 91236"/>
                  <a:gd name="csY535" fmla="*/ 82172 h 222437"/>
                  <a:gd name="csX536" fmla="*/ 61461 w 91236"/>
                  <a:gd name="csY536" fmla="*/ 80994 h 222437"/>
                  <a:gd name="csX537" fmla="*/ 65502 w 91236"/>
                  <a:gd name="csY537" fmla="*/ 65670 h 222437"/>
                  <a:gd name="csX538" fmla="*/ 65502 w 91236"/>
                  <a:gd name="csY538" fmla="*/ 64155 h 222437"/>
                  <a:gd name="csX539" fmla="*/ 67017 w 91236"/>
                  <a:gd name="csY539" fmla="*/ 57588 h 222437"/>
                  <a:gd name="csX540" fmla="*/ 67017 w 91236"/>
                  <a:gd name="csY540" fmla="*/ 55736 h 222437"/>
                  <a:gd name="csX541" fmla="*/ 68870 w 91236"/>
                  <a:gd name="csY541" fmla="*/ 44454 h 222437"/>
                  <a:gd name="csX542" fmla="*/ 68870 w 91236"/>
                  <a:gd name="csY542" fmla="*/ 41254 h 222437"/>
                  <a:gd name="csX543" fmla="*/ 69207 w 91236"/>
                  <a:gd name="csY543" fmla="*/ 41254 h 222437"/>
                  <a:gd name="csX544" fmla="*/ 69207 w 91236"/>
                  <a:gd name="csY544" fmla="*/ 37550 h 222437"/>
                  <a:gd name="csX545" fmla="*/ 66007 w 91236"/>
                  <a:gd name="csY545" fmla="*/ 28794 h 222437"/>
                  <a:gd name="csX546" fmla="*/ 66007 w 91236"/>
                  <a:gd name="csY546" fmla="*/ 28457 h 222437"/>
                  <a:gd name="csX547" fmla="*/ 64997 w 91236"/>
                  <a:gd name="csY547" fmla="*/ 28457 h 222437"/>
                  <a:gd name="csX548" fmla="*/ 64997 w 91236"/>
                  <a:gd name="csY548" fmla="*/ 28120 h 222437"/>
                  <a:gd name="csX549" fmla="*/ 63818 w 91236"/>
                  <a:gd name="csY549" fmla="*/ 28120 h 222437"/>
                  <a:gd name="csX550" fmla="*/ 63818 w 91236"/>
                  <a:gd name="csY550" fmla="*/ 27784 h 222437"/>
                  <a:gd name="csX551" fmla="*/ 61292 w 91236"/>
                  <a:gd name="csY551" fmla="*/ 27784 h 222437"/>
                  <a:gd name="csX552" fmla="*/ 61292 w 91236"/>
                  <a:gd name="csY552" fmla="*/ 27447 h 222437"/>
                  <a:gd name="csX553" fmla="*/ 58093 w 91236"/>
                  <a:gd name="csY553" fmla="*/ 27447 h 222437"/>
                  <a:gd name="csX554" fmla="*/ 58093 w 91236"/>
                  <a:gd name="csY554" fmla="*/ 27110 h 222437"/>
                  <a:gd name="csX555" fmla="*/ 55904 w 91236"/>
                  <a:gd name="csY555" fmla="*/ 27110 h 222437"/>
                  <a:gd name="csX556" fmla="*/ 55904 w 91236"/>
                  <a:gd name="csY556" fmla="*/ 26773 h 222437"/>
                  <a:gd name="csX557" fmla="*/ 54052 w 91236"/>
                  <a:gd name="csY557" fmla="*/ 26773 h 222437"/>
                  <a:gd name="csX558" fmla="*/ 54052 w 91236"/>
                  <a:gd name="csY558" fmla="*/ 26437 h 222437"/>
                  <a:gd name="csX559" fmla="*/ 52873 w 91236"/>
                  <a:gd name="csY559" fmla="*/ 26437 h 222437"/>
                  <a:gd name="csX560" fmla="*/ 52873 w 91236"/>
                  <a:gd name="csY560" fmla="*/ 26100 h 222437"/>
                  <a:gd name="csX561" fmla="*/ 50011 w 91236"/>
                  <a:gd name="csY561" fmla="*/ 25426 h 222437"/>
                  <a:gd name="csX562" fmla="*/ 50011 w 91236"/>
                  <a:gd name="csY562" fmla="*/ 25089 h 222437"/>
                  <a:gd name="csX563" fmla="*/ 48832 w 91236"/>
                  <a:gd name="csY563" fmla="*/ 24753 h 222437"/>
                  <a:gd name="csX564" fmla="*/ 48832 w 91236"/>
                  <a:gd name="csY564" fmla="*/ 24416 h 222437"/>
                  <a:gd name="csX565" fmla="*/ 47653 w 91236"/>
                  <a:gd name="csY565" fmla="*/ 24079 h 222437"/>
                  <a:gd name="csX566" fmla="*/ 46980 w 91236"/>
                  <a:gd name="csY566" fmla="*/ 23069 h 222437"/>
                  <a:gd name="csX567" fmla="*/ 46306 w 91236"/>
                  <a:gd name="csY567" fmla="*/ 23069 h 222437"/>
                  <a:gd name="csX568" fmla="*/ 45296 w 91236"/>
                  <a:gd name="csY568" fmla="*/ 21890 h 222437"/>
                  <a:gd name="csX569" fmla="*/ 44959 w 91236"/>
                  <a:gd name="csY569" fmla="*/ 21890 h 222437"/>
                  <a:gd name="csX570" fmla="*/ 44959 w 91236"/>
                  <a:gd name="csY570" fmla="*/ 21217 h 222437"/>
                  <a:gd name="csX571" fmla="*/ 44285 w 91236"/>
                  <a:gd name="csY571" fmla="*/ 20880 h 222437"/>
                  <a:gd name="csX572" fmla="*/ 44285 w 91236"/>
                  <a:gd name="csY572" fmla="*/ 20206 h 222437"/>
                  <a:gd name="csX573" fmla="*/ 43612 w 91236"/>
                  <a:gd name="csY573" fmla="*/ 19870 h 222437"/>
                  <a:gd name="csX574" fmla="*/ 43275 w 91236"/>
                  <a:gd name="csY574" fmla="*/ 18017 h 222437"/>
                  <a:gd name="csX575" fmla="*/ 42938 w 91236"/>
                  <a:gd name="csY575" fmla="*/ 18017 h 222437"/>
                  <a:gd name="csX576" fmla="*/ 43275 w 91236"/>
                  <a:gd name="csY576" fmla="*/ 14650 h 222437"/>
                  <a:gd name="csX577" fmla="*/ 43612 w 91236"/>
                  <a:gd name="csY577" fmla="*/ 14650 h 222437"/>
                  <a:gd name="csX578" fmla="*/ 43612 w 91236"/>
                  <a:gd name="csY578" fmla="*/ 13976 h 222437"/>
                  <a:gd name="csX579" fmla="*/ 43949 w 91236"/>
                  <a:gd name="csY579" fmla="*/ 13976 h 222437"/>
                  <a:gd name="csX580" fmla="*/ 43949 w 91236"/>
                  <a:gd name="csY580" fmla="*/ 12966 h 222437"/>
                  <a:gd name="csX581" fmla="*/ 44285 w 91236"/>
                  <a:gd name="csY581" fmla="*/ 12966 h 222437"/>
                  <a:gd name="csX582" fmla="*/ 44622 w 91236"/>
                  <a:gd name="csY582" fmla="*/ 11787 h 222437"/>
                  <a:gd name="csX583" fmla="*/ 44959 w 91236"/>
                  <a:gd name="csY583" fmla="*/ 11787 h 222437"/>
                  <a:gd name="csX584" fmla="*/ 44959 w 91236"/>
                  <a:gd name="csY584" fmla="*/ 11113 h 222437"/>
                  <a:gd name="csX585" fmla="*/ 45633 w 91236"/>
                  <a:gd name="csY585" fmla="*/ 10777 h 222437"/>
                  <a:gd name="csX586" fmla="*/ 45633 w 91236"/>
                  <a:gd name="csY586" fmla="*/ 10103 h 222437"/>
                  <a:gd name="csX587" fmla="*/ 46306 w 91236"/>
                  <a:gd name="csY587" fmla="*/ 9766 h 222437"/>
                  <a:gd name="csX588" fmla="*/ 46306 w 91236"/>
                  <a:gd name="csY588" fmla="*/ 9093 h 222437"/>
                  <a:gd name="csX589" fmla="*/ 46980 w 91236"/>
                  <a:gd name="csY589" fmla="*/ 8756 h 222437"/>
                  <a:gd name="csX590" fmla="*/ 46980 w 91236"/>
                  <a:gd name="csY590" fmla="*/ 8083 h 222437"/>
                  <a:gd name="csX591" fmla="*/ 48495 w 91236"/>
                  <a:gd name="csY591" fmla="*/ 6904 h 222437"/>
                  <a:gd name="csX592" fmla="*/ 48495 w 91236"/>
                  <a:gd name="csY592" fmla="*/ 6230 h 222437"/>
                  <a:gd name="csX593" fmla="*/ 49674 w 91236"/>
                  <a:gd name="csY593" fmla="*/ 5220 h 222437"/>
                  <a:gd name="csX594" fmla="*/ 49674 w 91236"/>
                  <a:gd name="csY594" fmla="*/ 4883 h 222437"/>
                  <a:gd name="csX595" fmla="*/ 50347 w 91236"/>
                  <a:gd name="csY595" fmla="*/ 4883 h 222437"/>
                  <a:gd name="csX596" fmla="*/ 51526 w 91236"/>
                  <a:gd name="csY596" fmla="*/ 3368 h 222437"/>
                  <a:gd name="csX597" fmla="*/ 52200 w 91236"/>
                  <a:gd name="csY597" fmla="*/ 3368 h 222437"/>
                  <a:gd name="csX598" fmla="*/ 52536 w 91236"/>
                  <a:gd name="csY598" fmla="*/ 2694 h 222437"/>
                  <a:gd name="csX599" fmla="*/ 53210 w 91236"/>
                  <a:gd name="csY599" fmla="*/ 2694 h 222437"/>
                  <a:gd name="csX600" fmla="*/ 53547 w 91236"/>
                  <a:gd name="csY600" fmla="*/ 2021 h 222437"/>
                  <a:gd name="csX601" fmla="*/ 54725 w 91236"/>
                  <a:gd name="csY601" fmla="*/ 1684 h 222437"/>
                  <a:gd name="csX602" fmla="*/ 54725 w 91236"/>
                  <a:gd name="csY602" fmla="*/ 1347 h 222437"/>
                  <a:gd name="csX603" fmla="*/ 55904 w 91236"/>
                  <a:gd name="csY603" fmla="*/ 1010 h 222437"/>
                  <a:gd name="csX604" fmla="*/ 55904 w 91236"/>
                  <a:gd name="csY604" fmla="*/ 674 h 222437"/>
                  <a:gd name="csX605" fmla="*/ 57756 w 91236"/>
                  <a:gd name="csY605" fmla="*/ 337 h 222437"/>
                  <a:gd name="csX606" fmla="*/ 57756 w 91236"/>
                  <a:gd name="csY606" fmla="*/ 0 h 22243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Lst>
                <a:rect l="l" t="t" r="r" b="b"/>
                <a:pathLst>
                  <a:path w="91236" h="222437">
                    <a:moveTo>
                      <a:pt x="58935" y="2357"/>
                    </a:moveTo>
                    <a:cubicBezTo>
                      <a:pt x="62639" y="2357"/>
                      <a:pt x="65334" y="2526"/>
                      <a:pt x="68028" y="3536"/>
                    </a:cubicBezTo>
                    <a:lnTo>
                      <a:pt x="68028" y="3873"/>
                    </a:lnTo>
                    <a:cubicBezTo>
                      <a:pt x="68028" y="3873"/>
                      <a:pt x="69207" y="4041"/>
                      <a:pt x="69880" y="4210"/>
                    </a:cubicBezTo>
                    <a:lnTo>
                      <a:pt x="69880" y="4546"/>
                    </a:lnTo>
                    <a:lnTo>
                      <a:pt x="70554" y="4546"/>
                    </a:lnTo>
                    <a:lnTo>
                      <a:pt x="70554" y="4883"/>
                    </a:lnTo>
                    <a:lnTo>
                      <a:pt x="71564" y="4883"/>
                    </a:lnTo>
                    <a:lnTo>
                      <a:pt x="71564" y="5220"/>
                    </a:lnTo>
                    <a:cubicBezTo>
                      <a:pt x="71564" y="5220"/>
                      <a:pt x="72743" y="5557"/>
                      <a:pt x="73416" y="5893"/>
                    </a:cubicBezTo>
                    <a:lnTo>
                      <a:pt x="73416" y="6230"/>
                    </a:lnTo>
                    <a:lnTo>
                      <a:pt x="74090" y="6230"/>
                    </a:lnTo>
                    <a:lnTo>
                      <a:pt x="74090" y="6567"/>
                    </a:lnTo>
                    <a:cubicBezTo>
                      <a:pt x="74090" y="6567"/>
                      <a:pt x="74932" y="6735"/>
                      <a:pt x="75268" y="6904"/>
                    </a:cubicBezTo>
                    <a:cubicBezTo>
                      <a:pt x="75268" y="7072"/>
                      <a:pt x="75437" y="7409"/>
                      <a:pt x="75605" y="7577"/>
                    </a:cubicBezTo>
                    <a:cubicBezTo>
                      <a:pt x="75942" y="7577"/>
                      <a:pt x="76447" y="7746"/>
                      <a:pt x="76784" y="7914"/>
                    </a:cubicBezTo>
                    <a:cubicBezTo>
                      <a:pt x="76952" y="8251"/>
                      <a:pt x="77289" y="8588"/>
                      <a:pt x="77457" y="8924"/>
                    </a:cubicBezTo>
                    <a:lnTo>
                      <a:pt x="78131" y="8924"/>
                    </a:lnTo>
                    <a:cubicBezTo>
                      <a:pt x="78131" y="8924"/>
                      <a:pt x="78804" y="9766"/>
                      <a:pt x="79141" y="10103"/>
                    </a:cubicBezTo>
                    <a:lnTo>
                      <a:pt x="79815" y="10103"/>
                    </a:lnTo>
                    <a:cubicBezTo>
                      <a:pt x="79815" y="10103"/>
                      <a:pt x="80825" y="11282"/>
                      <a:pt x="81330" y="11955"/>
                    </a:cubicBezTo>
                    <a:cubicBezTo>
                      <a:pt x="81499" y="11955"/>
                      <a:pt x="81667" y="12124"/>
                      <a:pt x="82004" y="12292"/>
                    </a:cubicBezTo>
                    <a:lnTo>
                      <a:pt x="82004" y="12966"/>
                    </a:lnTo>
                    <a:cubicBezTo>
                      <a:pt x="82004" y="12966"/>
                      <a:pt x="82846" y="13639"/>
                      <a:pt x="83183" y="13976"/>
                    </a:cubicBezTo>
                    <a:lnTo>
                      <a:pt x="83183" y="14650"/>
                    </a:lnTo>
                    <a:cubicBezTo>
                      <a:pt x="83183" y="14650"/>
                      <a:pt x="83519" y="14818"/>
                      <a:pt x="83856" y="14986"/>
                    </a:cubicBezTo>
                    <a:cubicBezTo>
                      <a:pt x="83856" y="15323"/>
                      <a:pt x="84024" y="15660"/>
                      <a:pt x="84193" y="15997"/>
                    </a:cubicBezTo>
                    <a:lnTo>
                      <a:pt x="84530" y="15997"/>
                    </a:lnTo>
                    <a:cubicBezTo>
                      <a:pt x="84530" y="15997"/>
                      <a:pt x="84698" y="16839"/>
                      <a:pt x="84866" y="17175"/>
                    </a:cubicBezTo>
                    <a:cubicBezTo>
                      <a:pt x="85035" y="17175"/>
                      <a:pt x="85203" y="17344"/>
                      <a:pt x="85540" y="17512"/>
                    </a:cubicBezTo>
                    <a:cubicBezTo>
                      <a:pt x="85877" y="18522"/>
                      <a:pt x="86214" y="19364"/>
                      <a:pt x="86550" y="20375"/>
                    </a:cubicBezTo>
                    <a:lnTo>
                      <a:pt x="86887" y="20375"/>
                    </a:lnTo>
                    <a:lnTo>
                      <a:pt x="86887" y="21048"/>
                    </a:lnTo>
                    <a:lnTo>
                      <a:pt x="87224" y="21048"/>
                    </a:lnTo>
                    <a:cubicBezTo>
                      <a:pt x="87224" y="21048"/>
                      <a:pt x="87392" y="22059"/>
                      <a:pt x="87561" y="22564"/>
                    </a:cubicBezTo>
                    <a:lnTo>
                      <a:pt x="87897" y="22564"/>
                    </a:lnTo>
                    <a:lnTo>
                      <a:pt x="87897" y="23574"/>
                    </a:lnTo>
                    <a:lnTo>
                      <a:pt x="88234" y="23574"/>
                    </a:lnTo>
                    <a:cubicBezTo>
                      <a:pt x="88908" y="27110"/>
                      <a:pt x="89750" y="30646"/>
                      <a:pt x="90423" y="34182"/>
                    </a:cubicBezTo>
                    <a:lnTo>
                      <a:pt x="90423" y="36708"/>
                    </a:lnTo>
                    <a:lnTo>
                      <a:pt x="90760" y="36708"/>
                    </a:lnTo>
                    <a:lnTo>
                      <a:pt x="90760" y="40076"/>
                    </a:lnTo>
                    <a:lnTo>
                      <a:pt x="91097" y="40076"/>
                    </a:lnTo>
                    <a:cubicBezTo>
                      <a:pt x="91433" y="41591"/>
                      <a:pt x="91097" y="47485"/>
                      <a:pt x="90760" y="48495"/>
                    </a:cubicBezTo>
                    <a:lnTo>
                      <a:pt x="90760" y="51694"/>
                    </a:lnTo>
                    <a:lnTo>
                      <a:pt x="90423" y="51694"/>
                    </a:lnTo>
                    <a:lnTo>
                      <a:pt x="90423" y="54894"/>
                    </a:lnTo>
                    <a:lnTo>
                      <a:pt x="90086" y="54894"/>
                    </a:lnTo>
                    <a:cubicBezTo>
                      <a:pt x="89918" y="57251"/>
                      <a:pt x="89750" y="59440"/>
                      <a:pt x="89413" y="61798"/>
                    </a:cubicBezTo>
                    <a:lnTo>
                      <a:pt x="89076" y="61798"/>
                    </a:lnTo>
                    <a:lnTo>
                      <a:pt x="89076" y="63313"/>
                    </a:lnTo>
                    <a:lnTo>
                      <a:pt x="88739" y="63313"/>
                    </a:lnTo>
                    <a:lnTo>
                      <a:pt x="88739" y="64828"/>
                    </a:lnTo>
                    <a:lnTo>
                      <a:pt x="88402" y="64828"/>
                    </a:lnTo>
                    <a:lnTo>
                      <a:pt x="88402" y="66007"/>
                    </a:lnTo>
                    <a:lnTo>
                      <a:pt x="88066" y="66007"/>
                    </a:lnTo>
                    <a:cubicBezTo>
                      <a:pt x="88066" y="67017"/>
                      <a:pt x="87897" y="67859"/>
                      <a:pt x="87729" y="68870"/>
                    </a:cubicBezTo>
                    <a:lnTo>
                      <a:pt x="87392" y="68870"/>
                    </a:lnTo>
                    <a:lnTo>
                      <a:pt x="87392" y="70048"/>
                    </a:lnTo>
                    <a:lnTo>
                      <a:pt x="87055" y="70048"/>
                    </a:lnTo>
                    <a:lnTo>
                      <a:pt x="87055" y="71059"/>
                    </a:lnTo>
                    <a:lnTo>
                      <a:pt x="86719" y="71059"/>
                    </a:lnTo>
                    <a:lnTo>
                      <a:pt x="86719" y="72237"/>
                    </a:lnTo>
                    <a:lnTo>
                      <a:pt x="86382" y="72237"/>
                    </a:lnTo>
                    <a:lnTo>
                      <a:pt x="86382" y="73416"/>
                    </a:lnTo>
                    <a:lnTo>
                      <a:pt x="86045" y="73416"/>
                    </a:lnTo>
                    <a:cubicBezTo>
                      <a:pt x="86045" y="73416"/>
                      <a:pt x="85877" y="74932"/>
                      <a:pt x="85708" y="75605"/>
                    </a:cubicBezTo>
                    <a:lnTo>
                      <a:pt x="85372" y="75605"/>
                    </a:lnTo>
                    <a:cubicBezTo>
                      <a:pt x="85372" y="75605"/>
                      <a:pt x="85203" y="77121"/>
                      <a:pt x="85035" y="77794"/>
                    </a:cubicBezTo>
                    <a:lnTo>
                      <a:pt x="84698" y="77794"/>
                    </a:lnTo>
                    <a:lnTo>
                      <a:pt x="84698" y="78973"/>
                    </a:lnTo>
                    <a:lnTo>
                      <a:pt x="84361" y="78973"/>
                    </a:lnTo>
                    <a:lnTo>
                      <a:pt x="84361" y="79983"/>
                    </a:lnTo>
                    <a:lnTo>
                      <a:pt x="84024" y="79983"/>
                    </a:lnTo>
                    <a:lnTo>
                      <a:pt x="84024" y="80994"/>
                    </a:lnTo>
                    <a:lnTo>
                      <a:pt x="83688" y="80994"/>
                    </a:lnTo>
                    <a:lnTo>
                      <a:pt x="83688" y="82004"/>
                    </a:lnTo>
                    <a:lnTo>
                      <a:pt x="83351" y="82004"/>
                    </a:lnTo>
                    <a:lnTo>
                      <a:pt x="83351" y="83182"/>
                    </a:lnTo>
                    <a:lnTo>
                      <a:pt x="83014" y="83182"/>
                    </a:lnTo>
                    <a:lnTo>
                      <a:pt x="83014" y="84193"/>
                    </a:lnTo>
                    <a:lnTo>
                      <a:pt x="82677" y="84193"/>
                    </a:lnTo>
                    <a:lnTo>
                      <a:pt x="82677" y="85203"/>
                    </a:lnTo>
                    <a:lnTo>
                      <a:pt x="82341" y="85203"/>
                    </a:lnTo>
                    <a:lnTo>
                      <a:pt x="82341" y="86382"/>
                    </a:lnTo>
                    <a:lnTo>
                      <a:pt x="82004" y="86382"/>
                    </a:lnTo>
                    <a:lnTo>
                      <a:pt x="82004" y="87392"/>
                    </a:lnTo>
                    <a:lnTo>
                      <a:pt x="81667" y="87392"/>
                    </a:lnTo>
                    <a:lnTo>
                      <a:pt x="81667" y="88402"/>
                    </a:lnTo>
                    <a:lnTo>
                      <a:pt x="81330" y="88402"/>
                    </a:lnTo>
                    <a:lnTo>
                      <a:pt x="81330" y="89413"/>
                    </a:lnTo>
                    <a:lnTo>
                      <a:pt x="80994" y="89413"/>
                    </a:lnTo>
                    <a:lnTo>
                      <a:pt x="80994" y="90423"/>
                    </a:lnTo>
                    <a:lnTo>
                      <a:pt x="80657" y="90423"/>
                    </a:lnTo>
                    <a:lnTo>
                      <a:pt x="80657" y="91097"/>
                    </a:lnTo>
                    <a:lnTo>
                      <a:pt x="80320" y="91097"/>
                    </a:lnTo>
                    <a:lnTo>
                      <a:pt x="80320" y="92107"/>
                    </a:lnTo>
                    <a:lnTo>
                      <a:pt x="79983" y="92107"/>
                    </a:lnTo>
                    <a:cubicBezTo>
                      <a:pt x="79815" y="93117"/>
                      <a:pt x="79478" y="93959"/>
                      <a:pt x="79310" y="94969"/>
                    </a:cubicBezTo>
                    <a:lnTo>
                      <a:pt x="78973" y="94969"/>
                    </a:lnTo>
                    <a:lnTo>
                      <a:pt x="78973" y="95643"/>
                    </a:lnTo>
                    <a:lnTo>
                      <a:pt x="78636" y="95643"/>
                    </a:lnTo>
                    <a:cubicBezTo>
                      <a:pt x="78636" y="95643"/>
                      <a:pt x="78468" y="96822"/>
                      <a:pt x="78299" y="97495"/>
                    </a:cubicBezTo>
                    <a:lnTo>
                      <a:pt x="77963" y="97495"/>
                    </a:lnTo>
                    <a:lnTo>
                      <a:pt x="77963" y="98169"/>
                    </a:lnTo>
                    <a:lnTo>
                      <a:pt x="77626" y="98169"/>
                    </a:lnTo>
                    <a:cubicBezTo>
                      <a:pt x="77626" y="98169"/>
                      <a:pt x="77457" y="99348"/>
                      <a:pt x="77289" y="100021"/>
                    </a:cubicBezTo>
                    <a:lnTo>
                      <a:pt x="76952" y="100021"/>
                    </a:lnTo>
                    <a:cubicBezTo>
                      <a:pt x="76952" y="100021"/>
                      <a:pt x="76784" y="101031"/>
                      <a:pt x="76616" y="101537"/>
                    </a:cubicBezTo>
                    <a:lnTo>
                      <a:pt x="76279" y="101537"/>
                    </a:lnTo>
                    <a:lnTo>
                      <a:pt x="76279" y="102210"/>
                    </a:lnTo>
                    <a:lnTo>
                      <a:pt x="75942" y="102210"/>
                    </a:lnTo>
                    <a:lnTo>
                      <a:pt x="75942" y="103220"/>
                    </a:lnTo>
                    <a:lnTo>
                      <a:pt x="75605" y="103220"/>
                    </a:lnTo>
                    <a:lnTo>
                      <a:pt x="75605" y="103894"/>
                    </a:lnTo>
                    <a:lnTo>
                      <a:pt x="75268" y="103894"/>
                    </a:lnTo>
                    <a:lnTo>
                      <a:pt x="75268" y="104904"/>
                    </a:lnTo>
                    <a:lnTo>
                      <a:pt x="74932" y="104904"/>
                    </a:lnTo>
                    <a:lnTo>
                      <a:pt x="74932" y="105578"/>
                    </a:lnTo>
                    <a:lnTo>
                      <a:pt x="74595" y="105578"/>
                    </a:lnTo>
                    <a:lnTo>
                      <a:pt x="74595" y="106588"/>
                    </a:lnTo>
                    <a:lnTo>
                      <a:pt x="74258" y="106588"/>
                    </a:lnTo>
                    <a:cubicBezTo>
                      <a:pt x="74258" y="106588"/>
                      <a:pt x="74090" y="107430"/>
                      <a:pt x="73921" y="107767"/>
                    </a:cubicBezTo>
                    <a:lnTo>
                      <a:pt x="73585" y="107767"/>
                    </a:lnTo>
                    <a:lnTo>
                      <a:pt x="73585" y="108777"/>
                    </a:lnTo>
                    <a:lnTo>
                      <a:pt x="73248" y="108777"/>
                    </a:lnTo>
                    <a:cubicBezTo>
                      <a:pt x="73248" y="108777"/>
                      <a:pt x="73079" y="109619"/>
                      <a:pt x="72911" y="109956"/>
                    </a:cubicBezTo>
                    <a:lnTo>
                      <a:pt x="72574" y="109956"/>
                    </a:lnTo>
                    <a:lnTo>
                      <a:pt x="72574" y="110966"/>
                    </a:lnTo>
                    <a:lnTo>
                      <a:pt x="72237" y="110966"/>
                    </a:lnTo>
                    <a:cubicBezTo>
                      <a:pt x="72237" y="110966"/>
                      <a:pt x="72069" y="111808"/>
                      <a:pt x="71901" y="112145"/>
                    </a:cubicBezTo>
                    <a:lnTo>
                      <a:pt x="71564" y="112145"/>
                    </a:lnTo>
                    <a:lnTo>
                      <a:pt x="71564" y="113155"/>
                    </a:lnTo>
                    <a:lnTo>
                      <a:pt x="71227" y="113155"/>
                    </a:lnTo>
                    <a:lnTo>
                      <a:pt x="71227" y="113829"/>
                    </a:lnTo>
                    <a:lnTo>
                      <a:pt x="70890" y="113829"/>
                    </a:lnTo>
                    <a:lnTo>
                      <a:pt x="70890" y="114502"/>
                    </a:lnTo>
                    <a:lnTo>
                      <a:pt x="70554" y="114502"/>
                    </a:lnTo>
                    <a:lnTo>
                      <a:pt x="70554" y="115176"/>
                    </a:lnTo>
                    <a:lnTo>
                      <a:pt x="70217" y="115176"/>
                    </a:lnTo>
                    <a:lnTo>
                      <a:pt x="70217" y="116186"/>
                    </a:lnTo>
                    <a:lnTo>
                      <a:pt x="69880" y="116186"/>
                    </a:lnTo>
                    <a:lnTo>
                      <a:pt x="69880" y="116860"/>
                    </a:lnTo>
                    <a:lnTo>
                      <a:pt x="69543" y="116860"/>
                    </a:lnTo>
                    <a:cubicBezTo>
                      <a:pt x="69543" y="116860"/>
                      <a:pt x="69038" y="118038"/>
                      <a:pt x="68870" y="118712"/>
                    </a:cubicBezTo>
                    <a:lnTo>
                      <a:pt x="68533" y="118712"/>
                    </a:lnTo>
                    <a:lnTo>
                      <a:pt x="68533" y="119722"/>
                    </a:lnTo>
                    <a:lnTo>
                      <a:pt x="68196" y="119722"/>
                    </a:lnTo>
                    <a:cubicBezTo>
                      <a:pt x="68196" y="119722"/>
                      <a:pt x="68028" y="120564"/>
                      <a:pt x="67859" y="120901"/>
                    </a:cubicBezTo>
                    <a:lnTo>
                      <a:pt x="67523" y="120901"/>
                    </a:lnTo>
                    <a:cubicBezTo>
                      <a:pt x="67523" y="120901"/>
                      <a:pt x="67186" y="122080"/>
                      <a:pt x="66849" y="122753"/>
                    </a:cubicBezTo>
                    <a:lnTo>
                      <a:pt x="66512" y="122753"/>
                    </a:lnTo>
                    <a:cubicBezTo>
                      <a:pt x="66512" y="122753"/>
                      <a:pt x="66344" y="123595"/>
                      <a:pt x="66176" y="123932"/>
                    </a:cubicBezTo>
                    <a:lnTo>
                      <a:pt x="65839" y="123932"/>
                    </a:lnTo>
                    <a:lnTo>
                      <a:pt x="65502" y="125111"/>
                    </a:lnTo>
                    <a:lnTo>
                      <a:pt x="65165" y="125111"/>
                    </a:lnTo>
                    <a:cubicBezTo>
                      <a:pt x="65165" y="125111"/>
                      <a:pt x="64997" y="125952"/>
                      <a:pt x="64829" y="126289"/>
                    </a:cubicBezTo>
                    <a:lnTo>
                      <a:pt x="64492" y="126289"/>
                    </a:lnTo>
                    <a:lnTo>
                      <a:pt x="64492" y="126963"/>
                    </a:lnTo>
                    <a:lnTo>
                      <a:pt x="64155" y="126963"/>
                    </a:lnTo>
                    <a:lnTo>
                      <a:pt x="64155" y="127636"/>
                    </a:lnTo>
                    <a:lnTo>
                      <a:pt x="63818" y="127636"/>
                    </a:lnTo>
                    <a:lnTo>
                      <a:pt x="63818" y="128310"/>
                    </a:lnTo>
                    <a:lnTo>
                      <a:pt x="63481" y="128310"/>
                    </a:lnTo>
                    <a:lnTo>
                      <a:pt x="63481" y="128983"/>
                    </a:lnTo>
                    <a:lnTo>
                      <a:pt x="63145" y="128983"/>
                    </a:lnTo>
                    <a:lnTo>
                      <a:pt x="63145" y="129657"/>
                    </a:lnTo>
                    <a:lnTo>
                      <a:pt x="62808" y="129657"/>
                    </a:lnTo>
                    <a:lnTo>
                      <a:pt x="62808" y="130330"/>
                    </a:lnTo>
                    <a:lnTo>
                      <a:pt x="62471" y="130330"/>
                    </a:lnTo>
                    <a:lnTo>
                      <a:pt x="62471" y="131004"/>
                    </a:lnTo>
                    <a:lnTo>
                      <a:pt x="62134" y="131004"/>
                    </a:lnTo>
                    <a:lnTo>
                      <a:pt x="62134" y="131678"/>
                    </a:lnTo>
                    <a:lnTo>
                      <a:pt x="61798" y="131678"/>
                    </a:lnTo>
                    <a:cubicBezTo>
                      <a:pt x="61798" y="131678"/>
                      <a:pt x="61461" y="132856"/>
                      <a:pt x="61124" y="133530"/>
                    </a:cubicBezTo>
                    <a:lnTo>
                      <a:pt x="60787" y="133530"/>
                    </a:lnTo>
                    <a:cubicBezTo>
                      <a:pt x="60787" y="133530"/>
                      <a:pt x="60619" y="134372"/>
                      <a:pt x="60450" y="134709"/>
                    </a:cubicBezTo>
                    <a:lnTo>
                      <a:pt x="60114" y="134709"/>
                    </a:lnTo>
                    <a:cubicBezTo>
                      <a:pt x="60114" y="134709"/>
                      <a:pt x="59945" y="135550"/>
                      <a:pt x="59777" y="135887"/>
                    </a:cubicBezTo>
                    <a:lnTo>
                      <a:pt x="59440" y="135887"/>
                    </a:lnTo>
                    <a:lnTo>
                      <a:pt x="59440" y="136561"/>
                    </a:lnTo>
                    <a:lnTo>
                      <a:pt x="59103" y="136561"/>
                    </a:lnTo>
                    <a:lnTo>
                      <a:pt x="59103" y="137234"/>
                    </a:lnTo>
                    <a:lnTo>
                      <a:pt x="58767" y="137234"/>
                    </a:lnTo>
                    <a:lnTo>
                      <a:pt x="58767" y="137908"/>
                    </a:lnTo>
                    <a:lnTo>
                      <a:pt x="58430" y="137908"/>
                    </a:lnTo>
                    <a:lnTo>
                      <a:pt x="58430" y="138581"/>
                    </a:lnTo>
                    <a:lnTo>
                      <a:pt x="58093" y="138581"/>
                    </a:lnTo>
                    <a:lnTo>
                      <a:pt x="58093" y="139255"/>
                    </a:lnTo>
                    <a:lnTo>
                      <a:pt x="57756" y="139255"/>
                    </a:lnTo>
                    <a:lnTo>
                      <a:pt x="57756" y="139928"/>
                    </a:lnTo>
                    <a:lnTo>
                      <a:pt x="57420" y="139928"/>
                    </a:lnTo>
                    <a:lnTo>
                      <a:pt x="57420" y="140602"/>
                    </a:lnTo>
                    <a:lnTo>
                      <a:pt x="57083" y="140602"/>
                    </a:lnTo>
                    <a:lnTo>
                      <a:pt x="57083" y="141276"/>
                    </a:lnTo>
                    <a:lnTo>
                      <a:pt x="56746" y="141276"/>
                    </a:lnTo>
                    <a:lnTo>
                      <a:pt x="56746" y="141949"/>
                    </a:lnTo>
                    <a:cubicBezTo>
                      <a:pt x="56746" y="141949"/>
                      <a:pt x="56241" y="142117"/>
                      <a:pt x="56072" y="142286"/>
                    </a:cubicBezTo>
                    <a:lnTo>
                      <a:pt x="56072" y="142959"/>
                    </a:lnTo>
                    <a:lnTo>
                      <a:pt x="55736" y="142959"/>
                    </a:lnTo>
                    <a:lnTo>
                      <a:pt x="55736" y="143633"/>
                    </a:lnTo>
                    <a:lnTo>
                      <a:pt x="55399" y="143633"/>
                    </a:lnTo>
                    <a:lnTo>
                      <a:pt x="55399" y="144306"/>
                    </a:lnTo>
                    <a:lnTo>
                      <a:pt x="55062" y="144306"/>
                    </a:lnTo>
                    <a:lnTo>
                      <a:pt x="55062" y="144980"/>
                    </a:lnTo>
                    <a:lnTo>
                      <a:pt x="54725" y="144980"/>
                    </a:lnTo>
                    <a:lnTo>
                      <a:pt x="54725" y="145654"/>
                    </a:lnTo>
                    <a:cubicBezTo>
                      <a:pt x="54725" y="145654"/>
                      <a:pt x="54389" y="145822"/>
                      <a:pt x="54052" y="145990"/>
                    </a:cubicBezTo>
                    <a:cubicBezTo>
                      <a:pt x="53883" y="146664"/>
                      <a:pt x="53715" y="147169"/>
                      <a:pt x="53378" y="147843"/>
                    </a:cubicBezTo>
                    <a:cubicBezTo>
                      <a:pt x="53210" y="147843"/>
                      <a:pt x="53042" y="148011"/>
                      <a:pt x="52705" y="148179"/>
                    </a:cubicBezTo>
                    <a:cubicBezTo>
                      <a:pt x="52705" y="148516"/>
                      <a:pt x="52536" y="149021"/>
                      <a:pt x="52368" y="149358"/>
                    </a:cubicBezTo>
                    <a:cubicBezTo>
                      <a:pt x="52200" y="149358"/>
                      <a:pt x="51863" y="149526"/>
                      <a:pt x="51694" y="149695"/>
                    </a:cubicBezTo>
                    <a:cubicBezTo>
                      <a:pt x="51526" y="150368"/>
                      <a:pt x="51358" y="150874"/>
                      <a:pt x="51021" y="151547"/>
                    </a:cubicBezTo>
                    <a:cubicBezTo>
                      <a:pt x="50852" y="151547"/>
                      <a:pt x="50684" y="151715"/>
                      <a:pt x="50347" y="151884"/>
                    </a:cubicBezTo>
                    <a:cubicBezTo>
                      <a:pt x="50179" y="152557"/>
                      <a:pt x="50011" y="153063"/>
                      <a:pt x="49674" y="153736"/>
                    </a:cubicBezTo>
                    <a:cubicBezTo>
                      <a:pt x="49505" y="153736"/>
                      <a:pt x="49337" y="153904"/>
                      <a:pt x="49000" y="154073"/>
                    </a:cubicBezTo>
                    <a:cubicBezTo>
                      <a:pt x="49000" y="154410"/>
                      <a:pt x="48832" y="154915"/>
                      <a:pt x="48664" y="155252"/>
                    </a:cubicBezTo>
                    <a:cubicBezTo>
                      <a:pt x="48495" y="155252"/>
                      <a:pt x="48158" y="155420"/>
                      <a:pt x="47990" y="155588"/>
                    </a:cubicBezTo>
                    <a:cubicBezTo>
                      <a:pt x="47990" y="155925"/>
                      <a:pt x="47822" y="156430"/>
                      <a:pt x="47653" y="156767"/>
                    </a:cubicBezTo>
                    <a:cubicBezTo>
                      <a:pt x="47485" y="156767"/>
                      <a:pt x="47316" y="156935"/>
                      <a:pt x="46980" y="157104"/>
                    </a:cubicBezTo>
                    <a:cubicBezTo>
                      <a:pt x="46980" y="157441"/>
                      <a:pt x="46811" y="157946"/>
                      <a:pt x="46643" y="158283"/>
                    </a:cubicBezTo>
                    <a:cubicBezTo>
                      <a:pt x="46474" y="158283"/>
                      <a:pt x="46306" y="158451"/>
                      <a:pt x="45969" y="158619"/>
                    </a:cubicBezTo>
                    <a:cubicBezTo>
                      <a:pt x="45969" y="159124"/>
                      <a:pt x="45801" y="159461"/>
                      <a:pt x="45633" y="159798"/>
                    </a:cubicBezTo>
                    <a:cubicBezTo>
                      <a:pt x="45464" y="159798"/>
                      <a:pt x="45127" y="159966"/>
                      <a:pt x="44959" y="160135"/>
                    </a:cubicBezTo>
                    <a:lnTo>
                      <a:pt x="44959" y="160808"/>
                    </a:lnTo>
                    <a:lnTo>
                      <a:pt x="44622" y="160808"/>
                    </a:lnTo>
                    <a:lnTo>
                      <a:pt x="44622" y="161482"/>
                    </a:lnTo>
                    <a:cubicBezTo>
                      <a:pt x="44622" y="161482"/>
                      <a:pt x="44285" y="161650"/>
                      <a:pt x="43949" y="161819"/>
                    </a:cubicBezTo>
                    <a:lnTo>
                      <a:pt x="43949" y="162492"/>
                    </a:lnTo>
                    <a:cubicBezTo>
                      <a:pt x="43949" y="162492"/>
                      <a:pt x="43612" y="162661"/>
                      <a:pt x="43275" y="162829"/>
                    </a:cubicBezTo>
                    <a:lnTo>
                      <a:pt x="43275" y="163502"/>
                    </a:lnTo>
                    <a:cubicBezTo>
                      <a:pt x="43275" y="163502"/>
                      <a:pt x="42770" y="163671"/>
                      <a:pt x="42602" y="163839"/>
                    </a:cubicBezTo>
                    <a:cubicBezTo>
                      <a:pt x="42602" y="164344"/>
                      <a:pt x="42433" y="164681"/>
                      <a:pt x="42265" y="165018"/>
                    </a:cubicBezTo>
                    <a:lnTo>
                      <a:pt x="41928" y="165018"/>
                    </a:lnTo>
                    <a:cubicBezTo>
                      <a:pt x="41928" y="165018"/>
                      <a:pt x="41760" y="165691"/>
                      <a:pt x="41591" y="166028"/>
                    </a:cubicBezTo>
                    <a:cubicBezTo>
                      <a:pt x="41423" y="166028"/>
                      <a:pt x="41254" y="166197"/>
                      <a:pt x="40918" y="166365"/>
                    </a:cubicBezTo>
                    <a:lnTo>
                      <a:pt x="40918" y="167039"/>
                    </a:lnTo>
                    <a:cubicBezTo>
                      <a:pt x="40918" y="167039"/>
                      <a:pt x="40581" y="167207"/>
                      <a:pt x="40244" y="167375"/>
                    </a:cubicBezTo>
                    <a:cubicBezTo>
                      <a:pt x="40244" y="167880"/>
                      <a:pt x="40076" y="168217"/>
                      <a:pt x="39907" y="168554"/>
                    </a:cubicBezTo>
                    <a:cubicBezTo>
                      <a:pt x="39739" y="168554"/>
                      <a:pt x="39402" y="168722"/>
                      <a:pt x="39234" y="168891"/>
                    </a:cubicBezTo>
                    <a:lnTo>
                      <a:pt x="39234" y="169564"/>
                    </a:lnTo>
                    <a:cubicBezTo>
                      <a:pt x="39234" y="169564"/>
                      <a:pt x="38729" y="169733"/>
                      <a:pt x="38560" y="169901"/>
                    </a:cubicBezTo>
                    <a:cubicBezTo>
                      <a:pt x="38560" y="170238"/>
                      <a:pt x="38392" y="170575"/>
                      <a:pt x="38224" y="170911"/>
                    </a:cubicBezTo>
                    <a:lnTo>
                      <a:pt x="37887" y="170911"/>
                    </a:lnTo>
                    <a:cubicBezTo>
                      <a:pt x="37887" y="170911"/>
                      <a:pt x="37718" y="171753"/>
                      <a:pt x="37550" y="172090"/>
                    </a:cubicBezTo>
                    <a:cubicBezTo>
                      <a:pt x="37382" y="172090"/>
                      <a:pt x="37213" y="172258"/>
                      <a:pt x="36877" y="172427"/>
                    </a:cubicBezTo>
                    <a:cubicBezTo>
                      <a:pt x="36877" y="172764"/>
                      <a:pt x="36708" y="173269"/>
                      <a:pt x="36540" y="173606"/>
                    </a:cubicBezTo>
                    <a:cubicBezTo>
                      <a:pt x="36371" y="173606"/>
                      <a:pt x="36203" y="173774"/>
                      <a:pt x="35866" y="173942"/>
                    </a:cubicBezTo>
                    <a:cubicBezTo>
                      <a:pt x="35698" y="174616"/>
                      <a:pt x="35361" y="175121"/>
                      <a:pt x="35193" y="175795"/>
                    </a:cubicBezTo>
                    <a:cubicBezTo>
                      <a:pt x="35024" y="175795"/>
                      <a:pt x="34687" y="175963"/>
                      <a:pt x="34519" y="176131"/>
                    </a:cubicBezTo>
                    <a:lnTo>
                      <a:pt x="34519" y="176805"/>
                    </a:lnTo>
                    <a:lnTo>
                      <a:pt x="34182" y="176805"/>
                    </a:lnTo>
                    <a:lnTo>
                      <a:pt x="34182" y="177478"/>
                    </a:lnTo>
                    <a:lnTo>
                      <a:pt x="33846" y="177478"/>
                    </a:lnTo>
                    <a:lnTo>
                      <a:pt x="33846" y="178152"/>
                    </a:lnTo>
                    <a:lnTo>
                      <a:pt x="33509" y="178152"/>
                    </a:lnTo>
                    <a:lnTo>
                      <a:pt x="33509" y="178826"/>
                    </a:lnTo>
                    <a:lnTo>
                      <a:pt x="33172" y="178826"/>
                    </a:lnTo>
                    <a:lnTo>
                      <a:pt x="33172" y="179499"/>
                    </a:lnTo>
                    <a:lnTo>
                      <a:pt x="32835" y="179499"/>
                    </a:lnTo>
                    <a:lnTo>
                      <a:pt x="32835" y="180173"/>
                    </a:lnTo>
                    <a:lnTo>
                      <a:pt x="32498" y="180173"/>
                    </a:lnTo>
                    <a:cubicBezTo>
                      <a:pt x="32498" y="180173"/>
                      <a:pt x="32330" y="181015"/>
                      <a:pt x="32162" y="181351"/>
                    </a:cubicBezTo>
                    <a:lnTo>
                      <a:pt x="31825" y="181351"/>
                    </a:lnTo>
                    <a:lnTo>
                      <a:pt x="31825" y="182025"/>
                    </a:lnTo>
                    <a:lnTo>
                      <a:pt x="31488" y="182025"/>
                    </a:lnTo>
                    <a:lnTo>
                      <a:pt x="31488" y="182698"/>
                    </a:lnTo>
                    <a:lnTo>
                      <a:pt x="31151" y="182698"/>
                    </a:lnTo>
                    <a:lnTo>
                      <a:pt x="31151" y="183372"/>
                    </a:lnTo>
                    <a:lnTo>
                      <a:pt x="30815" y="183372"/>
                    </a:lnTo>
                    <a:lnTo>
                      <a:pt x="30815" y="184045"/>
                    </a:lnTo>
                    <a:lnTo>
                      <a:pt x="30478" y="184045"/>
                    </a:lnTo>
                    <a:lnTo>
                      <a:pt x="30478" y="184719"/>
                    </a:lnTo>
                    <a:lnTo>
                      <a:pt x="30141" y="184719"/>
                    </a:lnTo>
                    <a:cubicBezTo>
                      <a:pt x="30141" y="184719"/>
                      <a:pt x="29973" y="185561"/>
                      <a:pt x="29804" y="185898"/>
                    </a:cubicBezTo>
                    <a:lnTo>
                      <a:pt x="29467" y="185898"/>
                    </a:lnTo>
                    <a:lnTo>
                      <a:pt x="29467" y="186571"/>
                    </a:lnTo>
                    <a:lnTo>
                      <a:pt x="29131" y="186571"/>
                    </a:lnTo>
                    <a:lnTo>
                      <a:pt x="29131" y="187582"/>
                    </a:lnTo>
                    <a:lnTo>
                      <a:pt x="28794" y="187582"/>
                    </a:lnTo>
                    <a:cubicBezTo>
                      <a:pt x="28794" y="187582"/>
                      <a:pt x="28626" y="188423"/>
                      <a:pt x="28457" y="188760"/>
                    </a:cubicBezTo>
                    <a:lnTo>
                      <a:pt x="28120" y="188760"/>
                    </a:lnTo>
                    <a:cubicBezTo>
                      <a:pt x="27615" y="190613"/>
                      <a:pt x="27110" y="192465"/>
                      <a:pt x="26605" y="194317"/>
                    </a:cubicBezTo>
                    <a:cubicBezTo>
                      <a:pt x="26605" y="197853"/>
                      <a:pt x="26437" y="201389"/>
                      <a:pt x="26268" y="204925"/>
                    </a:cubicBezTo>
                    <a:lnTo>
                      <a:pt x="25931" y="204925"/>
                    </a:lnTo>
                    <a:lnTo>
                      <a:pt x="25931" y="206778"/>
                    </a:lnTo>
                    <a:lnTo>
                      <a:pt x="25595" y="206778"/>
                    </a:lnTo>
                    <a:cubicBezTo>
                      <a:pt x="25595" y="206778"/>
                      <a:pt x="25426" y="208461"/>
                      <a:pt x="25258" y="209303"/>
                    </a:cubicBezTo>
                    <a:lnTo>
                      <a:pt x="24921" y="209303"/>
                    </a:lnTo>
                    <a:lnTo>
                      <a:pt x="24921" y="210314"/>
                    </a:lnTo>
                    <a:lnTo>
                      <a:pt x="24584" y="210314"/>
                    </a:lnTo>
                    <a:lnTo>
                      <a:pt x="24248" y="211829"/>
                    </a:lnTo>
                    <a:lnTo>
                      <a:pt x="23911" y="211829"/>
                    </a:lnTo>
                    <a:cubicBezTo>
                      <a:pt x="23911" y="211829"/>
                      <a:pt x="23742" y="212671"/>
                      <a:pt x="23574" y="213008"/>
                    </a:cubicBezTo>
                    <a:lnTo>
                      <a:pt x="23237" y="213008"/>
                    </a:lnTo>
                    <a:lnTo>
                      <a:pt x="23237" y="213681"/>
                    </a:lnTo>
                    <a:cubicBezTo>
                      <a:pt x="23237" y="213681"/>
                      <a:pt x="22900" y="213850"/>
                      <a:pt x="22564" y="214018"/>
                    </a:cubicBezTo>
                    <a:cubicBezTo>
                      <a:pt x="22564" y="214523"/>
                      <a:pt x="22395" y="214860"/>
                      <a:pt x="22227" y="215197"/>
                    </a:cubicBezTo>
                    <a:cubicBezTo>
                      <a:pt x="21890" y="215365"/>
                      <a:pt x="21553" y="215534"/>
                      <a:pt x="21217" y="215870"/>
                    </a:cubicBezTo>
                    <a:lnTo>
                      <a:pt x="21217" y="216544"/>
                    </a:lnTo>
                    <a:cubicBezTo>
                      <a:pt x="21217" y="216544"/>
                      <a:pt x="20543" y="216881"/>
                      <a:pt x="20206" y="217217"/>
                    </a:cubicBezTo>
                    <a:lnTo>
                      <a:pt x="20206" y="217891"/>
                    </a:lnTo>
                    <a:cubicBezTo>
                      <a:pt x="20206" y="217891"/>
                      <a:pt x="19196" y="218733"/>
                      <a:pt x="18691" y="219070"/>
                    </a:cubicBezTo>
                    <a:cubicBezTo>
                      <a:pt x="18691" y="219238"/>
                      <a:pt x="18522" y="219406"/>
                      <a:pt x="18354" y="219743"/>
                    </a:cubicBezTo>
                    <a:lnTo>
                      <a:pt x="17681" y="219743"/>
                    </a:lnTo>
                    <a:cubicBezTo>
                      <a:pt x="17681" y="219743"/>
                      <a:pt x="17007" y="220585"/>
                      <a:pt x="16670" y="220922"/>
                    </a:cubicBezTo>
                    <a:cubicBezTo>
                      <a:pt x="15323" y="221764"/>
                      <a:pt x="13471" y="222437"/>
                      <a:pt x="11282" y="222437"/>
                    </a:cubicBezTo>
                    <a:lnTo>
                      <a:pt x="11282" y="222101"/>
                    </a:lnTo>
                    <a:cubicBezTo>
                      <a:pt x="11282" y="222101"/>
                      <a:pt x="10272" y="221932"/>
                      <a:pt x="9766" y="221764"/>
                    </a:cubicBezTo>
                    <a:lnTo>
                      <a:pt x="9766" y="221427"/>
                    </a:lnTo>
                    <a:lnTo>
                      <a:pt x="9093" y="221427"/>
                    </a:lnTo>
                    <a:cubicBezTo>
                      <a:pt x="9093" y="221427"/>
                      <a:pt x="8588" y="220754"/>
                      <a:pt x="8419" y="220417"/>
                    </a:cubicBezTo>
                    <a:lnTo>
                      <a:pt x="7746" y="220417"/>
                    </a:lnTo>
                    <a:lnTo>
                      <a:pt x="7746" y="220080"/>
                    </a:lnTo>
                    <a:cubicBezTo>
                      <a:pt x="7746" y="220080"/>
                      <a:pt x="7072" y="219743"/>
                      <a:pt x="6735" y="219406"/>
                    </a:cubicBezTo>
                    <a:lnTo>
                      <a:pt x="6735" y="218733"/>
                    </a:lnTo>
                    <a:cubicBezTo>
                      <a:pt x="6735" y="218733"/>
                      <a:pt x="6062" y="218228"/>
                      <a:pt x="5725" y="218059"/>
                    </a:cubicBezTo>
                    <a:lnTo>
                      <a:pt x="5725" y="217386"/>
                    </a:lnTo>
                    <a:cubicBezTo>
                      <a:pt x="5725" y="217386"/>
                      <a:pt x="5220" y="217217"/>
                      <a:pt x="5052" y="217049"/>
                    </a:cubicBezTo>
                    <a:lnTo>
                      <a:pt x="5052" y="216375"/>
                    </a:lnTo>
                    <a:cubicBezTo>
                      <a:pt x="5052" y="216375"/>
                      <a:pt x="4546" y="216207"/>
                      <a:pt x="4378" y="216039"/>
                    </a:cubicBezTo>
                    <a:cubicBezTo>
                      <a:pt x="4378" y="215534"/>
                      <a:pt x="4210" y="215197"/>
                      <a:pt x="4041" y="214860"/>
                    </a:cubicBezTo>
                    <a:lnTo>
                      <a:pt x="3705" y="214860"/>
                    </a:lnTo>
                    <a:cubicBezTo>
                      <a:pt x="3705" y="214860"/>
                      <a:pt x="3368" y="213681"/>
                      <a:pt x="3031" y="213008"/>
                    </a:cubicBezTo>
                    <a:lnTo>
                      <a:pt x="2694" y="213008"/>
                    </a:lnTo>
                    <a:lnTo>
                      <a:pt x="2694" y="211998"/>
                    </a:lnTo>
                    <a:lnTo>
                      <a:pt x="2357" y="211998"/>
                    </a:lnTo>
                    <a:lnTo>
                      <a:pt x="2357" y="211324"/>
                    </a:lnTo>
                    <a:lnTo>
                      <a:pt x="2021" y="211324"/>
                    </a:lnTo>
                    <a:cubicBezTo>
                      <a:pt x="2021" y="211324"/>
                      <a:pt x="1852" y="210145"/>
                      <a:pt x="1684" y="209472"/>
                    </a:cubicBezTo>
                    <a:lnTo>
                      <a:pt x="1347" y="209472"/>
                    </a:lnTo>
                    <a:cubicBezTo>
                      <a:pt x="1347" y="209472"/>
                      <a:pt x="1179" y="207956"/>
                      <a:pt x="1010" y="207283"/>
                    </a:cubicBezTo>
                    <a:lnTo>
                      <a:pt x="674" y="207283"/>
                    </a:lnTo>
                    <a:cubicBezTo>
                      <a:pt x="674" y="206272"/>
                      <a:pt x="505" y="205262"/>
                      <a:pt x="337" y="204083"/>
                    </a:cubicBezTo>
                    <a:lnTo>
                      <a:pt x="0" y="204083"/>
                    </a:lnTo>
                    <a:lnTo>
                      <a:pt x="0" y="198527"/>
                    </a:lnTo>
                    <a:cubicBezTo>
                      <a:pt x="1010" y="194822"/>
                      <a:pt x="2021" y="191118"/>
                      <a:pt x="3199" y="187245"/>
                    </a:cubicBezTo>
                    <a:lnTo>
                      <a:pt x="3536" y="187245"/>
                    </a:lnTo>
                    <a:lnTo>
                      <a:pt x="3536" y="186571"/>
                    </a:lnTo>
                    <a:lnTo>
                      <a:pt x="3873" y="186571"/>
                    </a:lnTo>
                    <a:cubicBezTo>
                      <a:pt x="3873" y="186571"/>
                      <a:pt x="4041" y="185393"/>
                      <a:pt x="4210" y="184719"/>
                    </a:cubicBezTo>
                    <a:lnTo>
                      <a:pt x="4546" y="184719"/>
                    </a:lnTo>
                    <a:cubicBezTo>
                      <a:pt x="4546" y="184719"/>
                      <a:pt x="4715" y="183877"/>
                      <a:pt x="4883" y="183540"/>
                    </a:cubicBezTo>
                    <a:lnTo>
                      <a:pt x="5220" y="183540"/>
                    </a:lnTo>
                    <a:lnTo>
                      <a:pt x="5220" y="182530"/>
                    </a:lnTo>
                    <a:lnTo>
                      <a:pt x="5557" y="182530"/>
                    </a:lnTo>
                    <a:cubicBezTo>
                      <a:pt x="5557" y="182530"/>
                      <a:pt x="5725" y="181688"/>
                      <a:pt x="5894" y="181351"/>
                    </a:cubicBezTo>
                    <a:lnTo>
                      <a:pt x="6230" y="181351"/>
                    </a:lnTo>
                    <a:lnTo>
                      <a:pt x="6230" y="180341"/>
                    </a:lnTo>
                    <a:lnTo>
                      <a:pt x="6567" y="180341"/>
                    </a:lnTo>
                    <a:cubicBezTo>
                      <a:pt x="6567" y="180341"/>
                      <a:pt x="7072" y="179162"/>
                      <a:pt x="7241" y="178489"/>
                    </a:cubicBezTo>
                    <a:lnTo>
                      <a:pt x="7577" y="178489"/>
                    </a:lnTo>
                    <a:lnTo>
                      <a:pt x="7577" y="177815"/>
                    </a:lnTo>
                    <a:lnTo>
                      <a:pt x="7914" y="177815"/>
                    </a:lnTo>
                    <a:lnTo>
                      <a:pt x="7914" y="177142"/>
                    </a:lnTo>
                    <a:lnTo>
                      <a:pt x="8251" y="177142"/>
                    </a:lnTo>
                    <a:lnTo>
                      <a:pt x="8251" y="176468"/>
                    </a:lnTo>
                    <a:lnTo>
                      <a:pt x="8588" y="176468"/>
                    </a:lnTo>
                    <a:lnTo>
                      <a:pt x="8588" y="175795"/>
                    </a:lnTo>
                    <a:lnTo>
                      <a:pt x="8924" y="175795"/>
                    </a:lnTo>
                    <a:lnTo>
                      <a:pt x="8924" y="175121"/>
                    </a:lnTo>
                    <a:lnTo>
                      <a:pt x="9261" y="175121"/>
                    </a:lnTo>
                    <a:lnTo>
                      <a:pt x="9261" y="174448"/>
                    </a:lnTo>
                    <a:lnTo>
                      <a:pt x="9598" y="174448"/>
                    </a:lnTo>
                    <a:lnTo>
                      <a:pt x="9598" y="173774"/>
                    </a:lnTo>
                    <a:lnTo>
                      <a:pt x="9935" y="173774"/>
                    </a:lnTo>
                    <a:lnTo>
                      <a:pt x="9935" y="173100"/>
                    </a:lnTo>
                    <a:cubicBezTo>
                      <a:pt x="9935" y="173100"/>
                      <a:pt x="10440" y="172932"/>
                      <a:pt x="10608" y="172764"/>
                    </a:cubicBezTo>
                    <a:cubicBezTo>
                      <a:pt x="10608" y="172427"/>
                      <a:pt x="10777" y="171922"/>
                      <a:pt x="10945" y="171585"/>
                    </a:cubicBezTo>
                    <a:cubicBezTo>
                      <a:pt x="11113" y="171585"/>
                      <a:pt x="11282" y="171417"/>
                      <a:pt x="11619" y="171248"/>
                    </a:cubicBezTo>
                    <a:cubicBezTo>
                      <a:pt x="11619" y="170911"/>
                      <a:pt x="11787" y="170406"/>
                      <a:pt x="11955" y="170069"/>
                    </a:cubicBezTo>
                    <a:cubicBezTo>
                      <a:pt x="12124" y="170069"/>
                      <a:pt x="12292" y="169901"/>
                      <a:pt x="12629" y="169733"/>
                    </a:cubicBezTo>
                    <a:cubicBezTo>
                      <a:pt x="12629" y="169228"/>
                      <a:pt x="12797" y="168891"/>
                      <a:pt x="12966" y="168554"/>
                    </a:cubicBezTo>
                    <a:lnTo>
                      <a:pt x="13302" y="168554"/>
                    </a:lnTo>
                    <a:cubicBezTo>
                      <a:pt x="13302" y="168554"/>
                      <a:pt x="13471" y="167880"/>
                      <a:pt x="13639" y="167544"/>
                    </a:cubicBezTo>
                    <a:cubicBezTo>
                      <a:pt x="13808" y="167544"/>
                      <a:pt x="13976" y="167375"/>
                      <a:pt x="14313" y="167207"/>
                    </a:cubicBezTo>
                    <a:cubicBezTo>
                      <a:pt x="14313" y="166870"/>
                      <a:pt x="14481" y="166365"/>
                      <a:pt x="14650" y="166028"/>
                    </a:cubicBezTo>
                    <a:cubicBezTo>
                      <a:pt x="14818" y="166028"/>
                      <a:pt x="15155" y="165860"/>
                      <a:pt x="15323" y="165691"/>
                    </a:cubicBezTo>
                    <a:lnTo>
                      <a:pt x="15323" y="165018"/>
                    </a:lnTo>
                    <a:cubicBezTo>
                      <a:pt x="15323" y="165018"/>
                      <a:pt x="15828" y="164850"/>
                      <a:pt x="15997" y="164681"/>
                    </a:cubicBezTo>
                    <a:lnTo>
                      <a:pt x="15997" y="164008"/>
                    </a:lnTo>
                    <a:lnTo>
                      <a:pt x="16333" y="164008"/>
                    </a:lnTo>
                    <a:cubicBezTo>
                      <a:pt x="16333" y="164008"/>
                      <a:pt x="16502" y="163334"/>
                      <a:pt x="16670" y="162997"/>
                    </a:cubicBezTo>
                    <a:cubicBezTo>
                      <a:pt x="16839" y="162997"/>
                      <a:pt x="17175" y="162829"/>
                      <a:pt x="17344" y="162661"/>
                    </a:cubicBezTo>
                    <a:lnTo>
                      <a:pt x="17344" y="161987"/>
                    </a:lnTo>
                    <a:cubicBezTo>
                      <a:pt x="17344" y="161987"/>
                      <a:pt x="17681" y="161819"/>
                      <a:pt x="18017" y="161650"/>
                    </a:cubicBezTo>
                    <a:lnTo>
                      <a:pt x="18017" y="160977"/>
                    </a:lnTo>
                    <a:lnTo>
                      <a:pt x="18354" y="160977"/>
                    </a:lnTo>
                    <a:cubicBezTo>
                      <a:pt x="18354" y="160977"/>
                      <a:pt x="18522" y="160303"/>
                      <a:pt x="18691" y="159966"/>
                    </a:cubicBezTo>
                    <a:cubicBezTo>
                      <a:pt x="18859" y="159966"/>
                      <a:pt x="19028" y="159798"/>
                      <a:pt x="19364" y="159630"/>
                    </a:cubicBezTo>
                    <a:lnTo>
                      <a:pt x="19364" y="158956"/>
                    </a:lnTo>
                    <a:cubicBezTo>
                      <a:pt x="19364" y="158956"/>
                      <a:pt x="20038" y="158451"/>
                      <a:pt x="20375" y="158283"/>
                    </a:cubicBezTo>
                    <a:lnTo>
                      <a:pt x="20375" y="157609"/>
                    </a:lnTo>
                    <a:cubicBezTo>
                      <a:pt x="20375" y="157609"/>
                      <a:pt x="20880" y="157441"/>
                      <a:pt x="21048" y="157272"/>
                    </a:cubicBezTo>
                    <a:lnTo>
                      <a:pt x="21048" y="156599"/>
                    </a:lnTo>
                    <a:cubicBezTo>
                      <a:pt x="21048" y="156599"/>
                      <a:pt x="21722" y="156093"/>
                      <a:pt x="22059" y="155925"/>
                    </a:cubicBezTo>
                    <a:lnTo>
                      <a:pt x="22059" y="155252"/>
                    </a:lnTo>
                    <a:cubicBezTo>
                      <a:pt x="22059" y="155252"/>
                      <a:pt x="22395" y="155083"/>
                      <a:pt x="22732" y="154915"/>
                    </a:cubicBezTo>
                    <a:lnTo>
                      <a:pt x="22732" y="154241"/>
                    </a:lnTo>
                    <a:cubicBezTo>
                      <a:pt x="22732" y="154241"/>
                      <a:pt x="23406" y="153904"/>
                      <a:pt x="23742" y="153568"/>
                    </a:cubicBezTo>
                    <a:lnTo>
                      <a:pt x="23742" y="152894"/>
                    </a:lnTo>
                    <a:lnTo>
                      <a:pt x="24079" y="152894"/>
                    </a:lnTo>
                    <a:cubicBezTo>
                      <a:pt x="24079" y="152894"/>
                      <a:pt x="24248" y="152221"/>
                      <a:pt x="24416" y="151884"/>
                    </a:cubicBezTo>
                    <a:cubicBezTo>
                      <a:pt x="24584" y="151884"/>
                      <a:pt x="24921" y="151715"/>
                      <a:pt x="25089" y="151547"/>
                    </a:cubicBezTo>
                    <a:lnTo>
                      <a:pt x="25089" y="150874"/>
                    </a:lnTo>
                    <a:cubicBezTo>
                      <a:pt x="25089" y="150874"/>
                      <a:pt x="25763" y="150537"/>
                      <a:pt x="26100" y="150200"/>
                    </a:cubicBezTo>
                    <a:lnTo>
                      <a:pt x="26100" y="149526"/>
                    </a:lnTo>
                    <a:cubicBezTo>
                      <a:pt x="26100" y="149526"/>
                      <a:pt x="26605" y="149358"/>
                      <a:pt x="26773" y="149190"/>
                    </a:cubicBezTo>
                    <a:cubicBezTo>
                      <a:pt x="26773" y="148853"/>
                      <a:pt x="26942" y="148516"/>
                      <a:pt x="27110" y="148179"/>
                    </a:cubicBezTo>
                    <a:lnTo>
                      <a:pt x="27447" y="148179"/>
                    </a:lnTo>
                    <a:lnTo>
                      <a:pt x="27447" y="147506"/>
                    </a:lnTo>
                    <a:cubicBezTo>
                      <a:pt x="27447" y="147506"/>
                      <a:pt x="27952" y="147337"/>
                      <a:pt x="28120" y="147169"/>
                    </a:cubicBezTo>
                    <a:lnTo>
                      <a:pt x="28120" y="146496"/>
                    </a:lnTo>
                    <a:cubicBezTo>
                      <a:pt x="28120" y="146496"/>
                      <a:pt x="28457" y="146327"/>
                      <a:pt x="28794" y="146159"/>
                    </a:cubicBezTo>
                    <a:lnTo>
                      <a:pt x="28794" y="145485"/>
                    </a:lnTo>
                    <a:cubicBezTo>
                      <a:pt x="28794" y="145485"/>
                      <a:pt x="29131" y="145317"/>
                      <a:pt x="29467" y="145148"/>
                    </a:cubicBezTo>
                    <a:lnTo>
                      <a:pt x="29467" y="144475"/>
                    </a:lnTo>
                    <a:cubicBezTo>
                      <a:pt x="29467" y="144475"/>
                      <a:pt x="29804" y="144306"/>
                      <a:pt x="30141" y="144138"/>
                    </a:cubicBezTo>
                    <a:lnTo>
                      <a:pt x="30141" y="143465"/>
                    </a:lnTo>
                    <a:cubicBezTo>
                      <a:pt x="30141" y="143465"/>
                      <a:pt x="30478" y="143296"/>
                      <a:pt x="30815" y="143128"/>
                    </a:cubicBezTo>
                    <a:lnTo>
                      <a:pt x="30815" y="142454"/>
                    </a:lnTo>
                    <a:cubicBezTo>
                      <a:pt x="30815" y="142454"/>
                      <a:pt x="31151" y="142286"/>
                      <a:pt x="31488" y="142117"/>
                    </a:cubicBezTo>
                    <a:cubicBezTo>
                      <a:pt x="31488" y="141612"/>
                      <a:pt x="31657" y="141276"/>
                      <a:pt x="31825" y="140939"/>
                    </a:cubicBezTo>
                    <a:cubicBezTo>
                      <a:pt x="31993" y="140939"/>
                      <a:pt x="32330" y="140770"/>
                      <a:pt x="32498" y="140602"/>
                    </a:cubicBezTo>
                    <a:lnTo>
                      <a:pt x="32498" y="139928"/>
                    </a:lnTo>
                    <a:cubicBezTo>
                      <a:pt x="32498" y="139928"/>
                      <a:pt x="32835" y="139760"/>
                      <a:pt x="33172" y="139592"/>
                    </a:cubicBezTo>
                    <a:cubicBezTo>
                      <a:pt x="33172" y="139087"/>
                      <a:pt x="33340" y="138750"/>
                      <a:pt x="33509" y="138413"/>
                    </a:cubicBezTo>
                    <a:lnTo>
                      <a:pt x="33846" y="138413"/>
                    </a:lnTo>
                    <a:cubicBezTo>
                      <a:pt x="33846" y="138413"/>
                      <a:pt x="34014" y="137739"/>
                      <a:pt x="34182" y="137403"/>
                    </a:cubicBezTo>
                    <a:cubicBezTo>
                      <a:pt x="34351" y="137403"/>
                      <a:pt x="34519" y="137234"/>
                      <a:pt x="34856" y="137066"/>
                    </a:cubicBezTo>
                    <a:lnTo>
                      <a:pt x="34856" y="136392"/>
                    </a:lnTo>
                    <a:lnTo>
                      <a:pt x="35193" y="136392"/>
                    </a:lnTo>
                    <a:lnTo>
                      <a:pt x="35193" y="135719"/>
                    </a:lnTo>
                    <a:cubicBezTo>
                      <a:pt x="35193" y="135719"/>
                      <a:pt x="35529" y="135550"/>
                      <a:pt x="35866" y="135382"/>
                    </a:cubicBezTo>
                    <a:cubicBezTo>
                      <a:pt x="36035" y="134709"/>
                      <a:pt x="36203" y="134203"/>
                      <a:pt x="36540" y="133530"/>
                    </a:cubicBezTo>
                    <a:cubicBezTo>
                      <a:pt x="36708" y="133530"/>
                      <a:pt x="36877" y="133361"/>
                      <a:pt x="37213" y="133193"/>
                    </a:cubicBezTo>
                    <a:cubicBezTo>
                      <a:pt x="37213" y="132688"/>
                      <a:pt x="37382" y="132351"/>
                      <a:pt x="37550" y="132014"/>
                    </a:cubicBezTo>
                    <a:cubicBezTo>
                      <a:pt x="37718" y="132014"/>
                      <a:pt x="38055" y="131846"/>
                      <a:pt x="38224" y="131678"/>
                    </a:cubicBezTo>
                    <a:cubicBezTo>
                      <a:pt x="38392" y="131004"/>
                      <a:pt x="38729" y="130499"/>
                      <a:pt x="38897" y="129825"/>
                    </a:cubicBezTo>
                    <a:cubicBezTo>
                      <a:pt x="39065" y="129825"/>
                      <a:pt x="39402" y="129657"/>
                      <a:pt x="39571" y="129489"/>
                    </a:cubicBezTo>
                    <a:cubicBezTo>
                      <a:pt x="39739" y="128815"/>
                      <a:pt x="39907" y="128141"/>
                      <a:pt x="40244" y="127636"/>
                    </a:cubicBezTo>
                    <a:cubicBezTo>
                      <a:pt x="40413" y="127636"/>
                      <a:pt x="40749" y="127468"/>
                      <a:pt x="40918" y="127300"/>
                    </a:cubicBezTo>
                    <a:cubicBezTo>
                      <a:pt x="41086" y="126626"/>
                      <a:pt x="41423" y="126121"/>
                      <a:pt x="41591" y="125447"/>
                    </a:cubicBezTo>
                    <a:cubicBezTo>
                      <a:pt x="41760" y="125447"/>
                      <a:pt x="42096" y="125279"/>
                      <a:pt x="42265" y="125111"/>
                    </a:cubicBezTo>
                    <a:lnTo>
                      <a:pt x="42265" y="124437"/>
                    </a:lnTo>
                    <a:lnTo>
                      <a:pt x="42602" y="124437"/>
                    </a:lnTo>
                    <a:lnTo>
                      <a:pt x="42602" y="123763"/>
                    </a:lnTo>
                    <a:lnTo>
                      <a:pt x="42938" y="123763"/>
                    </a:lnTo>
                    <a:lnTo>
                      <a:pt x="42938" y="123090"/>
                    </a:lnTo>
                    <a:lnTo>
                      <a:pt x="43275" y="123090"/>
                    </a:lnTo>
                    <a:lnTo>
                      <a:pt x="43275" y="122416"/>
                    </a:lnTo>
                    <a:lnTo>
                      <a:pt x="43612" y="122416"/>
                    </a:lnTo>
                    <a:cubicBezTo>
                      <a:pt x="43612" y="122416"/>
                      <a:pt x="43780" y="121574"/>
                      <a:pt x="43949" y="121238"/>
                    </a:cubicBezTo>
                    <a:cubicBezTo>
                      <a:pt x="44117" y="121238"/>
                      <a:pt x="44454" y="121069"/>
                      <a:pt x="44622" y="120901"/>
                    </a:cubicBezTo>
                    <a:lnTo>
                      <a:pt x="44622" y="120227"/>
                    </a:lnTo>
                    <a:lnTo>
                      <a:pt x="44959" y="120227"/>
                    </a:lnTo>
                    <a:lnTo>
                      <a:pt x="44959" y="119554"/>
                    </a:lnTo>
                    <a:lnTo>
                      <a:pt x="45296" y="119554"/>
                    </a:lnTo>
                    <a:lnTo>
                      <a:pt x="45296" y="118880"/>
                    </a:lnTo>
                    <a:lnTo>
                      <a:pt x="45633" y="118880"/>
                    </a:lnTo>
                    <a:lnTo>
                      <a:pt x="45633" y="118207"/>
                    </a:lnTo>
                    <a:lnTo>
                      <a:pt x="45969" y="118207"/>
                    </a:lnTo>
                    <a:lnTo>
                      <a:pt x="45969" y="117533"/>
                    </a:lnTo>
                    <a:lnTo>
                      <a:pt x="46306" y="117533"/>
                    </a:lnTo>
                    <a:lnTo>
                      <a:pt x="46306" y="116860"/>
                    </a:lnTo>
                    <a:lnTo>
                      <a:pt x="46643" y="116860"/>
                    </a:lnTo>
                    <a:lnTo>
                      <a:pt x="46643" y="116186"/>
                    </a:lnTo>
                    <a:lnTo>
                      <a:pt x="46980" y="116186"/>
                    </a:lnTo>
                    <a:lnTo>
                      <a:pt x="46980" y="115513"/>
                    </a:lnTo>
                    <a:lnTo>
                      <a:pt x="47316" y="115513"/>
                    </a:lnTo>
                    <a:lnTo>
                      <a:pt x="47316" y="114839"/>
                    </a:lnTo>
                    <a:lnTo>
                      <a:pt x="47653" y="114839"/>
                    </a:lnTo>
                    <a:lnTo>
                      <a:pt x="47653" y="114165"/>
                    </a:lnTo>
                    <a:lnTo>
                      <a:pt x="47990" y="114165"/>
                    </a:lnTo>
                    <a:lnTo>
                      <a:pt x="47990" y="113492"/>
                    </a:lnTo>
                    <a:lnTo>
                      <a:pt x="48327" y="113492"/>
                    </a:lnTo>
                    <a:cubicBezTo>
                      <a:pt x="48327" y="113492"/>
                      <a:pt x="48495" y="112650"/>
                      <a:pt x="48664" y="112313"/>
                    </a:cubicBezTo>
                    <a:lnTo>
                      <a:pt x="49000" y="112313"/>
                    </a:lnTo>
                    <a:lnTo>
                      <a:pt x="49000" y="111640"/>
                    </a:lnTo>
                    <a:lnTo>
                      <a:pt x="49337" y="111640"/>
                    </a:lnTo>
                    <a:lnTo>
                      <a:pt x="49337" y="110629"/>
                    </a:lnTo>
                    <a:lnTo>
                      <a:pt x="49674" y="110629"/>
                    </a:lnTo>
                    <a:lnTo>
                      <a:pt x="49674" y="109956"/>
                    </a:lnTo>
                    <a:lnTo>
                      <a:pt x="50011" y="109956"/>
                    </a:lnTo>
                    <a:lnTo>
                      <a:pt x="50011" y="109282"/>
                    </a:lnTo>
                    <a:lnTo>
                      <a:pt x="50347" y="109282"/>
                    </a:lnTo>
                    <a:cubicBezTo>
                      <a:pt x="50347" y="109282"/>
                      <a:pt x="50852" y="108104"/>
                      <a:pt x="51021" y="107430"/>
                    </a:cubicBezTo>
                    <a:lnTo>
                      <a:pt x="51358" y="107430"/>
                    </a:lnTo>
                    <a:lnTo>
                      <a:pt x="51358" y="106420"/>
                    </a:lnTo>
                    <a:lnTo>
                      <a:pt x="51694" y="106420"/>
                    </a:lnTo>
                    <a:lnTo>
                      <a:pt x="51694" y="105746"/>
                    </a:lnTo>
                    <a:lnTo>
                      <a:pt x="52031" y="105746"/>
                    </a:lnTo>
                    <a:cubicBezTo>
                      <a:pt x="52031" y="105746"/>
                      <a:pt x="52536" y="104567"/>
                      <a:pt x="52705" y="103894"/>
                    </a:cubicBezTo>
                    <a:lnTo>
                      <a:pt x="53042" y="103894"/>
                    </a:lnTo>
                    <a:lnTo>
                      <a:pt x="53042" y="102884"/>
                    </a:lnTo>
                    <a:lnTo>
                      <a:pt x="53378" y="102884"/>
                    </a:lnTo>
                    <a:cubicBezTo>
                      <a:pt x="53378" y="102884"/>
                      <a:pt x="53547" y="102042"/>
                      <a:pt x="53715" y="101705"/>
                    </a:cubicBezTo>
                    <a:lnTo>
                      <a:pt x="54052" y="101705"/>
                    </a:lnTo>
                    <a:lnTo>
                      <a:pt x="54052" y="100695"/>
                    </a:lnTo>
                    <a:lnTo>
                      <a:pt x="54389" y="100695"/>
                    </a:lnTo>
                    <a:cubicBezTo>
                      <a:pt x="54389" y="100695"/>
                      <a:pt x="54557" y="99853"/>
                      <a:pt x="54725" y="99516"/>
                    </a:cubicBezTo>
                    <a:lnTo>
                      <a:pt x="55062" y="99516"/>
                    </a:lnTo>
                    <a:lnTo>
                      <a:pt x="55062" y="98506"/>
                    </a:lnTo>
                    <a:lnTo>
                      <a:pt x="55399" y="98506"/>
                    </a:lnTo>
                    <a:lnTo>
                      <a:pt x="55399" y="97832"/>
                    </a:lnTo>
                    <a:lnTo>
                      <a:pt x="55736" y="97832"/>
                    </a:lnTo>
                    <a:lnTo>
                      <a:pt x="55736" y="96822"/>
                    </a:lnTo>
                    <a:lnTo>
                      <a:pt x="56072" y="96822"/>
                    </a:lnTo>
                    <a:lnTo>
                      <a:pt x="56072" y="96148"/>
                    </a:lnTo>
                    <a:lnTo>
                      <a:pt x="56409" y="96148"/>
                    </a:lnTo>
                    <a:lnTo>
                      <a:pt x="56409" y="95138"/>
                    </a:lnTo>
                    <a:lnTo>
                      <a:pt x="56746" y="95138"/>
                    </a:lnTo>
                    <a:lnTo>
                      <a:pt x="56746" y="94464"/>
                    </a:lnTo>
                    <a:lnTo>
                      <a:pt x="57083" y="94464"/>
                    </a:lnTo>
                    <a:cubicBezTo>
                      <a:pt x="57083" y="94464"/>
                      <a:pt x="57251" y="93286"/>
                      <a:pt x="57420" y="92612"/>
                    </a:cubicBezTo>
                    <a:lnTo>
                      <a:pt x="57756" y="92612"/>
                    </a:lnTo>
                    <a:lnTo>
                      <a:pt x="57756" y="91939"/>
                    </a:lnTo>
                    <a:lnTo>
                      <a:pt x="58093" y="91939"/>
                    </a:lnTo>
                    <a:cubicBezTo>
                      <a:pt x="58093" y="91939"/>
                      <a:pt x="58261" y="90760"/>
                      <a:pt x="58430" y="90086"/>
                    </a:cubicBezTo>
                    <a:lnTo>
                      <a:pt x="58767" y="90086"/>
                    </a:lnTo>
                    <a:lnTo>
                      <a:pt x="58767" y="89076"/>
                    </a:lnTo>
                    <a:lnTo>
                      <a:pt x="59103" y="89076"/>
                    </a:lnTo>
                    <a:lnTo>
                      <a:pt x="59103" y="88066"/>
                    </a:lnTo>
                    <a:lnTo>
                      <a:pt x="59440" y="88066"/>
                    </a:lnTo>
                    <a:lnTo>
                      <a:pt x="59440" y="87224"/>
                    </a:lnTo>
                    <a:lnTo>
                      <a:pt x="59777" y="87224"/>
                    </a:lnTo>
                    <a:lnTo>
                      <a:pt x="59777" y="86213"/>
                    </a:lnTo>
                    <a:lnTo>
                      <a:pt x="60114" y="86213"/>
                    </a:lnTo>
                    <a:lnTo>
                      <a:pt x="60114" y="85203"/>
                    </a:lnTo>
                    <a:lnTo>
                      <a:pt x="60450" y="85203"/>
                    </a:lnTo>
                    <a:lnTo>
                      <a:pt x="60450" y="84193"/>
                    </a:lnTo>
                    <a:lnTo>
                      <a:pt x="60787" y="84193"/>
                    </a:lnTo>
                    <a:lnTo>
                      <a:pt x="60787" y="83182"/>
                    </a:lnTo>
                    <a:lnTo>
                      <a:pt x="61124" y="83182"/>
                    </a:lnTo>
                    <a:lnTo>
                      <a:pt x="61124" y="82172"/>
                    </a:lnTo>
                    <a:lnTo>
                      <a:pt x="61461" y="82172"/>
                    </a:lnTo>
                    <a:lnTo>
                      <a:pt x="61461" y="80994"/>
                    </a:lnTo>
                    <a:cubicBezTo>
                      <a:pt x="63145" y="76279"/>
                      <a:pt x="63987" y="70554"/>
                      <a:pt x="65502" y="65670"/>
                    </a:cubicBezTo>
                    <a:lnTo>
                      <a:pt x="65502" y="64155"/>
                    </a:lnTo>
                    <a:cubicBezTo>
                      <a:pt x="66176" y="62303"/>
                      <a:pt x="66512" y="59609"/>
                      <a:pt x="67017" y="57588"/>
                    </a:cubicBezTo>
                    <a:lnTo>
                      <a:pt x="67017" y="55736"/>
                    </a:lnTo>
                    <a:cubicBezTo>
                      <a:pt x="68028" y="52368"/>
                      <a:pt x="67859" y="47990"/>
                      <a:pt x="68870" y="44454"/>
                    </a:cubicBezTo>
                    <a:lnTo>
                      <a:pt x="68870" y="41254"/>
                    </a:lnTo>
                    <a:lnTo>
                      <a:pt x="69207" y="41254"/>
                    </a:lnTo>
                    <a:lnTo>
                      <a:pt x="69207" y="37550"/>
                    </a:lnTo>
                    <a:cubicBezTo>
                      <a:pt x="69207" y="33509"/>
                      <a:pt x="69207" y="29636"/>
                      <a:pt x="66007" y="28794"/>
                    </a:cubicBezTo>
                    <a:lnTo>
                      <a:pt x="66007" y="28457"/>
                    </a:lnTo>
                    <a:lnTo>
                      <a:pt x="64997" y="28457"/>
                    </a:lnTo>
                    <a:lnTo>
                      <a:pt x="64997" y="28120"/>
                    </a:lnTo>
                    <a:lnTo>
                      <a:pt x="63818" y="28120"/>
                    </a:lnTo>
                    <a:lnTo>
                      <a:pt x="63818" y="27784"/>
                    </a:lnTo>
                    <a:lnTo>
                      <a:pt x="61292" y="27784"/>
                    </a:lnTo>
                    <a:lnTo>
                      <a:pt x="61292" y="27447"/>
                    </a:lnTo>
                    <a:lnTo>
                      <a:pt x="58093" y="27447"/>
                    </a:lnTo>
                    <a:lnTo>
                      <a:pt x="58093" y="27110"/>
                    </a:lnTo>
                    <a:lnTo>
                      <a:pt x="55904" y="27110"/>
                    </a:lnTo>
                    <a:lnTo>
                      <a:pt x="55904" y="26773"/>
                    </a:lnTo>
                    <a:lnTo>
                      <a:pt x="54052" y="26773"/>
                    </a:lnTo>
                    <a:lnTo>
                      <a:pt x="54052" y="26437"/>
                    </a:lnTo>
                    <a:lnTo>
                      <a:pt x="52873" y="26437"/>
                    </a:lnTo>
                    <a:lnTo>
                      <a:pt x="52873" y="26100"/>
                    </a:lnTo>
                    <a:cubicBezTo>
                      <a:pt x="51863" y="25931"/>
                      <a:pt x="51021" y="25595"/>
                      <a:pt x="50011" y="25426"/>
                    </a:cubicBezTo>
                    <a:lnTo>
                      <a:pt x="50011" y="25089"/>
                    </a:lnTo>
                    <a:cubicBezTo>
                      <a:pt x="50011" y="25089"/>
                      <a:pt x="49169" y="24921"/>
                      <a:pt x="48832" y="24753"/>
                    </a:cubicBezTo>
                    <a:lnTo>
                      <a:pt x="48832" y="24416"/>
                    </a:lnTo>
                    <a:cubicBezTo>
                      <a:pt x="48832" y="24416"/>
                      <a:pt x="47990" y="24248"/>
                      <a:pt x="47653" y="24079"/>
                    </a:cubicBezTo>
                    <a:cubicBezTo>
                      <a:pt x="47485" y="23742"/>
                      <a:pt x="47148" y="23406"/>
                      <a:pt x="46980" y="23069"/>
                    </a:cubicBezTo>
                    <a:lnTo>
                      <a:pt x="46306" y="23069"/>
                    </a:lnTo>
                    <a:cubicBezTo>
                      <a:pt x="46306" y="23069"/>
                      <a:pt x="45633" y="22227"/>
                      <a:pt x="45296" y="21890"/>
                    </a:cubicBezTo>
                    <a:lnTo>
                      <a:pt x="44959" y="21890"/>
                    </a:lnTo>
                    <a:lnTo>
                      <a:pt x="44959" y="21217"/>
                    </a:lnTo>
                    <a:cubicBezTo>
                      <a:pt x="44959" y="21217"/>
                      <a:pt x="44454" y="21048"/>
                      <a:pt x="44285" y="20880"/>
                    </a:cubicBezTo>
                    <a:lnTo>
                      <a:pt x="44285" y="20206"/>
                    </a:lnTo>
                    <a:cubicBezTo>
                      <a:pt x="44285" y="20206"/>
                      <a:pt x="43949" y="20038"/>
                      <a:pt x="43612" y="19870"/>
                    </a:cubicBezTo>
                    <a:lnTo>
                      <a:pt x="43275" y="18017"/>
                    </a:lnTo>
                    <a:lnTo>
                      <a:pt x="42938" y="18017"/>
                    </a:lnTo>
                    <a:cubicBezTo>
                      <a:pt x="42938" y="16839"/>
                      <a:pt x="43107" y="15660"/>
                      <a:pt x="43275" y="14650"/>
                    </a:cubicBezTo>
                    <a:lnTo>
                      <a:pt x="43612" y="14650"/>
                    </a:lnTo>
                    <a:lnTo>
                      <a:pt x="43612" y="13976"/>
                    </a:lnTo>
                    <a:lnTo>
                      <a:pt x="43949" y="13976"/>
                    </a:lnTo>
                    <a:lnTo>
                      <a:pt x="43949" y="12966"/>
                    </a:lnTo>
                    <a:lnTo>
                      <a:pt x="44285" y="12966"/>
                    </a:lnTo>
                    <a:lnTo>
                      <a:pt x="44622" y="11787"/>
                    </a:lnTo>
                    <a:lnTo>
                      <a:pt x="44959" y="11787"/>
                    </a:lnTo>
                    <a:lnTo>
                      <a:pt x="44959" y="11113"/>
                    </a:lnTo>
                    <a:cubicBezTo>
                      <a:pt x="44959" y="11113"/>
                      <a:pt x="45464" y="10945"/>
                      <a:pt x="45633" y="10777"/>
                    </a:cubicBezTo>
                    <a:lnTo>
                      <a:pt x="45633" y="10103"/>
                    </a:lnTo>
                    <a:cubicBezTo>
                      <a:pt x="45633" y="10103"/>
                      <a:pt x="46138" y="9935"/>
                      <a:pt x="46306" y="9766"/>
                    </a:cubicBezTo>
                    <a:lnTo>
                      <a:pt x="46306" y="9093"/>
                    </a:lnTo>
                    <a:cubicBezTo>
                      <a:pt x="46306" y="9093"/>
                      <a:pt x="46811" y="8924"/>
                      <a:pt x="46980" y="8756"/>
                    </a:cubicBezTo>
                    <a:lnTo>
                      <a:pt x="46980" y="8083"/>
                    </a:lnTo>
                    <a:cubicBezTo>
                      <a:pt x="46980" y="8083"/>
                      <a:pt x="47990" y="7241"/>
                      <a:pt x="48495" y="6904"/>
                    </a:cubicBezTo>
                    <a:lnTo>
                      <a:pt x="48495" y="6230"/>
                    </a:lnTo>
                    <a:cubicBezTo>
                      <a:pt x="48495" y="6230"/>
                      <a:pt x="49337" y="5557"/>
                      <a:pt x="49674" y="5220"/>
                    </a:cubicBezTo>
                    <a:lnTo>
                      <a:pt x="49674" y="4883"/>
                    </a:lnTo>
                    <a:lnTo>
                      <a:pt x="50347" y="4883"/>
                    </a:lnTo>
                    <a:cubicBezTo>
                      <a:pt x="50347" y="4883"/>
                      <a:pt x="51189" y="3873"/>
                      <a:pt x="51526" y="3368"/>
                    </a:cubicBezTo>
                    <a:lnTo>
                      <a:pt x="52200" y="3368"/>
                    </a:lnTo>
                    <a:cubicBezTo>
                      <a:pt x="52200" y="3368"/>
                      <a:pt x="52368" y="3031"/>
                      <a:pt x="52536" y="2694"/>
                    </a:cubicBezTo>
                    <a:lnTo>
                      <a:pt x="53210" y="2694"/>
                    </a:lnTo>
                    <a:cubicBezTo>
                      <a:pt x="53210" y="2694"/>
                      <a:pt x="53378" y="2189"/>
                      <a:pt x="53547" y="2021"/>
                    </a:cubicBezTo>
                    <a:cubicBezTo>
                      <a:pt x="53883" y="2021"/>
                      <a:pt x="54389" y="1852"/>
                      <a:pt x="54725" y="1684"/>
                    </a:cubicBezTo>
                    <a:lnTo>
                      <a:pt x="54725" y="1347"/>
                    </a:lnTo>
                    <a:cubicBezTo>
                      <a:pt x="54725" y="1347"/>
                      <a:pt x="55567" y="1179"/>
                      <a:pt x="55904" y="1010"/>
                    </a:cubicBezTo>
                    <a:lnTo>
                      <a:pt x="55904" y="674"/>
                    </a:lnTo>
                    <a:cubicBezTo>
                      <a:pt x="55904" y="674"/>
                      <a:pt x="57083" y="505"/>
                      <a:pt x="57756" y="337"/>
                    </a:cubicBezTo>
                    <a:lnTo>
                      <a:pt x="57756" y="0"/>
                    </a:lnTo>
                    <a:close/>
                  </a:path>
                </a:pathLst>
              </a:custGeom>
              <a:solidFill>
                <a:srgbClr val="FFFFFF"/>
              </a:solidFill>
              <a:ln w="16836" cap="flat">
                <a:noFill/>
                <a:prstDash val="solid"/>
                <a:miter/>
              </a:ln>
            </p:spPr>
            <p:txBody>
              <a:bodyPr/>
              <a:lstStyle/>
              <a:p>
                <a:endParaRPr lang="da-DK"/>
              </a:p>
            </p:txBody>
          </p:sp>
          <p:sp>
            <p:nvSpPr>
              <p:cNvPr id="195" name="Freeform: Shape 194">
                <a:extLst>
                  <a:ext uri="{FF2B5EF4-FFF2-40B4-BE49-F238E27FC236}">
                    <a16:creationId xmlns:a16="http://schemas.microsoft.com/office/drawing/2014/main" id="{11D156B5-6906-6D84-9D3F-95DDEAE1A33C}"/>
                  </a:ext>
                </a:extLst>
              </p:cNvPr>
              <p:cNvSpPr/>
              <p:nvPr/>
            </p:nvSpPr>
            <p:spPr>
              <a:xfrm>
                <a:off x="14564563" y="29361856"/>
                <a:ext cx="21048" cy="19350"/>
              </a:xfrm>
              <a:custGeom>
                <a:avLst/>
                <a:gdLst>
                  <a:gd name="csX0" fmla="*/ 14818 w 21048"/>
                  <a:gd name="csY0" fmla="*/ 0 h 19350"/>
                  <a:gd name="csX1" fmla="*/ 18017 w 21048"/>
                  <a:gd name="csY1" fmla="*/ 674 h 19350"/>
                  <a:gd name="csX2" fmla="*/ 19533 w 21048"/>
                  <a:gd name="csY2" fmla="*/ 2526 h 19350"/>
                  <a:gd name="csX3" fmla="*/ 19869 w 21048"/>
                  <a:gd name="csY3" fmla="*/ 2526 h 19350"/>
                  <a:gd name="csX4" fmla="*/ 21048 w 21048"/>
                  <a:gd name="csY4" fmla="*/ 6904 h 19350"/>
                  <a:gd name="csX5" fmla="*/ 20711 w 21048"/>
                  <a:gd name="csY5" fmla="*/ 6904 h 19350"/>
                  <a:gd name="csX6" fmla="*/ 20375 w 21048"/>
                  <a:gd name="csY6" fmla="*/ 8419 h 19350"/>
                  <a:gd name="csX7" fmla="*/ 20038 w 21048"/>
                  <a:gd name="csY7" fmla="*/ 8419 h 19350"/>
                  <a:gd name="csX8" fmla="*/ 20038 w 21048"/>
                  <a:gd name="csY8" fmla="*/ 9093 h 19350"/>
                  <a:gd name="csX9" fmla="*/ 19701 w 21048"/>
                  <a:gd name="csY9" fmla="*/ 9093 h 19350"/>
                  <a:gd name="csX10" fmla="*/ 19701 w 21048"/>
                  <a:gd name="csY10" fmla="*/ 9766 h 19350"/>
                  <a:gd name="csX11" fmla="*/ 18354 w 21048"/>
                  <a:gd name="csY11" fmla="*/ 10777 h 19350"/>
                  <a:gd name="csX12" fmla="*/ 16839 w 21048"/>
                  <a:gd name="csY12" fmla="*/ 12629 h 19350"/>
                  <a:gd name="csX13" fmla="*/ 16165 w 21048"/>
                  <a:gd name="csY13" fmla="*/ 12629 h 19350"/>
                  <a:gd name="csX14" fmla="*/ 15491 w 21048"/>
                  <a:gd name="csY14" fmla="*/ 13639 h 19350"/>
                  <a:gd name="csX15" fmla="*/ 14818 w 21048"/>
                  <a:gd name="csY15" fmla="*/ 13639 h 19350"/>
                  <a:gd name="csX16" fmla="*/ 14481 w 21048"/>
                  <a:gd name="csY16" fmla="*/ 14313 h 19350"/>
                  <a:gd name="csX17" fmla="*/ 13808 w 21048"/>
                  <a:gd name="csY17" fmla="*/ 14313 h 19350"/>
                  <a:gd name="csX18" fmla="*/ 13471 w 21048"/>
                  <a:gd name="csY18" fmla="*/ 14986 h 19350"/>
                  <a:gd name="csX19" fmla="*/ 12797 w 21048"/>
                  <a:gd name="csY19" fmla="*/ 14986 h 19350"/>
                  <a:gd name="csX20" fmla="*/ 12461 w 21048"/>
                  <a:gd name="csY20" fmla="*/ 15660 h 19350"/>
                  <a:gd name="csX21" fmla="*/ 11787 w 21048"/>
                  <a:gd name="csY21" fmla="*/ 15660 h 19350"/>
                  <a:gd name="csX22" fmla="*/ 11450 w 21048"/>
                  <a:gd name="csY22" fmla="*/ 16333 h 19350"/>
                  <a:gd name="csX23" fmla="*/ 10777 w 21048"/>
                  <a:gd name="csY23" fmla="*/ 16333 h 19350"/>
                  <a:gd name="csX24" fmla="*/ 10440 w 21048"/>
                  <a:gd name="csY24" fmla="*/ 17007 h 19350"/>
                  <a:gd name="csX25" fmla="*/ 8588 w 21048"/>
                  <a:gd name="csY25" fmla="*/ 17680 h 19350"/>
                  <a:gd name="csX26" fmla="*/ 8588 w 21048"/>
                  <a:gd name="csY26" fmla="*/ 18017 h 19350"/>
                  <a:gd name="csX27" fmla="*/ 7914 w 21048"/>
                  <a:gd name="csY27" fmla="*/ 18017 h 19350"/>
                  <a:gd name="csX28" fmla="*/ 7914 w 21048"/>
                  <a:gd name="csY28" fmla="*/ 18354 h 19350"/>
                  <a:gd name="csX29" fmla="*/ 2526 w 21048"/>
                  <a:gd name="csY29" fmla="*/ 19028 h 19350"/>
                  <a:gd name="csX30" fmla="*/ 0 w 21048"/>
                  <a:gd name="csY30" fmla="*/ 14313 h 19350"/>
                  <a:gd name="csX31" fmla="*/ 673 w 21048"/>
                  <a:gd name="csY31" fmla="*/ 13134 h 19350"/>
                  <a:gd name="csX32" fmla="*/ 1010 w 21048"/>
                  <a:gd name="csY32" fmla="*/ 13134 h 19350"/>
                  <a:gd name="csX33" fmla="*/ 1010 w 21048"/>
                  <a:gd name="csY33" fmla="*/ 12461 h 19350"/>
                  <a:gd name="csX34" fmla="*/ 2189 w 21048"/>
                  <a:gd name="csY34" fmla="*/ 11450 h 19350"/>
                  <a:gd name="csX35" fmla="*/ 5051 w 21048"/>
                  <a:gd name="csY35" fmla="*/ 8251 h 19350"/>
                  <a:gd name="csX36" fmla="*/ 5725 w 21048"/>
                  <a:gd name="csY36" fmla="*/ 8251 h 19350"/>
                  <a:gd name="csX37" fmla="*/ 7914 w 21048"/>
                  <a:gd name="csY37" fmla="*/ 5725 h 19350"/>
                  <a:gd name="csX38" fmla="*/ 8924 w 21048"/>
                  <a:gd name="csY38" fmla="*/ 5052 h 19350"/>
                  <a:gd name="csX39" fmla="*/ 8924 w 21048"/>
                  <a:gd name="csY39" fmla="*/ 4378 h 19350"/>
                  <a:gd name="csX40" fmla="*/ 11113 w 21048"/>
                  <a:gd name="csY40" fmla="*/ 2526 h 19350"/>
                  <a:gd name="csX41" fmla="*/ 11450 w 21048"/>
                  <a:gd name="csY41" fmla="*/ 1852 h 19350"/>
                  <a:gd name="csX42" fmla="*/ 12124 w 21048"/>
                  <a:gd name="csY42" fmla="*/ 1852 h 19350"/>
                  <a:gd name="csX43" fmla="*/ 12797 w 21048"/>
                  <a:gd name="csY43" fmla="*/ 842 h 19350"/>
                  <a:gd name="csX44" fmla="*/ 14313 w 21048"/>
                  <a:gd name="csY44" fmla="*/ 505 h 19350"/>
                  <a:gd name="csX45" fmla="*/ 14313 w 21048"/>
                  <a:gd name="csY45" fmla="*/ 168 h 193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Lst>
                <a:rect l="l" t="t" r="r" b="b"/>
                <a:pathLst>
                  <a:path w="21048" h="19350">
                    <a:moveTo>
                      <a:pt x="14818" y="0"/>
                    </a:moveTo>
                    <a:cubicBezTo>
                      <a:pt x="16333" y="0"/>
                      <a:pt x="16839" y="337"/>
                      <a:pt x="18017" y="674"/>
                    </a:cubicBezTo>
                    <a:cubicBezTo>
                      <a:pt x="18522" y="1347"/>
                      <a:pt x="19028" y="1852"/>
                      <a:pt x="19533" y="2526"/>
                    </a:cubicBezTo>
                    <a:lnTo>
                      <a:pt x="19869" y="2526"/>
                    </a:lnTo>
                    <a:cubicBezTo>
                      <a:pt x="20543" y="3536"/>
                      <a:pt x="21048" y="5220"/>
                      <a:pt x="21048" y="6904"/>
                    </a:cubicBezTo>
                    <a:lnTo>
                      <a:pt x="20711" y="6904"/>
                    </a:lnTo>
                    <a:cubicBezTo>
                      <a:pt x="20711" y="6904"/>
                      <a:pt x="20543" y="7914"/>
                      <a:pt x="20375" y="8419"/>
                    </a:cubicBezTo>
                    <a:lnTo>
                      <a:pt x="20038" y="8419"/>
                    </a:lnTo>
                    <a:lnTo>
                      <a:pt x="20038" y="9093"/>
                    </a:lnTo>
                    <a:lnTo>
                      <a:pt x="19701" y="9093"/>
                    </a:lnTo>
                    <a:lnTo>
                      <a:pt x="19701" y="9766"/>
                    </a:lnTo>
                    <a:cubicBezTo>
                      <a:pt x="19701" y="9766"/>
                      <a:pt x="18859" y="10440"/>
                      <a:pt x="18354" y="10777"/>
                    </a:cubicBezTo>
                    <a:cubicBezTo>
                      <a:pt x="17849" y="11450"/>
                      <a:pt x="17344" y="11955"/>
                      <a:pt x="16839" y="12629"/>
                    </a:cubicBezTo>
                    <a:lnTo>
                      <a:pt x="16165" y="12629"/>
                    </a:lnTo>
                    <a:cubicBezTo>
                      <a:pt x="16165" y="12629"/>
                      <a:pt x="15828" y="13302"/>
                      <a:pt x="15491" y="13639"/>
                    </a:cubicBezTo>
                    <a:lnTo>
                      <a:pt x="14818" y="13639"/>
                    </a:lnTo>
                    <a:lnTo>
                      <a:pt x="14481" y="14313"/>
                    </a:lnTo>
                    <a:lnTo>
                      <a:pt x="13808" y="14313"/>
                    </a:lnTo>
                    <a:cubicBezTo>
                      <a:pt x="13808" y="14313"/>
                      <a:pt x="13639" y="14818"/>
                      <a:pt x="13471" y="14986"/>
                    </a:cubicBezTo>
                    <a:lnTo>
                      <a:pt x="12797" y="14986"/>
                    </a:lnTo>
                    <a:cubicBezTo>
                      <a:pt x="12797" y="14986"/>
                      <a:pt x="12629" y="15491"/>
                      <a:pt x="12461" y="15660"/>
                    </a:cubicBezTo>
                    <a:lnTo>
                      <a:pt x="11787" y="15660"/>
                    </a:lnTo>
                    <a:cubicBezTo>
                      <a:pt x="11787" y="15660"/>
                      <a:pt x="11619" y="15997"/>
                      <a:pt x="11450" y="16333"/>
                    </a:cubicBezTo>
                    <a:lnTo>
                      <a:pt x="10777" y="16333"/>
                    </a:lnTo>
                    <a:cubicBezTo>
                      <a:pt x="10777" y="16333"/>
                      <a:pt x="10608" y="16670"/>
                      <a:pt x="10440" y="17007"/>
                    </a:cubicBezTo>
                    <a:cubicBezTo>
                      <a:pt x="9766" y="17175"/>
                      <a:pt x="9261" y="17344"/>
                      <a:pt x="8588" y="17680"/>
                    </a:cubicBezTo>
                    <a:lnTo>
                      <a:pt x="8588" y="18017"/>
                    </a:lnTo>
                    <a:lnTo>
                      <a:pt x="7914" y="18017"/>
                    </a:lnTo>
                    <a:lnTo>
                      <a:pt x="7914" y="18354"/>
                    </a:lnTo>
                    <a:cubicBezTo>
                      <a:pt x="7914" y="18354"/>
                      <a:pt x="3704" y="20038"/>
                      <a:pt x="2526" y="19028"/>
                    </a:cubicBezTo>
                    <a:cubicBezTo>
                      <a:pt x="505" y="18522"/>
                      <a:pt x="0" y="17007"/>
                      <a:pt x="0" y="14313"/>
                    </a:cubicBezTo>
                    <a:cubicBezTo>
                      <a:pt x="505" y="13808"/>
                      <a:pt x="337" y="13639"/>
                      <a:pt x="673" y="13134"/>
                    </a:cubicBezTo>
                    <a:lnTo>
                      <a:pt x="1010" y="13134"/>
                    </a:lnTo>
                    <a:lnTo>
                      <a:pt x="1010" y="12461"/>
                    </a:lnTo>
                    <a:cubicBezTo>
                      <a:pt x="1010" y="12461"/>
                      <a:pt x="1852" y="11787"/>
                      <a:pt x="2189" y="11450"/>
                    </a:cubicBezTo>
                    <a:cubicBezTo>
                      <a:pt x="3199" y="10440"/>
                      <a:pt x="4041" y="9430"/>
                      <a:pt x="5051" y="8251"/>
                    </a:cubicBezTo>
                    <a:lnTo>
                      <a:pt x="5725" y="8251"/>
                    </a:lnTo>
                    <a:cubicBezTo>
                      <a:pt x="5725" y="8251"/>
                      <a:pt x="7240" y="6567"/>
                      <a:pt x="7914" y="5725"/>
                    </a:cubicBezTo>
                    <a:cubicBezTo>
                      <a:pt x="8251" y="5557"/>
                      <a:pt x="8588" y="5220"/>
                      <a:pt x="8924" y="5052"/>
                    </a:cubicBezTo>
                    <a:lnTo>
                      <a:pt x="8924" y="4378"/>
                    </a:lnTo>
                    <a:cubicBezTo>
                      <a:pt x="8924" y="4378"/>
                      <a:pt x="10440" y="3199"/>
                      <a:pt x="11113" y="2526"/>
                    </a:cubicBezTo>
                    <a:cubicBezTo>
                      <a:pt x="11113" y="2357"/>
                      <a:pt x="11282" y="2021"/>
                      <a:pt x="11450" y="1852"/>
                    </a:cubicBezTo>
                    <a:lnTo>
                      <a:pt x="12124" y="1852"/>
                    </a:lnTo>
                    <a:cubicBezTo>
                      <a:pt x="12124" y="1852"/>
                      <a:pt x="12461" y="1179"/>
                      <a:pt x="12797" y="842"/>
                    </a:cubicBezTo>
                    <a:cubicBezTo>
                      <a:pt x="13302" y="842"/>
                      <a:pt x="13808" y="674"/>
                      <a:pt x="14313" y="505"/>
                    </a:cubicBezTo>
                    <a:lnTo>
                      <a:pt x="14313" y="168"/>
                    </a:lnTo>
                    <a:close/>
                  </a:path>
                </a:pathLst>
              </a:custGeom>
              <a:solidFill>
                <a:srgbClr val="FFFFFF"/>
              </a:solidFill>
              <a:ln w="16836" cap="flat">
                <a:noFill/>
                <a:prstDash val="solid"/>
                <a:miter/>
              </a:ln>
            </p:spPr>
            <p:txBody>
              <a:bodyPr/>
              <a:lstStyle/>
              <a:p>
                <a:endParaRPr lang="da-DK"/>
              </a:p>
            </p:txBody>
          </p:sp>
          <p:sp>
            <p:nvSpPr>
              <p:cNvPr id="196" name="Freeform: Shape 195">
                <a:extLst>
                  <a:ext uri="{FF2B5EF4-FFF2-40B4-BE49-F238E27FC236}">
                    <a16:creationId xmlns:a16="http://schemas.microsoft.com/office/drawing/2014/main" id="{9DDDA650-1D2B-4E40-5F69-4D4AD36836BA}"/>
                  </a:ext>
                </a:extLst>
              </p:cNvPr>
              <p:cNvSpPr/>
              <p:nvPr/>
            </p:nvSpPr>
            <p:spPr>
              <a:xfrm>
                <a:off x="13410785" y="29374316"/>
                <a:ext cx="16511" cy="21048"/>
              </a:xfrm>
              <a:custGeom>
                <a:avLst/>
                <a:gdLst>
                  <a:gd name="csX0" fmla="*/ 4378 w 16511"/>
                  <a:gd name="csY0" fmla="*/ 674 h 21048"/>
                  <a:gd name="csX1" fmla="*/ 15997 w 16511"/>
                  <a:gd name="csY1" fmla="*/ 10608 h 21048"/>
                  <a:gd name="csX2" fmla="*/ 15997 w 16511"/>
                  <a:gd name="csY2" fmla="*/ 11787 h 21048"/>
                  <a:gd name="csX3" fmla="*/ 16333 w 16511"/>
                  <a:gd name="csY3" fmla="*/ 11787 h 21048"/>
                  <a:gd name="csX4" fmla="*/ 13808 w 16511"/>
                  <a:gd name="csY4" fmla="*/ 19870 h 21048"/>
                  <a:gd name="csX5" fmla="*/ 9766 w 16511"/>
                  <a:gd name="csY5" fmla="*/ 21048 h 21048"/>
                  <a:gd name="csX6" fmla="*/ 9766 w 16511"/>
                  <a:gd name="csY6" fmla="*/ 20711 h 21048"/>
                  <a:gd name="csX7" fmla="*/ 8251 w 16511"/>
                  <a:gd name="csY7" fmla="*/ 20375 h 21048"/>
                  <a:gd name="csX8" fmla="*/ 7914 w 16511"/>
                  <a:gd name="csY8" fmla="*/ 19701 h 21048"/>
                  <a:gd name="csX9" fmla="*/ 7241 w 16511"/>
                  <a:gd name="csY9" fmla="*/ 19701 h 21048"/>
                  <a:gd name="csX10" fmla="*/ 6062 w 16511"/>
                  <a:gd name="csY10" fmla="*/ 18186 h 21048"/>
                  <a:gd name="csX11" fmla="*/ 5388 w 16511"/>
                  <a:gd name="csY11" fmla="*/ 17849 h 21048"/>
                  <a:gd name="csX12" fmla="*/ 5388 w 16511"/>
                  <a:gd name="csY12" fmla="*/ 17175 h 21048"/>
                  <a:gd name="csX13" fmla="*/ 4715 w 16511"/>
                  <a:gd name="csY13" fmla="*/ 16839 h 21048"/>
                  <a:gd name="csX14" fmla="*/ 4378 w 16511"/>
                  <a:gd name="csY14" fmla="*/ 15660 h 21048"/>
                  <a:gd name="csX15" fmla="*/ 3705 w 16511"/>
                  <a:gd name="csY15" fmla="*/ 15323 h 21048"/>
                  <a:gd name="csX16" fmla="*/ 3368 w 16511"/>
                  <a:gd name="csY16" fmla="*/ 13808 h 21048"/>
                  <a:gd name="csX17" fmla="*/ 3031 w 16511"/>
                  <a:gd name="csY17" fmla="*/ 13808 h 21048"/>
                  <a:gd name="csX18" fmla="*/ 2694 w 16511"/>
                  <a:gd name="csY18" fmla="*/ 12629 h 21048"/>
                  <a:gd name="csX19" fmla="*/ 2357 w 16511"/>
                  <a:gd name="csY19" fmla="*/ 12629 h 21048"/>
                  <a:gd name="csX20" fmla="*/ 2357 w 16511"/>
                  <a:gd name="csY20" fmla="*/ 11619 h 21048"/>
                  <a:gd name="csX21" fmla="*/ 2021 w 16511"/>
                  <a:gd name="csY21" fmla="*/ 11619 h 21048"/>
                  <a:gd name="csX22" fmla="*/ 2021 w 16511"/>
                  <a:gd name="csY22" fmla="*/ 10608 h 21048"/>
                  <a:gd name="csX23" fmla="*/ 1684 w 16511"/>
                  <a:gd name="csY23" fmla="*/ 10608 h 21048"/>
                  <a:gd name="csX24" fmla="*/ 1684 w 16511"/>
                  <a:gd name="csY24" fmla="*/ 9598 h 21048"/>
                  <a:gd name="csX25" fmla="*/ 1347 w 16511"/>
                  <a:gd name="csY25" fmla="*/ 9598 h 21048"/>
                  <a:gd name="csX26" fmla="*/ 1347 w 16511"/>
                  <a:gd name="csY26" fmla="*/ 8588 h 21048"/>
                  <a:gd name="csX27" fmla="*/ 1010 w 16511"/>
                  <a:gd name="csY27" fmla="*/ 8588 h 21048"/>
                  <a:gd name="csX28" fmla="*/ 1010 w 16511"/>
                  <a:gd name="csY28" fmla="*/ 7577 h 21048"/>
                  <a:gd name="csX29" fmla="*/ 674 w 16511"/>
                  <a:gd name="csY29" fmla="*/ 7577 h 21048"/>
                  <a:gd name="csX30" fmla="*/ 674 w 16511"/>
                  <a:gd name="csY30" fmla="*/ 6567 h 21048"/>
                  <a:gd name="csX31" fmla="*/ 337 w 16511"/>
                  <a:gd name="csY31" fmla="*/ 6567 h 21048"/>
                  <a:gd name="csX32" fmla="*/ 337 w 16511"/>
                  <a:gd name="csY32" fmla="*/ 4715 h 21048"/>
                  <a:gd name="csX33" fmla="*/ 0 w 16511"/>
                  <a:gd name="csY33" fmla="*/ 4041 h 21048"/>
                  <a:gd name="csX34" fmla="*/ 1010 w 16511"/>
                  <a:gd name="csY34" fmla="*/ 1515 h 21048"/>
                  <a:gd name="csX35" fmla="*/ 2863 w 16511"/>
                  <a:gd name="csY35" fmla="*/ 337 h 21048"/>
                  <a:gd name="csX36" fmla="*/ 4041 w 16511"/>
                  <a:gd name="csY36" fmla="*/ 337 h 21048"/>
                  <a:gd name="csX37" fmla="*/ 4041 w 16511"/>
                  <a:gd name="csY37" fmla="*/ 0 h 2104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6511" h="21048">
                    <a:moveTo>
                      <a:pt x="4378" y="674"/>
                    </a:moveTo>
                    <a:cubicBezTo>
                      <a:pt x="9935" y="1515"/>
                      <a:pt x="14144" y="6062"/>
                      <a:pt x="15997" y="10608"/>
                    </a:cubicBezTo>
                    <a:lnTo>
                      <a:pt x="15997" y="11787"/>
                    </a:lnTo>
                    <a:lnTo>
                      <a:pt x="16333" y="11787"/>
                    </a:lnTo>
                    <a:cubicBezTo>
                      <a:pt x="17175" y="14481"/>
                      <a:pt x="14818" y="19196"/>
                      <a:pt x="13808" y="19870"/>
                    </a:cubicBezTo>
                    <a:cubicBezTo>
                      <a:pt x="12797" y="20543"/>
                      <a:pt x="11282" y="21048"/>
                      <a:pt x="9766" y="21048"/>
                    </a:cubicBezTo>
                    <a:lnTo>
                      <a:pt x="9766" y="20711"/>
                    </a:lnTo>
                    <a:cubicBezTo>
                      <a:pt x="9766" y="20711"/>
                      <a:pt x="8756" y="20543"/>
                      <a:pt x="8251" y="20375"/>
                    </a:cubicBezTo>
                    <a:cubicBezTo>
                      <a:pt x="8251" y="20206"/>
                      <a:pt x="8083" y="20038"/>
                      <a:pt x="7914" y="19701"/>
                    </a:cubicBezTo>
                    <a:lnTo>
                      <a:pt x="7241" y="19701"/>
                    </a:lnTo>
                    <a:cubicBezTo>
                      <a:pt x="7241" y="19701"/>
                      <a:pt x="6399" y="18691"/>
                      <a:pt x="6062" y="18186"/>
                    </a:cubicBezTo>
                    <a:cubicBezTo>
                      <a:pt x="5894" y="18186"/>
                      <a:pt x="5725" y="18017"/>
                      <a:pt x="5388" y="17849"/>
                    </a:cubicBezTo>
                    <a:lnTo>
                      <a:pt x="5388" y="17175"/>
                    </a:lnTo>
                    <a:cubicBezTo>
                      <a:pt x="5388" y="17175"/>
                      <a:pt x="5052" y="17007"/>
                      <a:pt x="4715" y="16839"/>
                    </a:cubicBezTo>
                    <a:cubicBezTo>
                      <a:pt x="4715" y="16502"/>
                      <a:pt x="4546" y="15997"/>
                      <a:pt x="4378" y="15660"/>
                    </a:cubicBezTo>
                    <a:cubicBezTo>
                      <a:pt x="4210" y="15660"/>
                      <a:pt x="3873" y="15492"/>
                      <a:pt x="3705" y="15323"/>
                    </a:cubicBezTo>
                    <a:cubicBezTo>
                      <a:pt x="3705" y="14818"/>
                      <a:pt x="3536" y="14313"/>
                      <a:pt x="3368" y="13808"/>
                    </a:cubicBezTo>
                    <a:lnTo>
                      <a:pt x="3031" y="13808"/>
                    </a:lnTo>
                    <a:cubicBezTo>
                      <a:pt x="3031" y="13808"/>
                      <a:pt x="2863" y="12966"/>
                      <a:pt x="2694" y="12629"/>
                    </a:cubicBezTo>
                    <a:lnTo>
                      <a:pt x="2357" y="12629"/>
                    </a:lnTo>
                    <a:lnTo>
                      <a:pt x="2357" y="11619"/>
                    </a:lnTo>
                    <a:lnTo>
                      <a:pt x="2021" y="11619"/>
                    </a:lnTo>
                    <a:lnTo>
                      <a:pt x="2021" y="10608"/>
                    </a:lnTo>
                    <a:lnTo>
                      <a:pt x="1684" y="10608"/>
                    </a:lnTo>
                    <a:lnTo>
                      <a:pt x="1684" y="9598"/>
                    </a:lnTo>
                    <a:lnTo>
                      <a:pt x="1347" y="9598"/>
                    </a:lnTo>
                    <a:lnTo>
                      <a:pt x="1347" y="8588"/>
                    </a:lnTo>
                    <a:lnTo>
                      <a:pt x="1010" y="8588"/>
                    </a:lnTo>
                    <a:lnTo>
                      <a:pt x="1010" y="7577"/>
                    </a:lnTo>
                    <a:lnTo>
                      <a:pt x="674" y="7577"/>
                    </a:lnTo>
                    <a:lnTo>
                      <a:pt x="674" y="6567"/>
                    </a:lnTo>
                    <a:lnTo>
                      <a:pt x="337" y="6567"/>
                    </a:lnTo>
                    <a:lnTo>
                      <a:pt x="337" y="4715"/>
                    </a:lnTo>
                    <a:cubicBezTo>
                      <a:pt x="337" y="4715"/>
                      <a:pt x="0" y="4715"/>
                      <a:pt x="0" y="4041"/>
                    </a:cubicBezTo>
                    <a:cubicBezTo>
                      <a:pt x="0" y="3368"/>
                      <a:pt x="842" y="2357"/>
                      <a:pt x="1010" y="1515"/>
                    </a:cubicBezTo>
                    <a:cubicBezTo>
                      <a:pt x="1684" y="1179"/>
                      <a:pt x="2357" y="505"/>
                      <a:pt x="2863" y="337"/>
                    </a:cubicBezTo>
                    <a:lnTo>
                      <a:pt x="4041" y="337"/>
                    </a:lnTo>
                    <a:lnTo>
                      <a:pt x="4041" y="0"/>
                    </a:lnTo>
                    <a:close/>
                  </a:path>
                </a:pathLst>
              </a:custGeom>
              <a:solidFill>
                <a:srgbClr val="FFFFFF"/>
              </a:solidFill>
              <a:ln w="16836" cap="flat">
                <a:noFill/>
                <a:prstDash val="solid"/>
                <a:miter/>
              </a:ln>
            </p:spPr>
            <p:txBody>
              <a:bodyPr/>
              <a:lstStyle/>
              <a:p>
                <a:endParaRPr lang="da-DK"/>
              </a:p>
            </p:txBody>
          </p:sp>
          <p:sp>
            <p:nvSpPr>
              <p:cNvPr id="197" name="Freeform: Shape 196">
                <a:extLst>
                  <a:ext uri="{FF2B5EF4-FFF2-40B4-BE49-F238E27FC236}">
                    <a16:creationId xmlns:a16="http://schemas.microsoft.com/office/drawing/2014/main" id="{423BBA4C-B045-7AEE-2E34-B56C3B27F342}"/>
                  </a:ext>
                </a:extLst>
              </p:cNvPr>
              <p:cNvSpPr/>
              <p:nvPr/>
            </p:nvSpPr>
            <p:spPr>
              <a:xfrm>
                <a:off x="13249482" y="29391491"/>
                <a:ext cx="136787" cy="154126"/>
              </a:xfrm>
              <a:custGeom>
                <a:avLst/>
                <a:gdLst>
                  <a:gd name="csX0" fmla="*/ 121900 w 136787"/>
                  <a:gd name="csY0" fmla="*/ 168 h 154126"/>
                  <a:gd name="csX1" fmla="*/ 124426 w 136787"/>
                  <a:gd name="csY1" fmla="*/ 168 h 154126"/>
                  <a:gd name="csX2" fmla="*/ 124426 w 136787"/>
                  <a:gd name="csY2" fmla="*/ 505 h 154126"/>
                  <a:gd name="csX3" fmla="*/ 125942 w 136787"/>
                  <a:gd name="csY3" fmla="*/ 842 h 154126"/>
                  <a:gd name="csX4" fmla="*/ 126278 w 136787"/>
                  <a:gd name="csY4" fmla="*/ 1515 h 154126"/>
                  <a:gd name="csX5" fmla="*/ 126952 w 136787"/>
                  <a:gd name="csY5" fmla="*/ 1515 h 154126"/>
                  <a:gd name="csX6" fmla="*/ 127625 w 136787"/>
                  <a:gd name="csY6" fmla="*/ 2526 h 154126"/>
                  <a:gd name="csX7" fmla="*/ 128299 w 136787"/>
                  <a:gd name="csY7" fmla="*/ 2526 h 154126"/>
                  <a:gd name="csX8" fmla="*/ 130151 w 136787"/>
                  <a:gd name="csY8" fmla="*/ 4715 h 154126"/>
                  <a:gd name="csX9" fmla="*/ 130825 w 136787"/>
                  <a:gd name="csY9" fmla="*/ 5052 h 154126"/>
                  <a:gd name="csX10" fmla="*/ 130825 w 136787"/>
                  <a:gd name="csY10" fmla="*/ 5725 h 154126"/>
                  <a:gd name="csX11" fmla="*/ 132003 w 136787"/>
                  <a:gd name="csY11" fmla="*/ 6735 h 154126"/>
                  <a:gd name="csX12" fmla="*/ 132340 w 136787"/>
                  <a:gd name="csY12" fmla="*/ 7746 h 154126"/>
                  <a:gd name="csX13" fmla="*/ 133014 w 136787"/>
                  <a:gd name="csY13" fmla="*/ 8083 h 154126"/>
                  <a:gd name="csX14" fmla="*/ 133014 w 136787"/>
                  <a:gd name="csY14" fmla="*/ 8756 h 154126"/>
                  <a:gd name="csX15" fmla="*/ 133351 w 136787"/>
                  <a:gd name="csY15" fmla="*/ 8756 h 154126"/>
                  <a:gd name="csX16" fmla="*/ 133351 w 136787"/>
                  <a:gd name="csY16" fmla="*/ 9430 h 154126"/>
                  <a:gd name="csX17" fmla="*/ 134024 w 136787"/>
                  <a:gd name="csY17" fmla="*/ 9766 h 154126"/>
                  <a:gd name="csX18" fmla="*/ 134698 w 136787"/>
                  <a:gd name="csY18" fmla="*/ 11619 h 154126"/>
                  <a:gd name="csX19" fmla="*/ 135034 w 136787"/>
                  <a:gd name="csY19" fmla="*/ 11619 h 154126"/>
                  <a:gd name="csX20" fmla="*/ 135034 w 136787"/>
                  <a:gd name="csY20" fmla="*/ 12292 h 154126"/>
                  <a:gd name="csX21" fmla="*/ 135371 w 136787"/>
                  <a:gd name="csY21" fmla="*/ 12292 h 154126"/>
                  <a:gd name="csX22" fmla="*/ 135371 w 136787"/>
                  <a:gd name="csY22" fmla="*/ 13302 h 154126"/>
                  <a:gd name="csX23" fmla="*/ 135708 w 136787"/>
                  <a:gd name="csY23" fmla="*/ 13302 h 154126"/>
                  <a:gd name="csX24" fmla="*/ 135708 w 136787"/>
                  <a:gd name="csY24" fmla="*/ 13976 h 154126"/>
                  <a:gd name="csX25" fmla="*/ 136045 w 136787"/>
                  <a:gd name="csY25" fmla="*/ 13976 h 154126"/>
                  <a:gd name="csX26" fmla="*/ 136718 w 136787"/>
                  <a:gd name="csY26" fmla="*/ 20543 h 154126"/>
                  <a:gd name="csX27" fmla="*/ 129478 w 136787"/>
                  <a:gd name="csY27" fmla="*/ 36876 h 154126"/>
                  <a:gd name="csX28" fmla="*/ 129141 w 136787"/>
                  <a:gd name="csY28" fmla="*/ 38055 h 154126"/>
                  <a:gd name="csX29" fmla="*/ 128804 w 136787"/>
                  <a:gd name="csY29" fmla="*/ 38055 h 154126"/>
                  <a:gd name="csX30" fmla="*/ 128467 w 136787"/>
                  <a:gd name="csY30" fmla="*/ 39234 h 154126"/>
                  <a:gd name="csX31" fmla="*/ 128131 w 136787"/>
                  <a:gd name="csY31" fmla="*/ 39234 h 154126"/>
                  <a:gd name="csX32" fmla="*/ 128131 w 136787"/>
                  <a:gd name="csY32" fmla="*/ 39907 h 154126"/>
                  <a:gd name="csX33" fmla="*/ 127794 w 136787"/>
                  <a:gd name="csY33" fmla="*/ 39907 h 154126"/>
                  <a:gd name="csX34" fmla="*/ 127794 w 136787"/>
                  <a:gd name="csY34" fmla="*/ 40581 h 154126"/>
                  <a:gd name="csX35" fmla="*/ 127457 w 136787"/>
                  <a:gd name="csY35" fmla="*/ 40581 h 154126"/>
                  <a:gd name="csX36" fmla="*/ 127457 w 136787"/>
                  <a:gd name="csY36" fmla="*/ 41254 h 154126"/>
                  <a:gd name="csX37" fmla="*/ 127120 w 136787"/>
                  <a:gd name="csY37" fmla="*/ 41254 h 154126"/>
                  <a:gd name="csX38" fmla="*/ 127120 w 136787"/>
                  <a:gd name="csY38" fmla="*/ 41928 h 154126"/>
                  <a:gd name="csX39" fmla="*/ 126784 w 136787"/>
                  <a:gd name="csY39" fmla="*/ 41928 h 154126"/>
                  <a:gd name="csX40" fmla="*/ 126784 w 136787"/>
                  <a:gd name="csY40" fmla="*/ 42602 h 154126"/>
                  <a:gd name="csX41" fmla="*/ 126447 w 136787"/>
                  <a:gd name="csY41" fmla="*/ 42602 h 154126"/>
                  <a:gd name="csX42" fmla="*/ 126110 w 136787"/>
                  <a:gd name="csY42" fmla="*/ 43780 h 154126"/>
                  <a:gd name="csX43" fmla="*/ 125436 w 136787"/>
                  <a:gd name="csY43" fmla="*/ 44117 h 154126"/>
                  <a:gd name="csX44" fmla="*/ 124763 w 136787"/>
                  <a:gd name="csY44" fmla="*/ 45969 h 154126"/>
                  <a:gd name="csX45" fmla="*/ 124426 w 136787"/>
                  <a:gd name="csY45" fmla="*/ 45969 h 154126"/>
                  <a:gd name="csX46" fmla="*/ 124426 w 136787"/>
                  <a:gd name="csY46" fmla="*/ 46643 h 154126"/>
                  <a:gd name="csX47" fmla="*/ 124089 w 136787"/>
                  <a:gd name="csY47" fmla="*/ 46643 h 154126"/>
                  <a:gd name="csX48" fmla="*/ 124089 w 136787"/>
                  <a:gd name="csY48" fmla="*/ 47316 h 154126"/>
                  <a:gd name="csX49" fmla="*/ 123753 w 136787"/>
                  <a:gd name="csY49" fmla="*/ 47316 h 154126"/>
                  <a:gd name="csX50" fmla="*/ 123753 w 136787"/>
                  <a:gd name="csY50" fmla="*/ 47990 h 154126"/>
                  <a:gd name="csX51" fmla="*/ 123079 w 136787"/>
                  <a:gd name="csY51" fmla="*/ 48327 h 154126"/>
                  <a:gd name="csX52" fmla="*/ 123079 w 136787"/>
                  <a:gd name="csY52" fmla="*/ 49000 h 154126"/>
                  <a:gd name="csX53" fmla="*/ 122742 w 136787"/>
                  <a:gd name="csY53" fmla="*/ 49000 h 154126"/>
                  <a:gd name="csX54" fmla="*/ 122742 w 136787"/>
                  <a:gd name="csY54" fmla="*/ 49674 h 154126"/>
                  <a:gd name="csX55" fmla="*/ 122406 w 136787"/>
                  <a:gd name="csY55" fmla="*/ 49674 h 154126"/>
                  <a:gd name="csX56" fmla="*/ 122406 w 136787"/>
                  <a:gd name="csY56" fmla="*/ 50347 h 154126"/>
                  <a:gd name="csX57" fmla="*/ 122069 w 136787"/>
                  <a:gd name="csY57" fmla="*/ 50347 h 154126"/>
                  <a:gd name="csX58" fmla="*/ 122069 w 136787"/>
                  <a:gd name="csY58" fmla="*/ 51021 h 154126"/>
                  <a:gd name="csX59" fmla="*/ 121395 w 136787"/>
                  <a:gd name="csY59" fmla="*/ 51358 h 154126"/>
                  <a:gd name="csX60" fmla="*/ 120722 w 136787"/>
                  <a:gd name="csY60" fmla="*/ 53210 h 154126"/>
                  <a:gd name="csX61" fmla="*/ 120048 w 136787"/>
                  <a:gd name="csY61" fmla="*/ 53547 h 154126"/>
                  <a:gd name="csX62" fmla="*/ 120048 w 136787"/>
                  <a:gd name="csY62" fmla="*/ 54220 h 154126"/>
                  <a:gd name="csX63" fmla="*/ 119711 w 136787"/>
                  <a:gd name="csY63" fmla="*/ 54220 h 154126"/>
                  <a:gd name="csX64" fmla="*/ 119711 w 136787"/>
                  <a:gd name="csY64" fmla="*/ 54894 h 154126"/>
                  <a:gd name="csX65" fmla="*/ 119038 w 136787"/>
                  <a:gd name="csY65" fmla="*/ 55231 h 154126"/>
                  <a:gd name="csX66" fmla="*/ 118364 w 136787"/>
                  <a:gd name="csY66" fmla="*/ 57083 h 154126"/>
                  <a:gd name="csX67" fmla="*/ 117691 w 136787"/>
                  <a:gd name="csY67" fmla="*/ 57419 h 154126"/>
                  <a:gd name="csX68" fmla="*/ 117354 w 136787"/>
                  <a:gd name="csY68" fmla="*/ 58598 h 154126"/>
                  <a:gd name="csX69" fmla="*/ 117017 w 136787"/>
                  <a:gd name="csY69" fmla="*/ 58598 h 154126"/>
                  <a:gd name="csX70" fmla="*/ 116680 w 136787"/>
                  <a:gd name="csY70" fmla="*/ 59609 h 154126"/>
                  <a:gd name="csX71" fmla="*/ 116007 w 136787"/>
                  <a:gd name="csY71" fmla="*/ 59945 h 154126"/>
                  <a:gd name="csX72" fmla="*/ 115670 w 136787"/>
                  <a:gd name="csY72" fmla="*/ 61124 h 154126"/>
                  <a:gd name="csX73" fmla="*/ 114997 w 136787"/>
                  <a:gd name="csY73" fmla="*/ 61461 h 154126"/>
                  <a:gd name="csX74" fmla="*/ 114660 w 136787"/>
                  <a:gd name="csY74" fmla="*/ 62639 h 154126"/>
                  <a:gd name="csX75" fmla="*/ 113986 w 136787"/>
                  <a:gd name="csY75" fmla="*/ 62976 h 154126"/>
                  <a:gd name="csX76" fmla="*/ 113986 w 136787"/>
                  <a:gd name="csY76" fmla="*/ 63650 h 154126"/>
                  <a:gd name="csX77" fmla="*/ 113649 w 136787"/>
                  <a:gd name="csY77" fmla="*/ 63650 h 154126"/>
                  <a:gd name="csX78" fmla="*/ 113649 w 136787"/>
                  <a:gd name="csY78" fmla="*/ 64323 h 154126"/>
                  <a:gd name="csX79" fmla="*/ 112976 w 136787"/>
                  <a:gd name="csY79" fmla="*/ 64660 h 154126"/>
                  <a:gd name="csX80" fmla="*/ 112976 w 136787"/>
                  <a:gd name="csY80" fmla="*/ 65334 h 154126"/>
                  <a:gd name="csX81" fmla="*/ 112302 w 136787"/>
                  <a:gd name="csY81" fmla="*/ 65670 h 154126"/>
                  <a:gd name="csX82" fmla="*/ 112302 w 136787"/>
                  <a:gd name="csY82" fmla="*/ 66344 h 154126"/>
                  <a:gd name="csX83" fmla="*/ 111629 w 136787"/>
                  <a:gd name="csY83" fmla="*/ 66681 h 154126"/>
                  <a:gd name="csX84" fmla="*/ 111292 w 136787"/>
                  <a:gd name="csY84" fmla="*/ 67859 h 154126"/>
                  <a:gd name="csX85" fmla="*/ 110619 w 136787"/>
                  <a:gd name="csY85" fmla="*/ 68196 h 154126"/>
                  <a:gd name="csX86" fmla="*/ 110619 w 136787"/>
                  <a:gd name="csY86" fmla="*/ 68870 h 154126"/>
                  <a:gd name="csX87" fmla="*/ 109945 w 136787"/>
                  <a:gd name="csY87" fmla="*/ 69207 h 154126"/>
                  <a:gd name="csX88" fmla="*/ 109945 w 136787"/>
                  <a:gd name="csY88" fmla="*/ 69880 h 154126"/>
                  <a:gd name="csX89" fmla="*/ 109271 w 136787"/>
                  <a:gd name="csY89" fmla="*/ 70217 h 154126"/>
                  <a:gd name="csX90" fmla="*/ 109271 w 136787"/>
                  <a:gd name="csY90" fmla="*/ 70890 h 154126"/>
                  <a:gd name="csX91" fmla="*/ 108935 w 136787"/>
                  <a:gd name="csY91" fmla="*/ 70890 h 154126"/>
                  <a:gd name="csX92" fmla="*/ 108598 w 136787"/>
                  <a:gd name="csY92" fmla="*/ 71901 h 154126"/>
                  <a:gd name="csX93" fmla="*/ 107924 w 136787"/>
                  <a:gd name="csY93" fmla="*/ 72237 h 154126"/>
                  <a:gd name="csX94" fmla="*/ 107924 w 136787"/>
                  <a:gd name="csY94" fmla="*/ 72911 h 154126"/>
                  <a:gd name="csX95" fmla="*/ 107588 w 136787"/>
                  <a:gd name="csY95" fmla="*/ 72911 h 154126"/>
                  <a:gd name="csX96" fmla="*/ 107251 w 136787"/>
                  <a:gd name="csY96" fmla="*/ 73921 h 154126"/>
                  <a:gd name="csX97" fmla="*/ 106577 w 136787"/>
                  <a:gd name="csY97" fmla="*/ 74258 h 154126"/>
                  <a:gd name="csX98" fmla="*/ 106577 w 136787"/>
                  <a:gd name="csY98" fmla="*/ 74932 h 154126"/>
                  <a:gd name="csX99" fmla="*/ 105567 w 136787"/>
                  <a:gd name="csY99" fmla="*/ 75605 h 154126"/>
                  <a:gd name="csX100" fmla="*/ 105567 w 136787"/>
                  <a:gd name="csY100" fmla="*/ 76279 h 154126"/>
                  <a:gd name="csX101" fmla="*/ 104893 w 136787"/>
                  <a:gd name="csY101" fmla="*/ 76615 h 154126"/>
                  <a:gd name="csX102" fmla="*/ 104893 w 136787"/>
                  <a:gd name="csY102" fmla="*/ 77289 h 154126"/>
                  <a:gd name="csX103" fmla="*/ 103883 w 136787"/>
                  <a:gd name="csY103" fmla="*/ 77963 h 154126"/>
                  <a:gd name="csX104" fmla="*/ 103883 w 136787"/>
                  <a:gd name="csY104" fmla="*/ 78636 h 154126"/>
                  <a:gd name="csX105" fmla="*/ 102873 w 136787"/>
                  <a:gd name="csY105" fmla="*/ 79310 h 154126"/>
                  <a:gd name="csX106" fmla="*/ 102873 w 136787"/>
                  <a:gd name="csY106" fmla="*/ 79983 h 154126"/>
                  <a:gd name="csX107" fmla="*/ 101862 w 136787"/>
                  <a:gd name="csY107" fmla="*/ 80657 h 154126"/>
                  <a:gd name="csX108" fmla="*/ 101862 w 136787"/>
                  <a:gd name="csY108" fmla="*/ 81330 h 154126"/>
                  <a:gd name="csX109" fmla="*/ 100684 w 136787"/>
                  <a:gd name="csY109" fmla="*/ 82341 h 154126"/>
                  <a:gd name="csX110" fmla="*/ 100684 w 136787"/>
                  <a:gd name="csY110" fmla="*/ 83014 h 154126"/>
                  <a:gd name="csX111" fmla="*/ 99505 w 136787"/>
                  <a:gd name="csY111" fmla="*/ 83856 h 154126"/>
                  <a:gd name="csX112" fmla="*/ 99505 w 136787"/>
                  <a:gd name="csY112" fmla="*/ 84530 h 154126"/>
                  <a:gd name="csX113" fmla="*/ 97990 w 136787"/>
                  <a:gd name="csY113" fmla="*/ 85708 h 154126"/>
                  <a:gd name="csX114" fmla="*/ 97990 w 136787"/>
                  <a:gd name="csY114" fmla="*/ 86382 h 154126"/>
                  <a:gd name="csX115" fmla="*/ 97316 w 136787"/>
                  <a:gd name="csY115" fmla="*/ 86719 h 154126"/>
                  <a:gd name="csX116" fmla="*/ 97316 w 136787"/>
                  <a:gd name="csY116" fmla="*/ 87055 h 154126"/>
                  <a:gd name="csX117" fmla="*/ 96642 w 136787"/>
                  <a:gd name="csY117" fmla="*/ 87392 h 154126"/>
                  <a:gd name="csX118" fmla="*/ 96642 w 136787"/>
                  <a:gd name="csY118" fmla="*/ 88066 h 154126"/>
                  <a:gd name="csX119" fmla="*/ 95127 w 136787"/>
                  <a:gd name="csY119" fmla="*/ 89244 h 154126"/>
                  <a:gd name="csX120" fmla="*/ 95127 w 136787"/>
                  <a:gd name="csY120" fmla="*/ 89918 h 154126"/>
                  <a:gd name="csX121" fmla="*/ 94453 w 136787"/>
                  <a:gd name="csY121" fmla="*/ 90255 h 154126"/>
                  <a:gd name="csX122" fmla="*/ 94453 w 136787"/>
                  <a:gd name="csY122" fmla="*/ 90591 h 154126"/>
                  <a:gd name="csX123" fmla="*/ 93780 w 136787"/>
                  <a:gd name="csY123" fmla="*/ 90928 h 154126"/>
                  <a:gd name="csX124" fmla="*/ 93780 w 136787"/>
                  <a:gd name="csY124" fmla="*/ 91602 h 154126"/>
                  <a:gd name="csX125" fmla="*/ 92264 w 136787"/>
                  <a:gd name="csY125" fmla="*/ 92781 h 154126"/>
                  <a:gd name="csX126" fmla="*/ 92264 w 136787"/>
                  <a:gd name="csY126" fmla="*/ 93454 h 154126"/>
                  <a:gd name="csX127" fmla="*/ 90749 w 136787"/>
                  <a:gd name="csY127" fmla="*/ 94633 h 154126"/>
                  <a:gd name="csX128" fmla="*/ 90749 w 136787"/>
                  <a:gd name="csY128" fmla="*/ 95306 h 154126"/>
                  <a:gd name="csX129" fmla="*/ 89570 w 136787"/>
                  <a:gd name="csY129" fmla="*/ 96317 h 154126"/>
                  <a:gd name="csX130" fmla="*/ 89570 w 136787"/>
                  <a:gd name="csY130" fmla="*/ 96990 h 154126"/>
                  <a:gd name="csX131" fmla="*/ 88055 w 136787"/>
                  <a:gd name="csY131" fmla="*/ 98169 h 154126"/>
                  <a:gd name="csX132" fmla="*/ 88055 w 136787"/>
                  <a:gd name="csY132" fmla="*/ 98842 h 154126"/>
                  <a:gd name="csX133" fmla="*/ 86876 w 136787"/>
                  <a:gd name="csY133" fmla="*/ 99853 h 154126"/>
                  <a:gd name="csX134" fmla="*/ 86876 w 136787"/>
                  <a:gd name="csY134" fmla="*/ 100526 h 154126"/>
                  <a:gd name="csX135" fmla="*/ 85866 w 136787"/>
                  <a:gd name="csY135" fmla="*/ 101200 h 154126"/>
                  <a:gd name="csX136" fmla="*/ 85866 w 136787"/>
                  <a:gd name="csY136" fmla="*/ 101537 h 154126"/>
                  <a:gd name="csX137" fmla="*/ 85192 w 136787"/>
                  <a:gd name="csY137" fmla="*/ 101873 h 154126"/>
                  <a:gd name="csX138" fmla="*/ 85192 w 136787"/>
                  <a:gd name="csY138" fmla="*/ 102547 h 154126"/>
                  <a:gd name="csX139" fmla="*/ 83340 w 136787"/>
                  <a:gd name="csY139" fmla="*/ 104062 h 154126"/>
                  <a:gd name="csX140" fmla="*/ 83340 w 136787"/>
                  <a:gd name="csY140" fmla="*/ 104736 h 154126"/>
                  <a:gd name="csX141" fmla="*/ 81488 w 136787"/>
                  <a:gd name="csY141" fmla="*/ 106251 h 154126"/>
                  <a:gd name="csX142" fmla="*/ 70880 w 136787"/>
                  <a:gd name="csY142" fmla="*/ 117870 h 154126"/>
                  <a:gd name="csX143" fmla="*/ 65491 w 136787"/>
                  <a:gd name="csY143" fmla="*/ 123427 h 154126"/>
                  <a:gd name="csX144" fmla="*/ 64818 w 136787"/>
                  <a:gd name="csY144" fmla="*/ 123427 h 154126"/>
                  <a:gd name="csX145" fmla="*/ 63302 w 136787"/>
                  <a:gd name="csY145" fmla="*/ 125279 h 154126"/>
                  <a:gd name="csX146" fmla="*/ 62629 w 136787"/>
                  <a:gd name="csY146" fmla="*/ 125279 h 154126"/>
                  <a:gd name="csX147" fmla="*/ 61618 w 136787"/>
                  <a:gd name="csY147" fmla="*/ 126458 h 154126"/>
                  <a:gd name="csX148" fmla="*/ 60945 w 136787"/>
                  <a:gd name="csY148" fmla="*/ 126458 h 154126"/>
                  <a:gd name="csX149" fmla="*/ 59934 w 136787"/>
                  <a:gd name="csY149" fmla="*/ 127636 h 154126"/>
                  <a:gd name="csX150" fmla="*/ 59261 w 136787"/>
                  <a:gd name="csY150" fmla="*/ 127636 h 154126"/>
                  <a:gd name="csX151" fmla="*/ 58587 w 136787"/>
                  <a:gd name="csY151" fmla="*/ 128647 h 154126"/>
                  <a:gd name="csX152" fmla="*/ 57914 w 136787"/>
                  <a:gd name="csY152" fmla="*/ 128647 h 154126"/>
                  <a:gd name="csX153" fmla="*/ 57577 w 136787"/>
                  <a:gd name="csY153" fmla="*/ 129320 h 154126"/>
                  <a:gd name="csX154" fmla="*/ 56904 w 136787"/>
                  <a:gd name="csY154" fmla="*/ 129320 h 154126"/>
                  <a:gd name="csX155" fmla="*/ 56230 w 136787"/>
                  <a:gd name="csY155" fmla="*/ 130330 h 154126"/>
                  <a:gd name="csX156" fmla="*/ 55556 w 136787"/>
                  <a:gd name="csY156" fmla="*/ 130330 h 154126"/>
                  <a:gd name="csX157" fmla="*/ 55220 w 136787"/>
                  <a:gd name="csY157" fmla="*/ 131004 h 154126"/>
                  <a:gd name="csX158" fmla="*/ 54209 w 136787"/>
                  <a:gd name="csY158" fmla="*/ 131341 h 154126"/>
                  <a:gd name="csX159" fmla="*/ 54209 w 136787"/>
                  <a:gd name="csY159" fmla="*/ 131678 h 154126"/>
                  <a:gd name="csX160" fmla="*/ 53536 w 136787"/>
                  <a:gd name="csY160" fmla="*/ 131678 h 154126"/>
                  <a:gd name="csX161" fmla="*/ 53199 w 136787"/>
                  <a:gd name="csY161" fmla="*/ 132351 h 154126"/>
                  <a:gd name="csX162" fmla="*/ 52525 w 136787"/>
                  <a:gd name="csY162" fmla="*/ 132351 h 154126"/>
                  <a:gd name="csX163" fmla="*/ 52189 w 136787"/>
                  <a:gd name="csY163" fmla="*/ 133025 h 154126"/>
                  <a:gd name="csX164" fmla="*/ 51515 w 136787"/>
                  <a:gd name="csY164" fmla="*/ 133025 h 154126"/>
                  <a:gd name="csX165" fmla="*/ 51178 w 136787"/>
                  <a:gd name="csY165" fmla="*/ 133698 h 154126"/>
                  <a:gd name="csX166" fmla="*/ 50505 w 136787"/>
                  <a:gd name="csY166" fmla="*/ 133698 h 154126"/>
                  <a:gd name="csX167" fmla="*/ 50505 w 136787"/>
                  <a:gd name="csY167" fmla="*/ 134035 h 154126"/>
                  <a:gd name="csX168" fmla="*/ 49495 w 136787"/>
                  <a:gd name="csY168" fmla="*/ 134372 h 154126"/>
                  <a:gd name="csX169" fmla="*/ 49158 w 136787"/>
                  <a:gd name="csY169" fmla="*/ 135045 h 154126"/>
                  <a:gd name="csX170" fmla="*/ 48484 w 136787"/>
                  <a:gd name="csY170" fmla="*/ 135045 h 154126"/>
                  <a:gd name="csX171" fmla="*/ 47811 w 136787"/>
                  <a:gd name="csY171" fmla="*/ 136056 h 154126"/>
                  <a:gd name="csX172" fmla="*/ 47137 w 136787"/>
                  <a:gd name="csY172" fmla="*/ 136056 h 154126"/>
                  <a:gd name="csX173" fmla="*/ 46800 w 136787"/>
                  <a:gd name="csY173" fmla="*/ 136729 h 154126"/>
                  <a:gd name="csX174" fmla="*/ 46127 w 136787"/>
                  <a:gd name="csY174" fmla="*/ 136729 h 154126"/>
                  <a:gd name="csX175" fmla="*/ 45790 w 136787"/>
                  <a:gd name="csY175" fmla="*/ 137403 h 154126"/>
                  <a:gd name="csX176" fmla="*/ 44780 w 136787"/>
                  <a:gd name="csY176" fmla="*/ 137739 h 154126"/>
                  <a:gd name="csX177" fmla="*/ 43769 w 136787"/>
                  <a:gd name="csY177" fmla="*/ 138918 h 154126"/>
                  <a:gd name="csX178" fmla="*/ 43096 w 136787"/>
                  <a:gd name="csY178" fmla="*/ 138918 h 154126"/>
                  <a:gd name="csX179" fmla="*/ 42086 w 136787"/>
                  <a:gd name="csY179" fmla="*/ 140097 h 154126"/>
                  <a:gd name="csX180" fmla="*/ 41412 w 136787"/>
                  <a:gd name="csY180" fmla="*/ 140097 h 154126"/>
                  <a:gd name="csX181" fmla="*/ 40233 w 136787"/>
                  <a:gd name="csY181" fmla="*/ 141612 h 154126"/>
                  <a:gd name="csX182" fmla="*/ 39560 w 136787"/>
                  <a:gd name="csY182" fmla="*/ 141612 h 154126"/>
                  <a:gd name="csX183" fmla="*/ 38044 w 136787"/>
                  <a:gd name="csY183" fmla="*/ 143465 h 154126"/>
                  <a:gd name="csX184" fmla="*/ 37371 w 136787"/>
                  <a:gd name="csY184" fmla="*/ 143465 h 154126"/>
                  <a:gd name="csX185" fmla="*/ 33330 w 136787"/>
                  <a:gd name="csY185" fmla="*/ 147843 h 154126"/>
                  <a:gd name="csX186" fmla="*/ 32656 w 136787"/>
                  <a:gd name="csY186" fmla="*/ 147843 h 154126"/>
                  <a:gd name="csX187" fmla="*/ 30804 w 136787"/>
                  <a:gd name="csY187" fmla="*/ 150032 h 154126"/>
                  <a:gd name="csX188" fmla="*/ 30130 w 136787"/>
                  <a:gd name="csY188" fmla="*/ 150032 h 154126"/>
                  <a:gd name="csX189" fmla="*/ 29457 w 136787"/>
                  <a:gd name="csY189" fmla="*/ 151042 h 154126"/>
                  <a:gd name="csX190" fmla="*/ 28783 w 136787"/>
                  <a:gd name="csY190" fmla="*/ 151042 h 154126"/>
                  <a:gd name="csX191" fmla="*/ 28446 w 136787"/>
                  <a:gd name="csY191" fmla="*/ 151715 h 154126"/>
                  <a:gd name="csX192" fmla="*/ 27268 w 136787"/>
                  <a:gd name="csY192" fmla="*/ 152052 h 154126"/>
                  <a:gd name="csX193" fmla="*/ 27268 w 136787"/>
                  <a:gd name="csY193" fmla="*/ 152389 h 154126"/>
                  <a:gd name="csX194" fmla="*/ 25415 w 136787"/>
                  <a:gd name="csY194" fmla="*/ 153063 h 154126"/>
                  <a:gd name="csX195" fmla="*/ 25415 w 136787"/>
                  <a:gd name="csY195" fmla="*/ 153399 h 154126"/>
                  <a:gd name="csX196" fmla="*/ 24405 w 136787"/>
                  <a:gd name="csY196" fmla="*/ 153399 h 154126"/>
                  <a:gd name="csX197" fmla="*/ 24405 w 136787"/>
                  <a:gd name="csY197" fmla="*/ 153736 h 154126"/>
                  <a:gd name="csX198" fmla="*/ 23226 w 136787"/>
                  <a:gd name="csY198" fmla="*/ 153736 h 154126"/>
                  <a:gd name="csX199" fmla="*/ 23226 w 136787"/>
                  <a:gd name="csY199" fmla="*/ 154073 h 154126"/>
                  <a:gd name="csX200" fmla="*/ 17670 w 136787"/>
                  <a:gd name="csY200" fmla="*/ 152894 h 154126"/>
                  <a:gd name="csX201" fmla="*/ 17333 w 136787"/>
                  <a:gd name="csY201" fmla="*/ 152221 h 154126"/>
                  <a:gd name="csX202" fmla="*/ 16154 w 136787"/>
                  <a:gd name="csY202" fmla="*/ 151884 h 154126"/>
                  <a:gd name="csX203" fmla="*/ 15817 w 136787"/>
                  <a:gd name="csY203" fmla="*/ 151210 h 154126"/>
                  <a:gd name="csX204" fmla="*/ 15144 w 136787"/>
                  <a:gd name="csY204" fmla="*/ 151210 h 154126"/>
                  <a:gd name="csX205" fmla="*/ 13965 w 136787"/>
                  <a:gd name="csY205" fmla="*/ 149695 h 154126"/>
                  <a:gd name="csX206" fmla="*/ 13292 w 136787"/>
                  <a:gd name="csY206" fmla="*/ 149695 h 154126"/>
                  <a:gd name="csX207" fmla="*/ 12618 w 136787"/>
                  <a:gd name="csY207" fmla="*/ 148685 h 154126"/>
                  <a:gd name="csX208" fmla="*/ 12281 w 136787"/>
                  <a:gd name="csY208" fmla="*/ 148685 h 154126"/>
                  <a:gd name="csX209" fmla="*/ 12281 w 136787"/>
                  <a:gd name="csY209" fmla="*/ 148011 h 154126"/>
                  <a:gd name="csX210" fmla="*/ 10766 w 136787"/>
                  <a:gd name="csY210" fmla="*/ 146832 h 154126"/>
                  <a:gd name="csX211" fmla="*/ 10429 w 136787"/>
                  <a:gd name="csY211" fmla="*/ 145822 h 154126"/>
                  <a:gd name="csX212" fmla="*/ 9756 w 136787"/>
                  <a:gd name="csY212" fmla="*/ 145485 h 154126"/>
                  <a:gd name="csX213" fmla="*/ 9419 w 136787"/>
                  <a:gd name="csY213" fmla="*/ 144306 h 154126"/>
                  <a:gd name="csX214" fmla="*/ 8745 w 136787"/>
                  <a:gd name="csY214" fmla="*/ 143970 h 154126"/>
                  <a:gd name="csX215" fmla="*/ 8072 w 136787"/>
                  <a:gd name="csY215" fmla="*/ 142118 h 154126"/>
                  <a:gd name="csX216" fmla="*/ 7735 w 136787"/>
                  <a:gd name="csY216" fmla="*/ 142118 h 154126"/>
                  <a:gd name="csX217" fmla="*/ 7735 w 136787"/>
                  <a:gd name="csY217" fmla="*/ 141444 h 154126"/>
                  <a:gd name="csX218" fmla="*/ 7398 w 136787"/>
                  <a:gd name="csY218" fmla="*/ 141444 h 154126"/>
                  <a:gd name="csX219" fmla="*/ 7398 w 136787"/>
                  <a:gd name="csY219" fmla="*/ 140770 h 154126"/>
                  <a:gd name="csX220" fmla="*/ 7061 w 136787"/>
                  <a:gd name="csY220" fmla="*/ 140770 h 154126"/>
                  <a:gd name="csX221" fmla="*/ 6388 w 136787"/>
                  <a:gd name="csY221" fmla="*/ 138918 h 154126"/>
                  <a:gd name="csX222" fmla="*/ 6051 w 136787"/>
                  <a:gd name="csY222" fmla="*/ 138918 h 154126"/>
                  <a:gd name="csX223" fmla="*/ 6051 w 136787"/>
                  <a:gd name="csY223" fmla="*/ 137908 h 154126"/>
                  <a:gd name="csX224" fmla="*/ 5714 w 136787"/>
                  <a:gd name="csY224" fmla="*/ 137908 h 154126"/>
                  <a:gd name="csX225" fmla="*/ 5714 w 136787"/>
                  <a:gd name="csY225" fmla="*/ 137234 h 154126"/>
                  <a:gd name="csX226" fmla="*/ 5377 w 136787"/>
                  <a:gd name="csY226" fmla="*/ 137234 h 154126"/>
                  <a:gd name="csX227" fmla="*/ 5377 w 136787"/>
                  <a:gd name="csY227" fmla="*/ 136224 h 154126"/>
                  <a:gd name="csX228" fmla="*/ 5041 w 136787"/>
                  <a:gd name="csY228" fmla="*/ 136224 h 154126"/>
                  <a:gd name="csX229" fmla="*/ 5041 w 136787"/>
                  <a:gd name="csY229" fmla="*/ 135550 h 154126"/>
                  <a:gd name="csX230" fmla="*/ 4704 w 136787"/>
                  <a:gd name="csY230" fmla="*/ 135550 h 154126"/>
                  <a:gd name="csX231" fmla="*/ 1505 w 136787"/>
                  <a:gd name="csY231" fmla="*/ 124605 h 154126"/>
                  <a:gd name="csX232" fmla="*/ 831 w 136787"/>
                  <a:gd name="csY232" fmla="*/ 118712 h 154126"/>
                  <a:gd name="csX233" fmla="*/ 158 w 136787"/>
                  <a:gd name="csY233" fmla="*/ 111303 h 154126"/>
                  <a:gd name="csX234" fmla="*/ 494 w 136787"/>
                  <a:gd name="csY234" fmla="*/ 111303 h 154126"/>
                  <a:gd name="csX235" fmla="*/ 494 w 136787"/>
                  <a:gd name="csY235" fmla="*/ 108777 h 154126"/>
                  <a:gd name="csX236" fmla="*/ 2010 w 136787"/>
                  <a:gd name="csY236" fmla="*/ 101537 h 154126"/>
                  <a:gd name="csX237" fmla="*/ 2347 w 136787"/>
                  <a:gd name="csY237" fmla="*/ 97832 h 154126"/>
                  <a:gd name="csX238" fmla="*/ 3862 w 136787"/>
                  <a:gd name="csY238" fmla="*/ 90928 h 154126"/>
                  <a:gd name="csX239" fmla="*/ 3862 w 136787"/>
                  <a:gd name="csY239" fmla="*/ 88739 h 154126"/>
                  <a:gd name="csX240" fmla="*/ 4872 w 136787"/>
                  <a:gd name="csY240" fmla="*/ 80320 h 154126"/>
                  <a:gd name="csX241" fmla="*/ 4872 w 136787"/>
                  <a:gd name="csY241" fmla="*/ 59945 h 154126"/>
                  <a:gd name="csX242" fmla="*/ 4536 w 136787"/>
                  <a:gd name="csY242" fmla="*/ 59945 h 154126"/>
                  <a:gd name="csX243" fmla="*/ 4536 w 136787"/>
                  <a:gd name="csY243" fmla="*/ 57419 h 154126"/>
                  <a:gd name="csX244" fmla="*/ 3862 w 136787"/>
                  <a:gd name="csY244" fmla="*/ 47990 h 154126"/>
                  <a:gd name="csX245" fmla="*/ 4199 w 136787"/>
                  <a:gd name="csY245" fmla="*/ 47990 h 154126"/>
                  <a:gd name="csX246" fmla="*/ 4199 w 136787"/>
                  <a:gd name="csY246" fmla="*/ 46980 h 154126"/>
                  <a:gd name="csX247" fmla="*/ 4536 w 136787"/>
                  <a:gd name="csY247" fmla="*/ 46980 h 154126"/>
                  <a:gd name="csX248" fmla="*/ 4536 w 136787"/>
                  <a:gd name="csY248" fmla="*/ 46306 h 154126"/>
                  <a:gd name="csX249" fmla="*/ 5209 w 136787"/>
                  <a:gd name="csY249" fmla="*/ 45969 h 154126"/>
                  <a:gd name="csX250" fmla="*/ 5209 w 136787"/>
                  <a:gd name="csY250" fmla="*/ 45296 h 154126"/>
                  <a:gd name="csX251" fmla="*/ 5883 w 136787"/>
                  <a:gd name="csY251" fmla="*/ 44959 h 154126"/>
                  <a:gd name="csX252" fmla="*/ 7061 w 136787"/>
                  <a:gd name="csY252" fmla="*/ 43444 h 154126"/>
                  <a:gd name="csX253" fmla="*/ 8240 w 136787"/>
                  <a:gd name="csY253" fmla="*/ 42770 h 154126"/>
                  <a:gd name="csX254" fmla="*/ 11439 w 136787"/>
                  <a:gd name="csY254" fmla="*/ 42770 h 154126"/>
                  <a:gd name="csX255" fmla="*/ 11439 w 136787"/>
                  <a:gd name="csY255" fmla="*/ 43107 h 154126"/>
                  <a:gd name="csX256" fmla="*/ 13292 w 136787"/>
                  <a:gd name="csY256" fmla="*/ 43444 h 154126"/>
                  <a:gd name="csX257" fmla="*/ 13292 w 136787"/>
                  <a:gd name="csY257" fmla="*/ 43780 h 154126"/>
                  <a:gd name="csX258" fmla="*/ 13965 w 136787"/>
                  <a:gd name="csY258" fmla="*/ 43780 h 154126"/>
                  <a:gd name="csX259" fmla="*/ 14302 w 136787"/>
                  <a:gd name="csY259" fmla="*/ 44454 h 154126"/>
                  <a:gd name="csX260" fmla="*/ 15481 w 136787"/>
                  <a:gd name="csY260" fmla="*/ 44791 h 154126"/>
                  <a:gd name="csX261" fmla="*/ 16154 w 136787"/>
                  <a:gd name="csY261" fmla="*/ 45801 h 154126"/>
                  <a:gd name="csX262" fmla="*/ 23900 w 136787"/>
                  <a:gd name="csY262" fmla="*/ 57083 h 154126"/>
                  <a:gd name="csX263" fmla="*/ 24237 w 136787"/>
                  <a:gd name="csY263" fmla="*/ 60450 h 154126"/>
                  <a:gd name="csX264" fmla="*/ 24573 w 136787"/>
                  <a:gd name="csY264" fmla="*/ 60450 h 154126"/>
                  <a:gd name="csX265" fmla="*/ 24573 w 136787"/>
                  <a:gd name="csY265" fmla="*/ 71059 h 154126"/>
                  <a:gd name="csX266" fmla="*/ 24237 w 136787"/>
                  <a:gd name="csY266" fmla="*/ 71059 h 154126"/>
                  <a:gd name="csX267" fmla="*/ 24237 w 136787"/>
                  <a:gd name="csY267" fmla="*/ 76110 h 154126"/>
                  <a:gd name="csX268" fmla="*/ 23900 w 136787"/>
                  <a:gd name="csY268" fmla="*/ 76110 h 154126"/>
                  <a:gd name="csX269" fmla="*/ 23900 w 136787"/>
                  <a:gd name="csY269" fmla="*/ 80488 h 154126"/>
                  <a:gd name="csX270" fmla="*/ 23563 w 136787"/>
                  <a:gd name="csY270" fmla="*/ 80488 h 154126"/>
                  <a:gd name="csX271" fmla="*/ 23563 w 136787"/>
                  <a:gd name="csY271" fmla="*/ 85203 h 154126"/>
                  <a:gd name="csX272" fmla="*/ 23226 w 136787"/>
                  <a:gd name="csY272" fmla="*/ 85203 h 154126"/>
                  <a:gd name="csX273" fmla="*/ 23226 w 136787"/>
                  <a:gd name="csY273" fmla="*/ 94633 h 154126"/>
                  <a:gd name="csX274" fmla="*/ 22890 w 136787"/>
                  <a:gd name="csY274" fmla="*/ 101873 h 154126"/>
                  <a:gd name="csX275" fmla="*/ 22890 w 136787"/>
                  <a:gd name="csY275" fmla="*/ 113997 h 154126"/>
                  <a:gd name="csX276" fmla="*/ 23900 w 136787"/>
                  <a:gd name="csY276" fmla="*/ 116860 h 154126"/>
                  <a:gd name="csX277" fmla="*/ 25415 w 136787"/>
                  <a:gd name="csY277" fmla="*/ 118038 h 154126"/>
                  <a:gd name="csX278" fmla="*/ 25415 w 136787"/>
                  <a:gd name="csY278" fmla="*/ 118375 h 154126"/>
                  <a:gd name="csX279" fmla="*/ 26594 w 136787"/>
                  <a:gd name="csY279" fmla="*/ 118712 h 154126"/>
                  <a:gd name="csX280" fmla="*/ 26594 w 136787"/>
                  <a:gd name="csY280" fmla="*/ 119049 h 154126"/>
                  <a:gd name="csX281" fmla="*/ 27773 w 136787"/>
                  <a:gd name="csY281" fmla="*/ 119049 h 154126"/>
                  <a:gd name="csX282" fmla="*/ 27773 w 136787"/>
                  <a:gd name="csY282" fmla="*/ 119385 h 154126"/>
                  <a:gd name="csX283" fmla="*/ 35013 w 136787"/>
                  <a:gd name="csY283" fmla="*/ 119049 h 154126"/>
                  <a:gd name="csX284" fmla="*/ 35013 w 136787"/>
                  <a:gd name="csY284" fmla="*/ 118712 h 154126"/>
                  <a:gd name="csX285" fmla="*/ 36024 w 136787"/>
                  <a:gd name="csY285" fmla="*/ 118712 h 154126"/>
                  <a:gd name="csX286" fmla="*/ 36024 w 136787"/>
                  <a:gd name="csY286" fmla="*/ 118375 h 154126"/>
                  <a:gd name="csX287" fmla="*/ 37034 w 136787"/>
                  <a:gd name="csY287" fmla="*/ 118375 h 154126"/>
                  <a:gd name="csX288" fmla="*/ 37034 w 136787"/>
                  <a:gd name="csY288" fmla="*/ 118038 h 154126"/>
                  <a:gd name="csX289" fmla="*/ 38044 w 136787"/>
                  <a:gd name="csY289" fmla="*/ 118038 h 154126"/>
                  <a:gd name="csX290" fmla="*/ 38044 w 136787"/>
                  <a:gd name="csY290" fmla="*/ 117702 h 154126"/>
                  <a:gd name="csX291" fmla="*/ 39223 w 136787"/>
                  <a:gd name="csY291" fmla="*/ 117365 h 154126"/>
                  <a:gd name="csX292" fmla="*/ 39223 w 136787"/>
                  <a:gd name="csY292" fmla="*/ 117028 h 154126"/>
                  <a:gd name="csX293" fmla="*/ 39897 w 136787"/>
                  <a:gd name="csY293" fmla="*/ 117028 h 154126"/>
                  <a:gd name="csX294" fmla="*/ 40233 w 136787"/>
                  <a:gd name="csY294" fmla="*/ 116354 h 154126"/>
                  <a:gd name="csX295" fmla="*/ 41412 w 136787"/>
                  <a:gd name="csY295" fmla="*/ 116018 h 154126"/>
                  <a:gd name="csX296" fmla="*/ 41749 w 136787"/>
                  <a:gd name="csY296" fmla="*/ 115344 h 154126"/>
                  <a:gd name="csX297" fmla="*/ 42422 w 136787"/>
                  <a:gd name="csY297" fmla="*/ 115344 h 154126"/>
                  <a:gd name="csX298" fmla="*/ 43096 w 136787"/>
                  <a:gd name="csY298" fmla="*/ 114334 h 154126"/>
                  <a:gd name="csX299" fmla="*/ 43769 w 136787"/>
                  <a:gd name="csY299" fmla="*/ 114334 h 154126"/>
                  <a:gd name="csX300" fmla="*/ 44780 w 136787"/>
                  <a:gd name="csY300" fmla="*/ 113155 h 154126"/>
                  <a:gd name="csX301" fmla="*/ 45453 w 136787"/>
                  <a:gd name="csY301" fmla="*/ 113155 h 154126"/>
                  <a:gd name="csX302" fmla="*/ 48821 w 136787"/>
                  <a:gd name="csY302" fmla="*/ 109451 h 154126"/>
                  <a:gd name="csX303" fmla="*/ 54378 w 136787"/>
                  <a:gd name="csY303" fmla="*/ 104231 h 154126"/>
                  <a:gd name="csX304" fmla="*/ 54378 w 136787"/>
                  <a:gd name="csY304" fmla="*/ 103557 h 154126"/>
                  <a:gd name="csX305" fmla="*/ 56230 w 136787"/>
                  <a:gd name="csY305" fmla="*/ 102042 h 154126"/>
                  <a:gd name="csX306" fmla="*/ 56230 w 136787"/>
                  <a:gd name="csY306" fmla="*/ 101368 h 154126"/>
                  <a:gd name="csX307" fmla="*/ 58082 w 136787"/>
                  <a:gd name="csY307" fmla="*/ 99853 h 154126"/>
                  <a:gd name="csX308" fmla="*/ 58082 w 136787"/>
                  <a:gd name="csY308" fmla="*/ 99179 h 154126"/>
                  <a:gd name="csX309" fmla="*/ 59598 w 136787"/>
                  <a:gd name="csY309" fmla="*/ 98000 h 154126"/>
                  <a:gd name="csX310" fmla="*/ 59598 w 136787"/>
                  <a:gd name="csY310" fmla="*/ 97327 h 154126"/>
                  <a:gd name="csX311" fmla="*/ 60608 w 136787"/>
                  <a:gd name="csY311" fmla="*/ 96653 h 154126"/>
                  <a:gd name="csX312" fmla="*/ 61282 w 136787"/>
                  <a:gd name="csY312" fmla="*/ 95643 h 154126"/>
                  <a:gd name="csX313" fmla="*/ 61618 w 136787"/>
                  <a:gd name="csY313" fmla="*/ 95643 h 154126"/>
                  <a:gd name="csX314" fmla="*/ 61618 w 136787"/>
                  <a:gd name="csY314" fmla="*/ 94969 h 154126"/>
                  <a:gd name="csX315" fmla="*/ 63471 w 136787"/>
                  <a:gd name="csY315" fmla="*/ 93454 h 154126"/>
                  <a:gd name="csX316" fmla="*/ 63471 w 136787"/>
                  <a:gd name="csY316" fmla="*/ 92781 h 154126"/>
                  <a:gd name="csX317" fmla="*/ 65660 w 136787"/>
                  <a:gd name="csY317" fmla="*/ 90928 h 154126"/>
                  <a:gd name="csX318" fmla="*/ 65660 w 136787"/>
                  <a:gd name="csY318" fmla="*/ 90255 h 154126"/>
                  <a:gd name="csX319" fmla="*/ 65996 w 136787"/>
                  <a:gd name="csY319" fmla="*/ 90255 h 154126"/>
                  <a:gd name="csX320" fmla="*/ 66670 w 136787"/>
                  <a:gd name="csY320" fmla="*/ 89244 h 154126"/>
                  <a:gd name="csX321" fmla="*/ 67680 w 136787"/>
                  <a:gd name="csY321" fmla="*/ 88571 h 154126"/>
                  <a:gd name="csX322" fmla="*/ 67680 w 136787"/>
                  <a:gd name="csY322" fmla="*/ 87897 h 154126"/>
                  <a:gd name="csX323" fmla="*/ 69532 w 136787"/>
                  <a:gd name="csY323" fmla="*/ 86382 h 154126"/>
                  <a:gd name="csX324" fmla="*/ 69532 w 136787"/>
                  <a:gd name="csY324" fmla="*/ 85708 h 154126"/>
                  <a:gd name="csX325" fmla="*/ 71048 w 136787"/>
                  <a:gd name="csY325" fmla="*/ 84530 h 154126"/>
                  <a:gd name="csX326" fmla="*/ 71048 w 136787"/>
                  <a:gd name="csY326" fmla="*/ 83856 h 154126"/>
                  <a:gd name="csX327" fmla="*/ 72563 w 136787"/>
                  <a:gd name="csY327" fmla="*/ 82509 h 154126"/>
                  <a:gd name="csX328" fmla="*/ 72563 w 136787"/>
                  <a:gd name="csY328" fmla="*/ 81835 h 154126"/>
                  <a:gd name="csX329" fmla="*/ 74079 w 136787"/>
                  <a:gd name="csY329" fmla="*/ 80657 h 154126"/>
                  <a:gd name="csX330" fmla="*/ 74079 w 136787"/>
                  <a:gd name="csY330" fmla="*/ 79983 h 154126"/>
                  <a:gd name="csX331" fmla="*/ 75594 w 136787"/>
                  <a:gd name="csY331" fmla="*/ 78804 h 154126"/>
                  <a:gd name="csX332" fmla="*/ 75594 w 136787"/>
                  <a:gd name="csY332" fmla="*/ 78131 h 154126"/>
                  <a:gd name="csX333" fmla="*/ 76773 w 136787"/>
                  <a:gd name="csY333" fmla="*/ 77121 h 154126"/>
                  <a:gd name="csX334" fmla="*/ 76773 w 136787"/>
                  <a:gd name="csY334" fmla="*/ 76447 h 154126"/>
                  <a:gd name="csX335" fmla="*/ 78288 w 136787"/>
                  <a:gd name="csY335" fmla="*/ 75268 h 154126"/>
                  <a:gd name="csX336" fmla="*/ 78288 w 136787"/>
                  <a:gd name="csY336" fmla="*/ 74595 h 154126"/>
                  <a:gd name="csX337" fmla="*/ 79467 w 136787"/>
                  <a:gd name="csY337" fmla="*/ 73585 h 154126"/>
                  <a:gd name="csX338" fmla="*/ 79467 w 136787"/>
                  <a:gd name="csY338" fmla="*/ 72911 h 154126"/>
                  <a:gd name="csX339" fmla="*/ 80141 w 136787"/>
                  <a:gd name="csY339" fmla="*/ 72574 h 154126"/>
                  <a:gd name="csX340" fmla="*/ 80141 w 136787"/>
                  <a:gd name="csY340" fmla="*/ 72237 h 154126"/>
                  <a:gd name="csX341" fmla="*/ 80814 w 136787"/>
                  <a:gd name="csY341" fmla="*/ 71901 h 154126"/>
                  <a:gd name="csX342" fmla="*/ 80814 w 136787"/>
                  <a:gd name="csY342" fmla="*/ 71227 h 154126"/>
                  <a:gd name="csX343" fmla="*/ 81488 w 136787"/>
                  <a:gd name="csY343" fmla="*/ 70890 h 154126"/>
                  <a:gd name="csX344" fmla="*/ 81825 w 136787"/>
                  <a:gd name="csY344" fmla="*/ 69880 h 154126"/>
                  <a:gd name="csX345" fmla="*/ 83003 w 136787"/>
                  <a:gd name="csY345" fmla="*/ 68870 h 154126"/>
                  <a:gd name="csX346" fmla="*/ 83003 w 136787"/>
                  <a:gd name="csY346" fmla="*/ 68196 h 154126"/>
                  <a:gd name="csX347" fmla="*/ 84014 w 136787"/>
                  <a:gd name="csY347" fmla="*/ 67523 h 154126"/>
                  <a:gd name="csX348" fmla="*/ 84014 w 136787"/>
                  <a:gd name="csY348" fmla="*/ 66849 h 154126"/>
                  <a:gd name="csX349" fmla="*/ 85024 w 136787"/>
                  <a:gd name="csY349" fmla="*/ 66176 h 154126"/>
                  <a:gd name="csX350" fmla="*/ 85024 w 136787"/>
                  <a:gd name="csY350" fmla="*/ 65502 h 154126"/>
                  <a:gd name="csX351" fmla="*/ 86034 w 136787"/>
                  <a:gd name="csY351" fmla="*/ 64829 h 154126"/>
                  <a:gd name="csX352" fmla="*/ 86034 w 136787"/>
                  <a:gd name="csY352" fmla="*/ 64155 h 154126"/>
                  <a:gd name="csX353" fmla="*/ 87045 w 136787"/>
                  <a:gd name="csY353" fmla="*/ 63481 h 154126"/>
                  <a:gd name="csX354" fmla="*/ 87045 w 136787"/>
                  <a:gd name="csY354" fmla="*/ 62808 h 154126"/>
                  <a:gd name="csX355" fmla="*/ 88055 w 136787"/>
                  <a:gd name="csY355" fmla="*/ 62134 h 154126"/>
                  <a:gd name="csX356" fmla="*/ 88055 w 136787"/>
                  <a:gd name="csY356" fmla="*/ 61461 h 154126"/>
                  <a:gd name="csX357" fmla="*/ 89065 w 136787"/>
                  <a:gd name="csY357" fmla="*/ 60787 h 154126"/>
                  <a:gd name="csX358" fmla="*/ 89065 w 136787"/>
                  <a:gd name="csY358" fmla="*/ 60114 h 154126"/>
                  <a:gd name="csX359" fmla="*/ 90075 w 136787"/>
                  <a:gd name="csY359" fmla="*/ 59440 h 154126"/>
                  <a:gd name="csX360" fmla="*/ 90075 w 136787"/>
                  <a:gd name="csY360" fmla="*/ 58767 h 154126"/>
                  <a:gd name="csX361" fmla="*/ 91086 w 136787"/>
                  <a:gd name="csY361" fmla="*/ 58093 h 154126"/>
                  <a:gd name="csX362" fmla="*/ 91086 w 136787"/>
                  <a:gd name="csY362" fmla="*/ 57419 h 154126"/>
                  <a:gd name="csX363" fmla="*/ 91759 w 136787"/>
                  <a:gd name="csY363" fmla="*/ 57083 h 154126"/>
                  <a:gd name="csX364" fmla="*/ 91759 w 136787"/>
                  <a:gd name="csY364" fmla="*/ 56409 h 154126"/>
                  <a:gd name="csX365" fmla="*/ 92433 w 136787"/>
                  <a:gd name="csY365" fmla="*/ 56072 h 154126"/>
                  <a:gd name="csX366" fmla="*/ 92770 w 136787"/>
                  <a:gd name="csY366" fmla="*/ 55062 h 154126"/>
                  <a:gd name="csX367" fmla="*/ 93780 w 136787"/>
                  <a:gd name="csY367" fmla="*/ 54389 h 154126"/>
                  <a:gd name="csX368" fmla="*/ 93780 w 136787"/>
                  <a:gd name="csY368" fmla="*/ 53715 h 154126"/>
                  <a:gd name="csX369" fmla="*/ 94453 w 136787"/>
                  <a:gd name="csY369" fmla="*/ 53378 h 154126"/>
                  <a:gd name="csX370" fmla="*/ 94453 w 136787"/>
                  <a:gd name="csY370" fmla="*/ 52705 h 154126"/>
                  <a:gd name="csX371" fmla="*/ 95127 w 136787"/>
                  <a:gd name="csY371" fmla="*/ 52368 h 154126"/>
                  <a:gd name="csX372" fmla="*/ 95127 w 136787"/>
                  <a:gd name="csY372" fmla="*/ 51694 h 154126"/>
                  <a:gd name="csX373" fmla="*/ 95801 w 136787"/>
                  <a:gd name="csY373" fmla="*/ 51358 h 154126"/>
                  <a:gd name="csX374" fmla="*/ 95801 w 136787"/>
                  <a:gd name="csY374" fmla="*/ 50684 h 154126"/>
                  <a:gd name="csX375" fmla="*/ 96474 w 136787"/>
                  <a:gd name="csY375" fmla="*/ 50347 h 154126"/>
                  <a:gd name="csX376" fmla="*/ 96474 w 136787"/>
                  <a:gd name="csY376" fmla="*/ 49674 h 154126"/>
                  <a:gd name="csX377" fmla="*/ 97148 w 136787"/>
                  <a:gd name="csY377" fmla="*/ 49337 h 154126"/>
                  <a:gd name="csX378" fmla="*/ 97148 w 136787"/>
                  <a:gd name="csY378" fmla="*/ 48663 h 154126"/>
                  <a:gd name="csX379" fmla="*/ 97821 w 136787"/>
                  <a:gd name="csY379" fmla="*/ 48327 h 154126"/>
                  <a:gd name="csX380" fmla="*/ 98158 w 136787"/>
                  <a:gd name="csY380" fmla="*/ 47148 h 154126"/>
                  <a:gd name="csX381" fmla="*/ 98832 w 136787"/>
                  <a:gd name="csY381" fmla="*/ 46811 h 154126"/>
                  <a:gd name="csX382" fmla="*/ 99505 w 136787"/>
                  <a:gd name="csY382" fmla="*/ 44959 h 154126"/>
                  <a:gd name="csX383" fmla="*/ 100179 w 136787"/>
                  <a:gd name="csY383" fmla="*/ 44622 h 154126"/>
                  <a:gd name="csX384" fmla="*/ 100515 w 136787"/>
                  <a:gd name="csY384" fmla="*/ 43444 h 154126"/>
                  <a:gd name="csX385" fmla="*/ 101189 w 136787"/>
                  <a:gd name="csY385" fmla="*/ 43107 h 154126"/>
                  <a:gd name="csX386" fmla="*/ 101189 w 136787"/>
                  <a:gd name="csY386" fmla="*/ 42433 h 154126"/>
                  <a:gd name="csX387" fmla="*/ 101526 w 136787"/>
                  <a:gd name="csY387" fmla="*/ 42433 h 154126"/>
                  <a:gd name="csX388" fmla="*/ 101526 w 136787"/>
                  <a:gd name="csY388" fmla="*/ 41760 h 154126"/>
                  <a:gd name="csX389" fmla="*/ 101862 w 136787"/>
                  <a:gd name="csY389" fmla="*/ 41760 h 154126"/>
                  <a:gd name="csX390" fmla="*/ 102199 w 136787"/>
                  <a:gd name="csY390" fmla="*/ 40749 h 154126"/>
                  <a:gd name="csX391" fmla="*/ 102873 w 136787"/>
                  <a:gd name="csY391" fmla="*/ 40413 h 154126"/>
                  <a:gd name="csX392" fmla="*/ 103210 w 136787"/>
                  <a:gd name="csY392" fmla="*/ 39234 h 154126"/>
                  <a:gd name="csX393" fmla="*/ 103883 w 136787"/>
                  <a:gd name="csY393" fmla="*/ 38897 h 154126"/>
                  <a:gd name="csX394" fmla="*/ 104220 w 136787"/>
                  <a:gd name="csY394" fmla="*/ 37718 h 154126"/>
                  <a:gd name="csX395" fmla="*/ 104893 w 136787"/>
                  <a:gd name="csY395" fmla="*/ 37382 h 154126"/>
                  <a:gd name="csX396" fmla="*/ 105230 w 136787"/>
                  <a:gd name="csY396" fmla="*/ 36203 h 154126"/>
                  <a:gd name="csX397" fmla="*/ 105904 w 136787"/>
                  <a:gd name="csY397" fmla="*/ 35866 h 154126"/>
                  <a:gd name="csX398" fmla="*/ 106241 w 136787"/>
                  <a:gd name="csY398" fmla="*/ 34687 h 154126"/>
                  <a:gd name="csX399" fmla="*/ 106914 w 136787"/>
                  <a:gd name="csY399" fmla="*/ 34351 h 154126"/>
                  <a:gd name="csX400" fmla="*/ 106914 w 136787"/>
                  <a:gd name="csY400" fmla="*/ 33677 h 154126"/>
                  <a:gd name="csX401" fmla="*/ 107251 w 136787"/>
                  <a:gd name="csY401" fmla="*/ 33677 h 154126"/>
                  <a:gd name="csX402" fmla="*/ 107251 w 136787"/>
                  <a:gd name="csY402" fmla="*/ 33004 h 154126"/>
                  <a:gd name="csX403" fmla="*/ 107588 w 136787"/>
                  <a:gd name="csY403" fmla="*/ 33004 h 154126"/>
                  <a:gd name="csX404" fmla="*/ 107588 w 136787"/>
                  <a:gd name="csY404" fmla="*/ 32330 h 154126"/>
                  <a:gd name="csX405" fmla="*/ 108261 w 136787"/>
                  <a:gd name="csY405" fmla="*/ 31993 h 154126"/>
                  <a:gd name="csX406" fmla="*/ 108261 w 136787"/>
                  <a:gd name="csY406" fmla="*/ 31320 h 154126"/>
                  <a:gd name="csX407" fmla="*/ 108598 w 136787"/>
                  <a:gd name="csY407" fmla="*/ 31320 h 154126"/>
                  <a:gd name="csX408" fmla="*/ 108598 w 136787"/>
                  <a:gd name="csY408" fmla="*/ 30646 h 154126"/>
                  <a:gd name="csX409" fmla="*/ 108935 w 136787"/>
                  <a:gd name="csY409" fmla="*/ 30646 h 154126"/>
                  <a:gd name="csX410" fmla="*/ 108935 w 136787"/>
                  <a:gd name="csY410" fmla="*/ 29973 h 154126"/>
                  <a:gd name="csX411" fmla="*/ 109271 w 136787"/>
                  <a:gd name="csY411" fmla="*/ 29973 h 154126"/>
                  <a:gd name="csX412" fmla="*/ 109271 w 136787"/>
                  <a:gd name="csY412" fmla="*/ 29299 h 154126"/>
                  <a:gd name="csX413" fmla="*/ 109945 w 136787"/>
                  <a:gd name="csY413" fmla="*/ 28962 h 154126"/>
                  <a:gd name="csX414" fmla="*/ 109945 w 136787"/>
                  <a:gd name="csY414" fmla="*/ 28289 h 154126"/>
                  <a:gd name="csX415" fmla="*/ 110282 w 136787"/>
                  <a:gd name="csY415" fmla="*/ 28289 h 154126"/>
                  <a:gd name="csX416" fmla="*/ 110282 w 136787"/>
                  <a:gd name="csY416" fmla="*/ 27615 h 154126"/>
                  <a:gd name="csX417" fmla="*/ 110619 w 136787"/>
                  <a:gd name="csY417" fmla="*/ 27615 h 154126"/>
                  <a:gd name="csX418" fmla="*/ 110619 w 136787"/>
                  <a:gd name="csY418" fmla="*/ 26942 h 154126"/>
                  <a:gd name="csX419" fmla="*/ 110955 w 136787"/>
                  <a:gd name="csY419" fmla="*/ 26942 h 154126"/>
                  <a:gd name="csX420" fmla="*/ 110955 w 136787"/>
                  <a:gd name="csY420" fmla="*/ 26268 h 154126"/>
                  <a:gd name="csX421" fmla="*/ 111292 w 136787"/>
                  <a:gd name="csY421" fmla="*/ 26268 h 154126"/>
                  <a:gd name="csX422" fmla="*/ 111292 w 136787"/>
                  <a:gd name="csY422" fmla="*/ 25595 h 154126"/>
                  <a:gd name="csX423" fmla="*/ 111629 w 136787"/>
                  <a:gd name="csY423" fmla="*/ 25595 h 154126"/>
                  <a:gd name="csX424" fmla="*/ 111629 w 136787"/>
                  <a:gd name="csY424" fmla="*/ 24921 h 154126"/>
                  <a:gd name="csX425" fmla="*/ 111966 w 136787"/>
                  <a:gd name="csY425" fmla="*/ 24921 h 154126"/>
                  <a:gd name="csX426" fmla="*/ 111966 w 136787"/>
                  <a:gd name="csY426" fmla="*/ 24248 h 154126"/>
                  <a:gd name="csX427" fmla="*/ 112302 w 136787"/>
                  <a:gd name="csY427" fmla="*/ 24248 h 154126"/>
                  <a:gd name="csX428" fmla="*/ 112976 w 136787"/>
                  <a:gd name="csY428" fmla="*/ 22395 h 154126"/>
                  <a:gd name="csX429" fmla="*/ 113313 w 136787"/>
                  <a:gd name="csY429" fmla="*/ 22395 h 154126"/>
                  <a:gd name="csX430" fmla="*/ 113313 w 136787"/>
                  <a:gd name="csY430" fmla="*/ 21385 h 154126"/>
                  <a:gd name="csX431" fmla="*/ 113649 w 136787"/>
                  <a:gd name="csY431" fmla="*/ 21385 h 154126"/>
                  <a:gd name="csX432" fmla="*/ 113649 w 136787"/>
                  <a:gd name="csY432" fmla="*/ 20711 h 154126"/>
                  <a:gd name="csX433" fmla="*/ 113986 w 136787"/>
                  <a:gd name="csY433" fmla="*/ 20711 h 154126"/>
                  <a:gd name="csX434" fmla="*/ 114323 w 136787"/>
                  <a:gd name="csY434" fmla="*/ 18859 h 154126"/>
                  <a:gd name="csX435" fmla="*/ 114660 w 136787"/>
                  <a:gd name="csY435" fmla="*/ 18859 h 154126"/>
                  <a:gd name="csX436" fmla="*/ 114660 w 136787"/>
                  <a:gd name="csY436" fmla="*/ 17680 h 154126"/>
                  <a:gd name="csX437" fmla="*/ 116512 w 136787"/>
                  <a:gd name="csY437" fmla="*/ 6735 h 154126"/>
                  <a:gd name="csX438" fmla="*/ 116849 w 136787"/>
                  <a:gd name="csY438" fmla="*/ 4546 h 154126"/>
                  <a:gd name="csX439" fmla="*/ 117186 w 136787"/>
                  <a:gd name="csY439" fmla="*/ 4546 h 154126"/>
                  <a:gd name="csX440" fmla="*/ 117522 w 136787"/>
                  <a:gd name="csY440" fmla="*/ 3031 h 154126"/>
                  <a:gd name="csX441" fmla="*/ 118196 w 136787"/>
                  <a:gd name="csY441" fmla="*/ 2694 h 154126"/>
                  <a:gd name="csX442" fmla="*/ 118196 w 136787"/>
                  <a:gd name="csY442" fmla="*/ 2021 h 154126"/>
                  <a:gd name="csX443" fmla="*/ 119375 w 136787"/>
                  <a:gd name="csY443" fmla="*/ 1010 h 154126"/>
                  <a:gd name="csX444" fmla="*/ 119375 w 136787"/>
                  <a:gd name="csY444" fmla="*/ 674 h 154126"/>
                  <a:gd name="csX445" fmla="*/ 120553 w 136787"/>
                  <a:gd name="csY445" fmla="*/ 0 h 1541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Lst>
                <a:rect l="l" t="t" r="r" b="b"/>
                <a:pathLst>
                  <a:path w="136787" h="154126">
                    <a:moveTo>
                      <a:pt x="121900" y="168"/>
                    </a:moveTo>
                    <a:lnTo>
                      <a:pt x="124426" y="168"/>
                    </a:lnTo>
                    <a:lnTo>
                      <a:pt x="124426" y="505"/>
                    </a:lnTo>
                    <a:cubicBezTo>
                      <a:pt x="124426" y="505"/>
                      <a:pt x="125436" y="674"/>
                      <a:pt x="125942" y="842"/>
                    </a:cubicBezTo>
                    <a:lnTo>
                      <a:pt x="126278" y="1515"/>
                    </a:lnTo>
                    <a:lnTo>
                      <a:pt x="126952" y="1515"/>
                    </a:lnTo>
                    <a:cubicBezTo>
                      <a:pt x="126952" y="1515"/>
                      <a:pt x="127289" y="2189"/>
                      <a:pt x="127625" y="2526"/>
                    </a:cubicBezTo>
                    <a:lnTo>
                      <a:pt x="128299" y="2526"/>
                    </a:lnTo>
                    <a:cubicBezTo>
                      <a:pt x="128299" y="2526"/>
                      <a:pt x="129478" y="4041"/>
                      <a:pt x="130151" y="4715"/>
                    </a:cubicBezTo>
                    <a:cubicBezTo>
                      <a:pt x="130320" y="4715"/>
                      <a:pt x="130488" y="4883"/>
                      <a:pt x="130825" y="5052"/>
                    </a:cubicBezTo>
                    <a:lnTo>
                      <a:pt x="130825" y="5725"/>
                    </a:lnTo>
                    <a:cubicBezTo>
                      <a:pt x="130825" y="5725"/>
                      <a:pt x="131667" y="6399"/>
                      <a:pt x="132003" y="6735"/>
                    </a:cubicBezTo>
                    <a:cubicBezTo>
                      <a:pt x="132003" y="7072"/>
                      <a:pt x="132172" y="7409"/>
                      <a:pt x="132340" y="7746"/>
                    </a:cubicBezTo>
                    <a:cubicBezTo>
                      <a:pt x="132509" y="7746"/>
                      <a:pt x="132677" y="7914"/>
                      <a:pt x="133014" y="8083"/>
                    </a:cubicBezTo>
                    <a:lnTo>
                      <a:pt x="133014" y="8756"/>
                    </a:lnTo>
                    <a:lnTo>
                      <a:pt x="133351" y="8756"/>
                    </a:lnTo>
                    <a:lnTo>
                      <a:pt x="133351" y="9430"/>
                    </a:lnTo>
                    <a:cubicBezTo>
                      <a:pt x="133351" y="9430"/>
                      <a:pt x="133856" y="9598"/>
                      <a:pt x="134024" y="9766"/>
                    </a:cubicBezTo>
                    <a:cubicBezTo>
                      <a:pt x="134193" y="10440"/>
                      <a:pt x="134361" y="10945"/>
                      <a:pt x="134698" y="11619"/>
                    </a:cubicBezTo>
                    <a:lnTo>
                      <a:pt x="135034" y="11619"/>
                    </a:lnTo>
                    <a:lnTo>
                      <a:pt x="135034" y="12292"/>
                    </a:lnTo>
                    <a:lnTo>
                      <a:pt x="135371" y="12292"/>
                    </a:lnTo>
                    <a:lnTo>
                      <a:pt x="135371" y="13302"/>
                    </a:lnTo>
                    <a:lnTo>
                      <a:pt x="135708" y="13302"/>
                    </a:lnTo>
                    <a:lnTo>
                      <a:pt x="135708" y="13976"/>
                    </a:lnTo>
                    <a:lnTo>
                      <a:pt x="136045" y="13976"/>
                    </a:lnTo>
                    <a:cubicBezTo>
                      <a:pt x="136045" y="13976"/>
                      <a:pt x="137055" y="19196"/>
                      <a:pt x="136718" y="20543"/>
                    </a:cubicBezTo>
                    <a:cubicBezTo>
                      <a:pt x="134866" y="26605"/>
                      <a:pt x="132172" y="31825"/>
                      <a:pt x="129478" y="36876"/>
                    </a:cubicBezTo>
                    <a:cubicBezTo>
                      <a:pt x="129478" y="37213"/>
                      <a:pt x="129309" y="37718"/>
                      <a:pt x="129141" y="38055"/>
                    </a:cubicBezTo>
                    <a:lnTo>
                      <a:pt x="128804" y="38055"/>
                    </a:lnTo>
                    <a:cubicBezTo>
                      <a:pt x="128804" y="38055"/>
                      <a:pt x="128636" y="38897"/>
                      <a:pt x="128467" y="39234"/>
                    </a:cubicBezTo>
                    <a:lnTo>
                      <a:pt x="128131" y="39234"/>
                    </a:lnTo>
                    <a:lnTo>
                      <a:pt x="128131" y="39907"/>
                    </a:lnTo>
                    <a:lnTo>
                      <a:pt x="127794" y="39907"/>
                    </a:lnTo>
                    <a:lnTo>
                      <a:pt x="127794" y="40581"/>
                    </a:lnTo>
                    <a:lnTo>
                      <a:pt x="127457" y="40581"/>
                    </a:lnTo>
                    <a:lnTo>
                      <a:pt x="127457" y="41254"/>
                    </a:lnTo>
                    <a:lnTo>
                      <a:pt x="127120" y="41254"/>
                    </a:lnTo>
                    <a:lnTo>
                      <a:pt x="127120" y="41928"/>
                    </a:lnTo>
                    <a:lnTo>
                      <a:pt x="126784" y="41928"/>
                    </a:lnTo>
                    <a:lnTo>
                      <a:pt x="126784" y="42602"/>
                    </a:lnTo>
                    <a:lnTo>
                      <a:pt x="126447" y="42602"/>
                    </a:lnTo>
                    <a:cubicBezTo>
                      <a:pt x="126447" y="42602"/>
                      <a:pt x="126278" y="43444"/>
                      <a:pt x="126110" y="43780"/>
                    </a:cubicBezTo>
                    <a:cubicBezTo>
                      <a:pt x="125942" y="43780"/>
                      <a:pt x="125773" y="43949"/>
                      <a:pt x="125436" y="44117"/>
                    </a:cubicBezTo>
                    <a:cubicBezTo>
                      <a:pt x="125268" y="44791"/>
                      <a:pt x="125100" y="45296"/>
                      <a:pt x="124763" y="45969"/>
                    </a:cubicBezTo>
                    <a:lnTo>
                      <a:pt x="124426" y="45969"/>
                    </a:lnTo>
                    <a:lnTo>
                      <a:pt x="124426" y="46643"/>
                    </a:lnTo>
                    <a:lnTo>
                      <a:pt x="124089" y="46643"/>
                    </a:lnTo>
                    <a:lnTo>
                      <a:pt x="124089" y="47316"/>
                    </a:lnTo>
                    <a:lnTo>
                      <a:pt x="123753" y="47316"/>
                    </a:lnTo>
                    <a:lnTo>
                      <a:pt x="123753" y="47990"/>
                    </a:lnTo>
                    <a:cubicBezTo>
                      <a:pt x="123753" y="47990"/>
                      <a:pt x="123247" y="48158"/>
                      <a:pt x="123079" y="48327"/>
                    </a:cubicBezTo>
                    <a:lnTo>
                      <a:pt x="123079" y="49000"/>
                    </a:lnTo>
                    <a:lnTo>
                      <a:pt x="122742" y="49000"/>
                    </a:lnTo>
                    <a:lnTo>
                      <a:pt x="122742" y="49674"/>
                    </a:lnTo>
                    <a:lnTo>
                      <a:pt x="122406" y="49674"/>
                    </a:lnTo>
                    <a:lnTo>
                      <a:pt x="122406" y="50347"/>
                    </a:lnTo>
                    <a:lnTo>
                      <a:pt x="122069" y="50347"/>
                    </a:lnTo>
                    <a:lnTo>
                      <a:pt x="122069" y="51021"/>
                    </a:lnTo>
                    <a:cubicBezTo>
                      <a:pt x="122069" y="51021"/>
                      <a:pt x="121732" y="51189"/>
                      <a:pt x="121395" y="51358"/>
                    </a:cubicBezTo>
                    <a:cubicBezTo>
                      <a:pt x="121227" y="52031"/>
                      <a:pt x="120890" y="52536"/>
                      <a:pt x="120722" y="53210"/>
                    </a:cubicBezTo>
                    <a:cubicBezTo>
                      <a:pt x="120553" y="53210"/>
                      <a:pt x="120217" y="53378"/>
                      <a:pt x="120048" y="53547"/>
                    </a:cubicBezTo>
                    <a:lnTo>
                      <a:pt x="120048" y="54220"/>
                    </a:lnTo>
                    <a:lnTo>
                      <a:pt x="119711" y="54220"/>
                    </a:lnTo>
                    <a:lnTo>
                      <a:pt x="119711" y="54894"/>
                    </a:lnTo>
                    <a:cubicBezTo>
                      <a:pt x="119711" y="54894"/>
                      <a:pt x="119375" y="55062"/>
                      <a:pt x="119038" y="55231"/>
                    </a:cubicBezTo>
                    <a:cubicBezTo>
                      <a:pt x="118869" y="55904"/>
                      <a:pt x="118701" y="56409"/>
                      <a:pt x="118364" y="57083"/>
                    </a:cubicBezTo>
                    <a:cubicBezTo>
                      <a:pt x="118196" y="57083"/>
                      <a:pt x="118027" y="57251"/>
                      <a:pt x="117691" y="57419"/>
                    </a:cubicBezTo>
                    <a:cubicBezTo>
                      <a:pt x="117691" y="57925"/>
                      <a:pt x="117522" y="58261"/>
                      <a:pt x="117354" y="58598"/>
                    </a:cubicBezTo>
                    <a:lnTo>
                      <a:pt x="117017" y="58598"/>
                    </a:lnTo>
                    <a:cubicBezTo>
                      <a:pt x="117017" y="58598"/>
                      <a:pt x="116849" y="59272"/>
                      <a:pt x="116680" y="59609"/>
                    </a:cubicBezTo>
                    <a:cubicBezTo>
                      <a:pt x="116512" y="59609"/>
                      <a:pt x="116175" y="59777"/>
                      <a:pt x="116007" y="59945"/>
                    </a:cubicBezTo>
                    <a:cubicBezTo>
                      <a:pt x="116007" y="60450"/>
                      <a:pt x="115838" y="60787"/>
                      <a:pt x="115670" y="61124"/>
                    </a:cubicBezTo>
                    <a:cubicBezTo>
                      <a:pt x="115502" y="61124"/>
                      <a:pt x="115333" y="61292"/>
                      <a:pt x="114997" y="61461"/>
                    </a:cubicBezTo>
                    <a:cubicBezTo>
                      <a:pt x="114997" y="61966"/>
                      <a:pt x="114828" y="62303"/>
                      <a:pt x="114660" y="62639"/>
                    </a:cubicBezTo>
                    <a:cubicBezTo>
                      <a:pt x="114491" y="62639"/>
                      <a:pt x="114323" y="62808"/>
                      <a:pt x="113986" y="62976"/>
                    </a:cubicBezTo>
                    <a:lnTo>
                      <a:pt x="113986" y="63650"/>
                    </a:lnTo>
                    <a:lnTo>
                      <a:pt x="113649" y="63650"/>
                    </a:lnTo>
                    <a:lnTo>
                      <a:pt x="113649" y="64323"/>
                    </a:lnTo>
                    <a:cubicBezTo>
                      <a:pt x="113649" y="64323"/>
                      <a:pt x="113144" y="64492"/>
                      <a:pt x="112976" y="64660"/>
                    </a:cubicBezTo>
                    <a:lnTo>
                      <a:pt x="112976" y="65334"/>
                    </a:lnTo>
                    <a:cubicBezTo>
                      <a:pt x="112976" y="65334"/>
                      <a:pt x="112639" y="65502"/>
                      <a:pt x="112302" y="65670"/>
                    </a:cubicBezTo>
                    <a:lnTo>
                      <a:pt x="112302" y="66344"/>
                    </a:lnTo>
                    <a:cubicBezTo>
                      <a:pt x="112302" y="66344"/>
                      <a:pt x="111966" y="66512"/>
                      <a:pt x="111629" y="66681"/>
                    </a:cubicBezTo>
                    <a:cubicBezTo>
                      <a:pt x="111629" y="67017"/>
                      <a:pt x="111460" y="67523"/>
                      <a:pt x="111292" y="67859"/>
                    </a:cubicBezTo>
                    <a:cubicBezTo>
                      <a:pt x="111124" y="67859"/>
                      <a:pt x="110787" y="68028"/>
                      <a:pt x="110619" y="68196"/>
                    </a:cubicBezTo>
                    <a:lnTo>
                      <a:pt x="110619" y="68870"/>
                    </a:lnTo>
                    <a:cubicBezTo>
                      <a:pt x="110619" y="68870"/>
                      <a:pt x="110113" y="69038"/>
                      <a:pt x="109945" y="69207"/>
                    </a:cubicBezTo>
                    <a:lnTo>
                      <a:pt x="109945" y="69880"/>
                    </a:lnTo>
                    <a:lnTo>
                      <a:pt x="109271" y="70217"/>
                    </a:lnTo>
                    <a:lnTo>
                      <a:pt x="109271" y="70890"/>
                    </a:lnTo>
                    <a:lnTo>
                      <a:pt x="108935" y="70890"/>
                    </a:lnTo>
                    <a:cubicBezTo>
                      <a:pt x="108935" y="70890"/>
                      <a:pt x="108766" y="71564"/>
                      <a:pt x="108598" y="71901"/>
                    </a:cubicBezTo>
                    <a:cubicBezTo>
                      <a:pt x="108430" y="71901"/>
                      <a:pt x="108093" y="72069"/>
                      <a:pt x="107924" y="72237"/>
                    </a:cubicBezTo>
                    <a:lnTo>
                      <a:pt x="107924" y="72911"/>
                    </a:lnTo>
                    <a:lnTo>
                      <a:pt x="107588" y="72911"/>
                    </a:lnTo>
                    <a:cubicBezTo>
                      <a:pt x="107588" y="72911"/>
                      <a:pt x="107419" y="73585"/>
                      <a:pt x="107251" y="73921"/>
                    </a:cubicBezTo>
                    <a:cubicBezTo>
                      <a:pt x="107082" y="73921"/>
                      <a:pt x="106914" y="74090"/>
                      <a:pt x="106577" y="74258"/>
                    </a:cubicBezTo>
                    <a:lnTo>
                      <a:pt x="106577" y="74932"/>
                    </a:lnTo>
                    <a:cubicBezTo>
                      <a:pt x="106577" y="74932"/>
                      <a:pt x="105904" y="75268"/>
                      <a:pt x="105567" y="75605"/>
                    </a:cubicBezTo>
                    <a:lnTo>
                      <a:pt x="105567" y="76279"/>
                    </a:lnTo>
                    <a:cubicBezTo>
                      <a:pt x="105567" y="76279"/>
                      <a:pt x="105062" y="76447"/>
                      <a:pt x="104893" y="76615"/>
                    </a:cubicBezTo>
                    <a:lnTo>
                      <a:pt x="104893" y="77289"/>
                    </a:lnTo>
                    <a:cubicBezTo>
                      <a:pt x="104893" y="77289"/>
                      <a:pt x="104220" y="77794"/>
                      <a:pt x="103883" y="77963"/>
                    </a:cubicBezTo>
                    <a:lnTo>
                      <a:pt x="103883" y="78636"/>
                    </a:lnTo>
                    <a:cubicBezTo>
                      <a:pt x="103883" y="78636"/>
                      <a:pt x="103210" y="79141"/>
                      <a:pt x="102873" y="79310"/>
                    </a:cubicBezTo>
                    <a:lnTo>
                      <a:pt x="102873" y="79983"/>
                    </a:lnTo>
                    <a:cubicBezTo>
                      <a:pt x="102873" y="79983"/>
                      <a:pt x="102199" y="80320"/>
                      <a:pt x="101862" y="80657"/>
                    </a:cubicBezTo>
                    <a:lnTo>
                      <a:pt x="101862" y="81330"/>
                    </a:lnTo>
                    <a:cubicBezTo>
                      <a:pt x="101862" y="81330"/>
                      <a:pt x="101021" y="82004"/>
                      <a:pt x="100684" y="82341"/>
                    </a:cubicBezTo>
                    <a:lnTo>
                      <a:pt x="100684" y="83014"/>
                    </a:lnTo>
                    <a:cubicBezTo>
                      <a:pt x="100684" y="83014"/>
                      <a:pt x="99842" y="83688"/>
                      <a:pt x="99505" y="83856"/>
                    </a:cubicBezTo>
                    <a:lnTo>
                      <a:pt x="99505" y="84530"/>
                    </a:lnTo>
                    <a:cubicBezTo>
                      <a:pt x="99505" y="84530"/>
                      <a:pt x="98495" y="85372"/>
                      <a:pt x="97990" y="85708"/>
                    </a:cubicBezTo>
                    <a:lnTo>
                      <a:pt x="97990" y="86382"/>
                    </a:lnTo>
                    <a:cubicBezTo>
                      <a:pt x="97990" y="86382"/>
                      <a:pt x="97484" y="86550"/>
                      <a:pt x="97316" y="86719"/>
                    </a:cubicBezTo>
                    <a:lnTo>
                      <a:pt x="97316" y="87055"/>
                    </a:lnTo>
                    <a:lnTo>
                      <a:pt x="96642" y="87392"/>
                    </a:lnTo>
                    <a:lnTo>
                      <a:pt x="96642" y="88066"/>
                    </a:lnTo>
                    <a:cubicBezTo>
                      <a:pt x="96642" y="88066"/>
                      <a:pt x="95632" y="88908"/>
                      <a:pt x="95127" y="89244"/>
                    </a:cubicBezTo>
                    <a:lnTo>
                      <a:pt x="95127" y="89918"/>
                    </a:lnTo>
                    <a:cubicBezTo>
                      <a:pt x="95127" y="89918"/>
                      <a:pt x="94790" y="90086"/>
                      <a:pt x="94453" y="90255"/>
                    </a:cubicBezTo>
                    <a:lnTo>
                      <a:pt x="94453" y="90591"/>
                    </a:lnTo>
                    <a:cubicBezTo>
                      <a:pt x="94453" y="90591"/>
                      <a:pt x="93948" y="90760"/>
                      <a:pt x="93780" y="90928"/>
                    </a:cubicBezTo>
                    <a:lnTo>
                      <a:pt x="93780" y="91602"/>
                    </a:lnTo>
                    <a:cubicBezTo>
                      <a:pt x="93780" y="91602"/>
                      <a:pt x="92770" y="92444"/>
                      <a:pt x="92264" y="92781"/>
                    </a:cubicBezTo>
                    <a:lnTo>
                      <a:pt x="92264" y="93454"/>
                    </a:lnTo>
                    <a:cubicBezTo>
                      <a:pt x="92264" y="93454"/>
                      <a:pt x="91254" y="94296"/>
                      <a:pt x="90749" y="94633"/>
                    </a:cubicBezTo>
                    <a:lnTo>
                      <a:pt x="90749" y="95306"/>
                    </a:lnTo>
                    <a:cubicBezTo>
                      <a:pt x="90749" y="95306"/>
                      <a:pt x="89907" y="95980"/>
                      <a:pt x="89570" y="96317"/>
                    </a:cubicBezTo>
                    <a:lnTo>
                      <a:pt x="89570" y="96990"/>
                    </a:lnTo>
                    <a:cubicBezTo>
                      <a:pt x="89570" y="96990"/>
                      <a:pt x="88560" y="97832"/>
                      <a:pt x="88055" y="98169"/>
                    </a:cubicBezTo>
                    <a:lnTo>
                      <a:pt x="88055" y="98842"/>
                    </a:lnTo>
                    <a:cubicBezTo>
                      <a:pt x="88055" y="98842"/>
                      <a:pt x="87213" y="99516"/>
                      <a:pt x="86876" y="99853"/>
                    </a:cubicBezTo>
                    <a:lnTo>
                      <a:pt x="86876" y="100526"/>
                    </a:lnTo>
                    <a:cubicBezTo>
                      <a:pt x="86876" y="100526"/>
                      <a:pt x="86203" y="100863"/>
                      <a:pt x="85866" y="101200"/>
                    </a:cubicBezTo>
                    <a:lnTo>
                      <a:pt x="85866" y="101537"/>
                    </a:lnTo>
                    <a:cubicBezTo>
                      <a:pt x="85866" y="101537"/>
                      <a:pt x="85529" y="101705"/>
                      <a:pt x="85192" y="101873"/>
                    </a:cubicBezTo>
                    <a:lnTo>
                      <a:pt x="85192" y="102547"/>
                    </a:lnTo>
                    <a:cubicBezTo>
                      <a:pt x="85192" y="102547"/>
                      <a:pt x="84014" y="103557"/>
                      <a:pt x="83340" y="104062"/>
                    </a:cubicBezTo>
                    <a:lnTo>
                      <a:pt x="83340" y="104736"/>
                    </a:lnTo>
                    <a:cubicBezTo>
                      <a:pt x="83340" y="104736"/>
                      <a:pt x="82161" y="105746"/>
                      <a:pt x="81488" y="106251"/>
                    </a:cubicBezTo>
                    <a:cubicBezTo>
                      <a:pt x="78288" y="110629"/>
                      <a:pt x="74584" y="114165"/>
                      <a:pt x="70880" y="117870"/>
                    </a:cubicBezTo>
                    <a:cubicBezTo>
                      <a:pt x="69027" y="119722"/>
                      <a:pt x="67343" y="121574"/>
                      <a:pt x="65491" y="123427"/>
                    </a:cubicBezTo>
                    <a:lnTo>
                      <a:pt x="64818" y="123427"/>
                    </a:lnTo>
                    <a:cubicBezTo>
                      <a:pt x="64818" y="123427"/>
                      <a:pt x="63807" y="124605"/>
                      <a:pt x="63302" y="125279"/>
                    </a:cubicBezTo>
                    <a:lnTo>
                      <a:pt x="62629" y="125279"/>
                    </a:lnTo>
                    <a:cubicBezTo>
                      <a:pt x="62629" y="125279"/>
                      <a:pt x="61955" y="126121"/>
                      <a:pt x="61618" y="126458"/>
                    </a:cubicBezTo>
                    <a:lnTo>
                      <a:pt x="60945" y="126458"/>
                    </a:lnTo>
                    <a:cubicBezTo>
                      <a:pt x="60945" y="126458"/>
                      <a:pt x="60271" y="127300"/>
                      <a:pt x="59934" y="127636"/>
                    </a:cubicBezTo>
                    <a:lnTo>
                      <a:pt x="59261" y="127636"/>
                    </a:lnTo>
                    <a:cubicBezTo>
                      <a:pt x="59261" y="127636"/>
                      <a:pt x="58756" y="128310"/>
                      <a:pt x="58587" y="128647"/>
                    </a:cubicBezTo>
                    <a:lnTo>
                      <a:pt x="57914" y="128647"/>
                    </a:lnTo>
                    <a:cubicBezTo>
                      <a:pt x="57914" y="128647"/>
                      <a:pt x="57745" y="129152"/>
                      <a:pt x="57577" y="129320"/>
                    </a:cubicBezTo>
                    <a:lnTo>
                      <a:pt x="56904" y="129320"/>
                    </a:lnTo>
                    <a:cubicBezTo>
                      <a:pt x="56904" y="129320"/>
                      <a:pt x="56398" y="129994"/>
                      <a:pt x="56230" y="130330"/>
                    </a:cubicBezTo>
                    <a:lnTo>
                      <a:pt x="55556" y="130330"/>
                    </a:lnTo>
                    <a:cubicBezTo>
                      <a:pt x="55556" y="130330"/>
                      <a:pt x="55388" y="130667"/>
                      <a:pt x="55220" y="131004"/>
                    </a:cubicBezTo>
                    <a:cubicBezTo>
                      <a:pt x="54883" y="131004"/>
                      <a:pt x="54546" y="131172"/>
                      <a:pt x="54209" y="131341"/>
                    </a:cubicBezTo>
                    <a:lnTo>
                      <a:pt x="54209" y="131678"/>
                    </a:lnTo>
                    <a:lnTo>
                      <a:pt x="53536" y="131678"/>
                    </a:lnTo>
                    <a:cubicBezTo>
                      <a:pt x="53536" y="131678"/>
                      <a:pt x="53367" y="132014"/>
                      <a:pt x="53199" y="132351"/>
                    </a:cubicBezTo>
                    <a:lnTo>
                      <a:pt x="52525" y="132351"/>
                    </a:lnTo>
                    <a:cubicBezTo>
                      <a:pt x="52525" y="132351"/>
                      <a:pt x="52357" y="132856"/>
                      <a:pt x="52189" y="133025"/>
                    </a:cubicBezTo>
                    <a:lnTo>
                      <a:pt x="51515" y="133025"/>
                    </a:lnTo>
                    <a:cubicBezTo>
                      <a:pt x="51515" y="133025"/>
                      <a:pt x="51347" y="133361"/>
                      <a:pt x="51178" y="133698"/>
                    </a:cubicBezTo>
                    <a:lnTo>
                      <a:pt x="50505" y="133698"/>
                    </a:lnTo>
                    <a:lnTo>
                      <a:pt x="50505" y="134035"/>
                    </a:lnTo>
                    <a:cubicBezTo>
                      <a:pt x="50505" y="134035"/>
                      <a:pt x="49831" y="134203"/>
                      <a:pt x="49495" y="134372"/>
                    </a:cubicBezTo>
                    <a:cubicBezTo>
                      <a:pt x="49495" y="134540"/>
                      <a:pt x="49326" y="134877"/>
                      <a:pt x="49158" y="135045"/>
                    </a:cubicBezTo>
                    <a:lnTo>
                      <a:pt x="48484" y="135045"/>
                    </a:lnTo>
                    <a:cubicBezTo>
                      <a:pt x="48484" y="135045"/>
                      <a:pt x="47979" y="135719"/>
                      <a:pt x="47811" y="136056"/>
                    </a:cubicBezTo>
                    <a:lnTo>
                      <a:pt x="47137" y="136056"/>
                    </a:lnTo>
                    <a:cubicBezTo>
                      <a:pt x="47137" y="136056"/>
                      <a:pt x="46969" y="136561"/>
                      <a:pt x="46800" y="136729"/>
                    </a:cubicBezTo>
                    <a:lnTo>
                      <a:pt x="46127" y="136729"/>
                    </a:lnTo>
                    <a:cubicBezTo>
                      <a:pt x="46127" y="136729"/>
                      <a:pt x="45958" y="137066"/>
                      <a:pt x="45790" y="137403"/>
                    </a:cubicBezTo>
                    <a:cubicBezTo>
                      <a:pt x="45453" y="137403"/>
                      <a:pt x="45116" y="137571"/>
                      <a:pt x="44780" y="137739"/>
                    </a:cubicBezTo>
                    <a:cubicBezTo>
                      <a:pt x="44443" y="138076"/>
                      <a:pt x="44106" y="138581"/>
                      <a:pt x="43769" y="138918"/>
                    </a:cubicBezTo>
                    <a:lnTo>
                      <a:pt x="43096" y="138918"/>
                    </a:lnTo>
                    <a:cubicBezTo>
                      <a:pt x="43096" y="138918"/>
                      <a:pt x="42422" y="139760"/>
                      <a:pt x="42086" y="140097"/>
                    </a:cubicBezTo>
                    <a:lnTo>
                      <a:pt x="41412" y="140097"/>
                    </a:lnTo>
                    <a:cubicBezTo>
                      <a:pt x="41412" y="140097"/>
                      <a:pt x="40570" y="141107"/>
                      <a:pt x="40233" y="141612"/>
                    </a:cubicBezTo>
                    <a:lnTo>
                      <a:pt x="39560" y="141612"/>
                    </a:lnTo>
                    <a:cubicBezTo>
                      <a:pt x="39560" y="141612"/>
                      <a:pt x="38549" y="142791"/>
                      <a:pt x="38044" y="143465"/>
                    </a:cubicBezTo>
                    <a:lnTo>
                      <a:pt x="37371" y="143465"/>
                    </a:lnTo>
                    <a:cubicBezTo>
                      <a:pt x="36024" y="144980"/>
                      <a:pt x="34677" y="146327"/>
                      <a:pt x="33330" y="147843"/>
                    </a:cubicBezTo>
                    <a:lnTo>
                      <a:pt x="32656" y="147843"/>
                    </a:lnTo>
                    <a:cubicBezTo>
                      <a:pt x="32656" y="147843"/>
                      <a:pt x="31477" y="149358"/>
                      <a:pt x="30804" y="150032"/>
                    </a:cubicBezTo>
                    <a:lnTo>
                      <a:pt x="30130" y="150032"/>
                    </a:lnTo>
                    <a:cubicBezTo>
                      <a:pt x="30130" y="150032"/>
                      <a:pt x="29793" y="150705"/>
                      <a:pt x="29457" y="151042"/>
                    </a:cubicBezTo>
                    <a:lnTo>
                      <a:pt x="28783" y="151042"/>
                    </a:lnTo>
                    <a:cubicBezTo>
                      <a:pt x="28783" y="151042"/>
                      <a:pt x="28615" y="151379"/>
                      <a:pt x="28446" y="151715"/>
                    </a:cubicBezTo>
                    <a:cubicBezTo>
                      <a:pt x="27941" y="151715"/>
                      <a:pt x="27604" y="151884"/>
                      <a:pt x="27268" y="152052"/>
                    </a:cubicBezTo>
                    <a:lnTo>
                      <a:pt x="27268" y="152389"/>
                    </a:lnTo>
                    <a:cubicBezTo>
                      <a:pt x="27268" y="152389"/>
                      <a:pt x="26089" y="152726"/>
                      <a:pt x="25415" y="153063"/>
                    </a:cubicBezTo>
                    <a:lnTo>
                      <a:pt x="25415" y="153399"/>
                    </a:lnTo>
                    <a:lnTo>
                      <a:pt x="24405" y="153399"/>
                    </a:lnTo>
                    <a:lnTo>
                      <a:pt x="24405" y="153736"/>
                    </a:lnTo>
                    <a:lnTo>
                      <a:pt x="23226" y="153736"/>
                    </a:lnTo>
                    <a:lnTo>
                      <a:pt x="23226" y="154073"/>
                    </a:lnTo>
                    <a:cubicBezTo>
                      <a:pt x="22216" y="154410"/>
                      <a:pt x="18175" y="153063"/>
                      <a:pt x="17670" y="152894"/>
                    </a:cubicBezTo>
                    <a:cubicBezTo>
                      <a:pt x="17670" y="152726"/>
                      <a:pt x="17501" y="152389"/>
                      <a:pt x="17333" y="152221"/>
                    </a:cubicBezTo>
                    <a:cubicBezTo>
                      <a:pt x="16996" y="152221"/>
                      <a:pt x="16491" y="152052"/>
                      <a:pt x="16154" y="151884"/>
                    </a:cubicBezTo>
                    <a:cubicBezTo>
                      <a:pt x="16154" y="151715"/>
                      <a:pt x="15986" y="151547"/>
                      <a:pt x="15817" y="151210"/>
                    </a:cubicBezTo>
                    <a:lnTo>
                      <a:pt x="15144" y="151210"/>
                    </a:lnTo>
                    <a:cubicBezTo>
                      <a:pt x="15144" y="151210"/>
                      <a:pt x="14302" y="150200"/>
                      <a:pt x="13965" y="149695"/>
                    </a:cubicBezTo>
                    <a:lnTo>
                      <a:pt x="13292" y="149695"/>
                    </a:lnTo>
                    <a:cubicBezTo>
                      <a:pt x="13292" y="149695"/>
                      <a:pt x="12786" y="149021"/>
                      <a:pt x="12618" y="148685"/>
                    </a:cubicBezTo>
                    <a:lnTo>
                      <a:pt x="12281" y="148685"/>
                    </a:lnTo>
                    <a:lnTo>
                      <a:pt x="12281" y="148011"/>
                    </a:lnTo>
                    <a:cubicBezTo>
                      <a:pt x="12281" y="148011"/>
                      <a:pt x="11271" y="147169"/>
                      <a:pt x="10766" y="146832"/>
                    </a:cubicBezTo>
                    <a:cubicBezTo>
                      <a:pt x="10766" y="146496"/>
                      <a:pt x="10597" y="146159"/>
                      <a:pt x="10429" y="145822"/>
                    </a:cubicBezTo>
                    <a:cubicBezTo>
                      <a:pt x="10261" y="145822"/>
                      <a:pt x="10092" y="145654"/>
                      <a:pt x="9756" y="145485"/>
                    </a:cubicBezTo>
                    <a:cubicBezTo>
                      <a:pt x="9756" y="144980"/>
                      <a:pt x="9587" y="144643"/>
                      <a:pt x="9419" y="144306"/>
                    </a:cubicBezTo>
                    <a:cubicBezTo>
                      <a:pt x="9250" y="144306"/>
                      <a:pt x="9082" y="144138"/>
                      <a:pt x="8745" y="143970"/>
                    </a:cubicBezTo>
                    <a:cubicBezTo>
                      <a:pt x="8577" y="143296"/>
                      <a:pt x="8240" y="142791"/>
                      <a:pt x="8072" y="142118"/>
                    </a:cubicBezTo>
                    <a:lnTo>
                      <a:pt x="7735" y="142118"/>
                    </a:lnTo>
                    <a:lnTo>
                      <a:pt x="7735" y="141444"/>
                    </a:lnTo>
                    <a:lnTo>
                      <a:pt x="7398" y="141444"/>
                    </a:lnTo>
                    <a:lnTo>
                      <a:pt x="7398" y="140770"/>
                    </a:lnTo>
                    <a:lnTo>
                      <a:pt x="7061" y="140770"/>
                    </a:lnTo>
                    <a:cubicBezTo>
                      <a:pt x="7061" y="140770"/>
                      <a:pt x="6556" y="139592"/>
                      <a:pt x="6388" y="138918"/>
                    </a:cubicBezTo>
                    <a:lnTo>
                      <a:pt x="6051" y="138918"/>
                    </a:lnTo>
                    <a:lnTo>
                      <a:pt x="6051" y="137908"/>
                    </a:lnTo>
                    <a:lnTo>
                      <a:pt x="5714" y="137908"/>
                    </a:lnTo>
                    <a:lnTo>
                      <a:pt x="5714" y="137234"/>
                    </a:lnTo>
                    <a:lnTo>
                      <a:pt x="5377" y="137234"/>
                    </a:lnTo>
                    <a:lnTo>
                      <a:pt x="5377" y="136224"/>
                    </a:lnTo>
                    <a:lnTo>
                      <a:pt x="5041" y="136224"/>
                    </a:lnTo>
                    <a:lnTo>
                      <a:pt x="5041" y="135550"/>
                    </a:lnTo>
                    <a:lnTo>
                      <a:pt x="4704" y="135550"/>
                    </a:lnTo>
                    <a:cubicBezTo>
                      <a:pt x="3694" y="131846"/>
                      <a:pt x="2683" y="128310"/>
                      <a:pt x="1505" y="124605"/>
                    </a:cubicBezTo>
                    <a:cubicBezTo>
                      <a:pt x="1336" y="122585"/>
                      <a:pt x="999" y="120564"/>
                      <a:pt x="831" y="118712"/>
                    </a:cubicBezTo>
                    <a:cubicBezTo>
                      <a:pt x="494" y="117533"/>
                      <a:pt x="-348" y="112987"/>
                      <a:pt x="158" y="111303"/>
                    </a:cubicBezTo>
                    <a:lnTo>
                      <a:pt x="494" y="111303"/>
                    </a:lnTo>
                    <a:lnTo>
                      <a:pt x="494" y="108777"/>
                    </a:lnTo>
                    <a:cubicBezTo>
                      <a:pt x="1168" y="106588"/>
                      <a:pt x="1336" y="103726"/>
                      <a:pt x="2010" y="101537"/>
                    </a:cubicBezTo>
                    <a:cubicBezTo>
                      <a:pt x="2010" y="100358"/>
                      <a:pt x="2178" y="99011"/>
                      <a:pt x="2347" y="97832"/>
                    </a:cubicBezTo>
                    <a:cubicBezTo>
                      <a:pt x="3020" y="95811"/>
                      <a:pt x="3357" y="92949"/>
                      <a:pt x="3862" y="90928"/>
                    </a:cubicBezTo>
                    <a:lnTo>
                      <a:pt x="3862" y="88739"/>
                    </a:lnTo>
                    <a:cubicBezTo>
                      <a:pt x="4536" y="86550"/>
                      <a:pt x="4872" y="83014"/>
                      <a:pt x="4872" y="80320"/>
                    </a:cubicBezTo>
                    <a:lnTo>
                      <a:pt x="4872" y="59945"/>
                    </a:lnTo>
                    <a:lnTo>
                      <a:pt x="4536" y="59945"/>
                    </a:lnTo>
                    <a:lnTo>
                      <a:pt x="4536" y="57419"/>
                    </a:lnTo>
                    <a:cubicBezTo>
                      <a:pt x="3862" y="55231"/>
                      <a:pt x="3020" y="50684"/>
                      <a:pt x="3862" y="47990"/>
                    </a:cubicBezTo>
                    <a:lnTo>
                      <a:pt x="4199" y="47990"/>
                    </a:lnTo>
                    <a:lnTo>
                      <a:pt x="4199" y="46980"/>
                    </a:lnTo>
                    <a:lnTo>
                      <a:pt x="4536" y="46980"/>
                    </a:lnTo>
                    <a:lnTo>
                      <a:pt x="4536" y="46306"/>
                    </a:lnTo>
                    <a:cubicBezTo>
                      <a:pt x="4536" y="46306"/>
                      <a:pt x="5041" y="46138"/>
                      <a:pt x="5209" y="45969"/>
                    </a:cubicBezTo>
                    <a:lnTo>
                      <a:pt x="5209" y="45296"/>
                    </a:lnTo>
                    <a:cubicBezTo>
                      <a:pt x="5209" y="45296"/>
                      <a:pt x="5546" y="45127"/>
                      <a:pt x="5883" y="44959"/>
                    </a:cubicBezTo>
                    <a:cubicBezTo>
                      <a:pt x="6219" y="44454"/>
                      <a:pt x="6725" y="43949"/>
                      <a:pt x="7061" y="43444"/>
                    </a:cubicBezTo>
                    <a:cubicBezTo>
                      <a:pt x="7567" y="43107"/>
                      <a:pt x="7735" y="43444"/>
                      <a:pt x="8240" y="42770"/>
                    </a:cubicBezTo>
                    <a:lnTo>
                      <a:pt x="11439" y="42770"/>
                    </a:lnTo>
                    <a:lnTo>
                      <a:pt x="11439" y="43107"/>
                    </a:lnTo>
                    <a:cubicBezTo>
                      <a:pt x="11439" y="43107"/>
                      <a:pt x="12618" y="43275"/>
                      <a:pt x="13292" y="43444"/>
                    </a:cubicBezTo>
                    <a:lnTo>
                      <a:pt x="13292" y="43780"/>
                    </a:lnTo>
                    <a:lnTo>
                      <a:pt x="13965" y="43780"/>
                    </a:lnTo>
                    <a:lnTo>
                      <a:pt x="14302" y="44454"/>
                    </a:lnTo>
                    <a:cubicBezTo>
                      <a:pt x="14302" y="44454"/>
                      <a:pt x="15144" y="44622"/>
                      <a:pt x="15481" y="44791"/>
                    </a:cubicBezTo>
                    <a:cubicBezTo>
                      <a:pt x="15649" y="45127"/>
                      <a:pt x="15817" y="45464"/>
                      <a:pt x="16154" y="45801"/>
                    </a:cubicBezTo>
                    <a:cubicBezTo>
                      <a:pt x="20195" y="48663"/>
                      <a:pt x="22216" y="52031"/>
                      <a:pt x="23900" y="57083"/>
                    </a:cubicBezTo>
                    <a:cubicBezTo>
                      <a:pt x="23900" y="58261"/>
                      <a:pt x="24068" y="59440"/>
                      <a:pt x="24237" y="60450"/>
                    </a:cubicBezTo>
                    <a:lnTo>
                      <a:pt x="24573" y="60450"/>
                    </a:lnTo>
                    <a:lnTo>
                      <a:pt x="24573" y="71059"/>
                    </a:lnTo>
                    <a:lnTo>
                      <a:pt x="24237" y="71059"/>
                    </a:lnTo>
                    <a:lnTo>
                      <a:pt x="24237" y="76110"/>
                    </a:lnTo>
                    <a:lnTo>
                      <a:pt x="23900" y="76110"/>
                    </a:lnTo>
                    <a:lnTo>
                      <a:pt x="23900" y="80488"/>
                    </a:lnTo>
                    <a:lnTo>
                      <a:pt x="23563" y="80488"/>
                    </a:lnTo>
                    <a:lnTo>
                      <a:pt x="23563" y="85203"/>
                    </a:lnTo>
                    <a:lnTo>
                      <a:pt x="23226" y="85203"/>
                    </a:lnTo>
                    <a:lnTo>
                      <a:pt x="23226" y="94633"/>
                    </a:lnTo>
                    <a:cubicBezTo>
                      <a:pt x="22721" y="96485"/>
                      <a:pt x="22890" y="99516"/>
                      <a:pt x="22890" y="101873"/>
                    </a:cubicBezTo>
                    <a:lnTo>
                      <a:pt x="22890" y="113997"/>
                    </a:lnTo>
                    <a:cubicBezTo>
                      <a:pt x="23226" y="115007"/>
                      <a:pt x="23563" y="115849"/>
                      <a:pt x="23900" y="116860"/>
                    </a:cubicBezTo>
                    <a:cubicBezTo>
                      <a:pt x="24405" y="117196"/>
                      <a:pt x="24910" y="117702"/>
                      <a:pt x="25415" y="118038"/>
                    </a:cubicBezTo>
                    <a:lnTo>
                      <a:pt x="25415" y="118375"/>
                    </a:lnTo>
                    <a:cubicBezTo>
                      <a:pt x="25415" y="118375"/>
                      <a:pt x="26257" y="118543"/>
                      <a:pt x="26594" y="118712"/>
                    </a:cubicBezTo>
                    <a:lnTo>
                      <a:pt x="26594" y="119049"/>
                    </a:lnTo>
                    <a:lnTo>
                      <a:pt x="27773" y="119049"/>
                    </a:lnTo>
                    <a:lnTo>
                      <a:pt x="27773" y="119385"/>
                    </a:lnTo>
                    <a:lnTo>
                      <a:pt x="35013" y="119049"/>
                    </a:lnTo>
                    <a:lnTo>
                      <a:pt x="35013" y="118712"/>
                    </a:lnTo>
                    <a:lnTo>
                      <a:pt x="36024" y="118712"/>
                    </a:lnTo>
                    <a:lnTo>
                      <a:pt x="36024" y="118375"/>
                    </a:lnTo>
                    <a:lnTo>
                      <a:pt x="37034" y="118375"/>
                    </a:lnTo>
                    <a:lnTo>
                      <a:pt x="37034" y="118038"/>
                    </a:lnTo>
                    <a:lnTo>
                      <a:pt x="38044" y="118038"/>
                    </a:lnTo>
                    <a:lnTo>
                      <a:pt x="38044" y="117702"/>
                    </a:lnTo>
                    <a:cubicBezTo>
                      <a:pt x="38044" y="117702"/>
                      <a:pt x="38886" y="117533"/>
                      <a:pt x="39223" y="117365"/>
                    </a:cubicBezTo>
                    <a:lnTo>
                      <a:pt x="39223" y="117028"/>
                    </a:lnTo>
                    <a:lnTo>
                      <a:pt x="39897" y="117028"/>
                    </a:lnTo>
                    <a:cubicBezTo>
                      <a:pt x="39897" y="117028"/>
                      <a:pt x="40065" y="116691"/>
                      <a:pt x="40233" y="116354"/>
                    </a:cubicBezTo>
                    <a:cubicBezTo>
                      <a:pt x="40570" y="116354"/>
                      <a:pt x="41075" y="116186"/>
                      <a:pt x="41412" y="116018"/>
                    </a:cubicBezTo>
                    <a:cubicBezTo>
                      <a:pt x="41412" y="115849"/>
                      <a:pt x="41580" y="115681"/>
                      <a:pt x="41749" y="115344"/>
                    </a:cubicBezTo>
                    <a:lnTo>
                      <a:pt x="42422" y="115344"/>
                    </a:lnTo>
                    <a:cubicBezTo>
                      <a:pt x="42422" y="115344"/>
                      <a:pt x="42759" y="114671"/>
                      <a:pt x="43096" y="114334"/>
                    </a:cubicBezTo>
                    <a:lnTo>
                      <a:pt x="43769" y="114334"/>
                    </a:lnTo>
                    <a:cubicBezTo>
                      <a:pt x="43769" y="114334"/>
                      <a:pt x="44443" y="113492"/>
                      <a:pt x="44780" y="113155"/>
                    </a:cubicBezTo>
                    <a:lnTo>
                      <a:pt x="45453" y="113155"/>
                    </a:lnTo>
                    <a:cubicBezTo>
                      <a:pt x="46632" y="111976"/>
                      <a:pt x="47811" y="110629"/>
                      <a:pt x="48821" y="109451"/>
                    </a:cubicBezTo>
                    <a:cubicBezTo>
                      <a:pt x="50673" y="107598"/>
                      <a:pt x="52525" y="105915"/>
                      <a:pt x="54378" y="104231"/>
                    </a:cubicBezTo>
                    <a:lnTo>
                      <a:pt x="54378" y="103557"/>
                    </a:lnTo>
                    <a:cubicBezTo>
                      <a:pt x="54378" y="103557"/>
                      <a:pt x="55556" y="102547"/>
                      <a:pt x="56230" y="102042"/>
                    </a:cubicBezTo>
                    <a:lnTo>
                      <a:pt x="56230" y="101368"/>
                    </a:lnTo>
                    <a:cubicBezTo>
                      <a:pt x="56230" y="101368"/>
                      <a:pt x="57409" y="100358"/>
                      <a:pt x="58082" y="99853"/>
                    </a:cubicBezTo>
                    <a:lnTo>
                      <a:pt x="58082" y="99179"/>
                    </a:lnTo>
                    <a:cubicBezTo>
                      <a:pt x="58082" y="99179"/>
                      <a:pt x="59093" y="98337"/>
                      <a:pt x="59598" y="98000"/>
                    </a:cubicBezTo>
                    <a:lnTo>
                      <a:pt x="59598" y="97327"/>
                    </a:lnTo>
                    <a:cubicBezTo>
                      <a:pt x="59598" y="97327"/>
                      <a:pt x="60271" y="96822"/>
                      <a:pt x="60608" y="96653"/>
                    </a:cubicBezTo>
                    <a:cubicBezTo>
                      <a:pt x="60776" y="96317"/>
                      <a:pt x="60945" y="95980"/>
                      <a:pt x="61282" y="95643"/>
                    </a:cubicBezTo>
                    <a:lnTo>
                      <a:pt x="61618" y="95643"/>
                    </a:lnTo>
                    <a:lnTo>
                      <a:pt x="61618" y="94969"/>
                    </a:lnTo>
                    <a:cubicBezTo>
                      <a:pt x="61618" y="94969"/>
                      <a:pt x="62797" y="93959"/>
                      <a:pt x="63471" y="93454"/>
                    </a:cubicBezTo>
                    <a:lnTo>
                      <a:pt x="63471" y="92781"/>
                    </a:lnTo>
                    <a:cubicBezTo>
                      <a:pt x="63471" y="92781"/>
                      <a:pt x="64986" y="91602"/>
                      <a:pt x="65660" y="90928"/>
                    </a:cubicBezTo>
                    <a:lnTo>
                      <a:pt x="65660" y="90255"/>
                    </a:lnTo>
                    <a:lnTo>
                      <a:pt x="65996" y="90255"/>
                    </a:lnTo>
                    <a:cubicBezTo>
                      <a:pt x="65996" y="90255"/>
                      <a:pt x="66333" y="89581"/>
                      <a:pt x="66670" y="89244"/>
                    </a:cubicBezTo>
                    <a:cubicBezTo>
                      <a:pt x="67007" y="89076"/>
                      <a:pt x="67343" y="88908"/>
                      <a:pt x="67680" y="88571"/>
                    </a:cubicBezTo>
                    <a:lnTo>
                      <a:pt x="67680" y="87897"/>
                    </a:lnTo>
                    <a:cubicBezTo>
                      <a:pt x="67680" y="87897"/>
                      <a:pt x="68859" y="86887"/>
                      <a:pt x="69532" y="86382"/>
                    </a:cubicBezTo>
                    <a:lnTo>
                      <a:pt x="69532" y="85708"/>
                    </a:lnTo>
                    <a:cubicBezTo>
                      <a:pt x="69532" y="85708"/>
                      <a:pt x="70543" y="84866"/>
                      <a:pt x="71048" y="84530"/>
                    </a:cubicBezTo>
                    <a:lnTo>
                      <a:pt x="71048" y="83856"/>
                    </a:lnTo>
                    <a:cubicBezTo>
                      <a:pt x="71048" y="83856"/>
                      <a:pt x="72058" y="83014"/>
                      <a:pt x="72563" y="82509"/>
                    </a:cubicBezTo>
                    <a:lnTo>
                      <a:pt x="72563" y="81835"/>
                    </a:lnTo>
                    <a:cubicBezTo>
                      <a:pt x="72563" y="81835"/>
                      <a:pt x="73574" y="80994"/>
                      <a:pt x="74079" y="80657"/>
                    </a:cubicBezTo>
                    <a:lnTo>
                      <a:pt x="74079" y="79983"/>
                    </a:lnTo>
                    <a:cubicBezTo>
                      <a:pt x="74079" y="79983"/>
                      <a:pt x="75089" y="79141"/>
                      <a:pt x="75594" y="78804"/>
                    </a:cubicBezTo>
                    <a:lnTo>
                      <a:pt x="75594" y="78131"/>
                    </a:lnTo>
                    <a:cubicBezTo>
                      <a:pt x="75594" y="78131"/>
                      <a:pt x="76436" y="77457"/>
                      <a:pt x="76773" y="77121"/>
                    </a:cubicBezTo>
                    <a:lnTo>
                      <a:pt x="76773" y="76447"/>
                    </a:lnTo>
                    <a:cubicBezTo>
                      <a:pt x="76773" y="76447"/>
                      <a:pt x="77783" y="75605"/>
                      <a:pt x="78288" y="75268"/>
                    </a:cubicBezTo>
                    <a:lnTo>
                      <a:pt x="78288" y="74595"/>
                    </a:lnTo>
                    <a:cubicBezTo>
                      <a:pt x="78288" y="74595"/>
                      <a:pt x="79130" y="73921"/>
                      <a:pt x="79467" y="73585"/>
                    </a:cubicBezTo>
                    <a:lnTo>
                      <a:pt x="79467" y="72911"/>
                    </a:lnTo>
                    <a:cubicBezTo>
                      <a:pt x="79467" y="72911"/>
                      <a:pt x="79804" y="72743"/>
                      <a:pt x="80141" y="72574"/>
                    </a:cubicBezTo>
                    <a:lnTo>
                      <a:pt x="80141" y="72237"/>
                    </a:lnTo>
                    <a:cubicBezTo>
                      <a:pt x="80141" y="72237"/>
                      <a:pt x="80646" y="72069"/>
                      <a:pt x="80814" y="71901"/>
                    </a:cubicBezTo>
                    <a:lnTo>
                      <a:pt x="80814" y="71227"/>
                    </a:lnTo>
                    <a:cubicBezTo>
                      <a:pt x="80814" y="71227"/>
                      <a:pt x="81151" y="71059"/>
                      <a:pt x="81488" y="70890"/>
                    </a:cubicBezTo>
                    <a:cubicBezTo>
                      <a:pt x="81488" y="70554"/>
                      <a:pt x="81656" y="70217"/>
                      <a:pt x="81825" y="69880"/>
                    </a:cubicBezTo>
                    <a:cubicBezTo>
                      <a:pt x="82161" y="69543"/>
                      <a:pt x="82666" y="69207"/>
                      <a:pt x="83003" y="68870"/>
                    </a:cubicBezTo>
                    <a:lnTo>
                      <a:pt x="83003" y="68196"/>
                    </a:lnTo>
                    <a:cubicBezTo>
                      <a:pt x="83003" y="68196"/>
                      <a:pt x="83677" y="67691"/>
                      <a:pt x="84014" y="67523"/>
                    </a:cubicBezTo>
                    <a:lnTo>
                      <a:pt x="84014" y="66849"/>
                    </a:lnTo>
                    <a:cubicBezTo>
                      <a:pt x="84014" y="66849"/>
                      <a:pt x="84687" y="66512"/>
                      <a:pt x="85024" y="66176"/>
                    </a:cubicBezTo>
                    <a:lnTo>
                      <a:pt x="85024" y="65502"/>
                    </a:lnTo>
                    <a:cubicBezTo>
                      <a:pt x="85024" y="65502"/>
                      <a:pt x="85697" y="64997"/>
                      <a:pt x="86034" y="64829"/>
                    </a:cubicBezTo>
                    <a:lnTo>
                      <a:pt x="86034" y="64155"/>
                    </a:lnTo>
                    <a:cubicBezTo>
                      <a:pt x="86034" y="64155"/>
                      <a:pt x="86708" y="63650"/>
                      <a:pt x="87045" y="63481"/>
                    </a:cubicBezTo>
                    <a:lnTo>
                      <a:pt x="87045" y="62808"/>
                    </a:lnTo>
                    <a:cubicBezTo>
                      <a:pt x="87045" y="62808"/>
                      <a:pt x="87718" y="62471"/>
                      <a:pt x="88055" y="62134"/>
                    </a:cubicBezTo>
                    <a:lnTo>
                      <a:pt x="88055" y="61461"/>
                    </a:lnTo>
                    <a:cubicBezTo>
                      <a:pt x="88055" y="61461"/>
                      <a:pt x="88728" y="61124"/>
                      <a:pt x="89065" y="60787"/>
                    </a:cubicBezTo>
                    <a:lnTo>
                      <a:pt x="89065" y="60114"/>
                    </a:lnTo>
                    <a:cubicBezTo>
                      <a:pt x="89065" y="60114"/>
                      <a:pt x="89739" y="59777"/>
                      <a:pt x="90075" y="59440"/>
                    </a:cubicBezTo>
                    <a:lnTo>
                      <a:pt x="90075" y="58767"/>
                    </a:lnTo>
                    <a:cubicBezTo>
                      <a:pt x="90075" y="58767"/>
                      <a:pt x="90749" y="58430"/>
                      <a:pt x="91086" y="58093"/>
                    </a:cubicBezTo>
                    <a:lnTo>
                      <a:pt x="91086" y="57419"/>
                    </a:lnTo>
                    <a:cubicBezTo>
                      <a:pt x="91086" y="57419"/>
                      <a:pt x="91591" y="57251"/>
                      <a:pt x="91759" y="57083"/>
                    </a:cubicBezTo>
                    <a:lnTo>
                      <a:pt x="91759" y="56409"/>
                    </a:lnTo>
                    <a:cubicBezTo>
                      <a:pt x="91759" y="56409"/>
                      <a:pt x="92264" y="56241"/>
                      <a:pt x="92433" y="56072"/>
                    </a:cubicBezTo>
                    <a:cubicBezTo>
                      <a:pt x="92433" y="55736"/>
                      <a:pt x="92601" y="55399"/>
                      <a:pt x="92770" y="55062"/>
                    </a:cubicBezTo>
                    <a:cubicBezTo>
                      <a:pt x="93106" y="54894"/>
                      <a:pt x="93443" y="54557"/>
                      <a:pt x="93780" y="54389"/>
                    </a:cubicBezTo>
                    <a:lnTo>
                      <a:pt x="93780" y="53715"/>
                    </a:lnTo>
                    <a:cubicBezTo>
                      <a:pt x="93780" y="53715"/>
                      <a:pt x="94285" y="53547"/>
                      <a:pt x="94453" y="53378"/>
                    </a:cubicBezTo>
                    <a:lnTo>
                      <a:pt x="94453" y="52705"/>
                    </a:lnTo>
                    <a:lnTo>
                      <a:pt x="95127" y="52368"/>
                    </a:lnTo>
                    <a:lnTo>
                      <a:pt x="95127" y="51694"/>
                    </a:lnTo>
                    <a:lnTo>
                      <a:pt x="95801" y="51358"/>
                    </a:lnTo>
                    <a:lnTo>
                      <a:pt x="95801" y="50684"/>
                    </a:lnTo>
                    <a:cubicBezTo>
                      <a:pt x="95801" y="50684"/>
                      <a:pt x="96306" y="50516"/>
                      <a:pt x="96474" y="50347"/>
                    </a:cubicBezTo>
                    <a:lnTo>
                      <a:pt x="96474" y="49674"/>
                    </a:lnTo>
                    <a:cubicBezTo>
                      <a:pt x="96474" y="49674"/>
                      <a:pt x="96979" y="49505"/>
                      <a:pt x="97148" y="49337"/>
                    </a:cubicBezTo>
                    <a:lnTo>
                      <a:pt x="97148" y="48663"/>
                    </a:lnTo>
                    <a:cubicBezTo>
                      <a:pt x="97148" y="48663"/>
                      <a:pt x="97653" y="48495"/>
                      <a:pt x="97821" y="48327"/>
                    </a:cubicBezTo>
                    <a:cubicBezTo>
                      <a:pt x="97821" y="47822"/>
                      <a:pt x="97990" y="47485"/>
                      <a:pt x="98158" y="47148"/>
                    </a:cubicBezTo>
                    <a:cubicBezTo>
                      <a:pt x="98326" y="47148"/>
                      <a:pt x="98663" y="46980"/>
                      <a:pt x="98832" y="46811"/>
                    </a:cubicBezTo>
                    <a:cubicBezTo>
                      <a:pt x="99000" y="46138"/>
                      <a:pt x="99337" y="45632"/>
                      <a:pt x="99505" y="44959"/>
                    </a:cubicBezTo>
                    <a:cubicBezTo>
                      <a:pt x="99673" y="44959"/>
                      <a:pt x="99842" y="44791"/>
                      <a:pt x="100179" y="44622"/>
                    </a:cubicBezTo>
                    <a:cubicBezTo>
                      <a:pt x="100179" y="44285"/>
                      <a:pt x="100347" y="43780"/>
                      <a:pt x="100515" y="43444"/>
                    </a:cubicBezTo>
                    <a:cubicBezTo>
                      <a:pt x="100684" y="43444"/>
                      <a:pt x="101021" y="43275"/>
                      <a:pt x="101189" y="43107"/>
                    </a:cubicBezTo>
                    <a:lnTo>
                      <a:pt x="101189" y="42433"/>
                    </a:lnTo>
                    <a:lnTo>
                      <a:pt x="101526" y="42433"/>
                    </a:lnTo>
                    <a:lnTo>
                      <a:pt x="101526" y="41760"/>
                    </a:lnTo>
                    <a:lnTo>
                      <a:pt x="101862" y="41760"/>
                    </a:lnTo>
                    <a:cubicBezTo>
                      <a:pt x="101862" y="41760"/>
                      <a:pt x="102031" y="41086"/>
                      <a:pt x="102199" y="40749"/>
                    </a:cubicBezTo>
                    <a:cubicBezTo>
                      <a:pt x="102368" y="40749"/>
                      <a:pt x="102704" y="40581"/>
                      <a:pt x="102873" y="40413"/>
                    </a:cubicBezTo>
                    <a:cubicBezTo>
                      <a:pt x="102873" y="40076"/>
                      <a:pt x="103041" y="39571"/>
                      <a:pt x="103210" y="39234"/>
                    </a:cubicBezTo>
                    <a:cubicBezTo>
                      <a:pt x="103378" y="39234"/>
                      <a:pt x="103546" y="39065"/>
                      <a:pt x="103883" y="38897"/>
                    </a:cubicBezTo>
                    <a:cubicBezTo>
                      <a:pt x="103883" y="38392"/>
                      <a:pt x="104051" y="38055"/>
                      <a:pt x="104220" y="37718"/>
                    </a:cubicBezTo>
                    <a:cubicBezTo>
                      <a:pt x="104388" y="37718"/>
                      <a:pt x="104557" y="37550"/>
                      <a:pt x="104893" y="37382"/>
                    </a:cubicBezTo>
                    <a:cubicBezTo>
                      <a:pt x="104893" y="36876"/>
                      <a:pt x="105062" y="36540"/>
                      <a:pt x="105230" y="36203"/>
                    </a:cubicBezTo>
                    <a:cubicBezTo>
                      <a:pt x="105399" y="36203"/>
                      <a:pt x="105567" y="36035"/>
                      <a:pt x="105904" y="35866"/>
                    </a:cubicBezTo>
                    <a:cubicBezTo>
                      <a:pt x="105904" y="35361"/>
                      <a:pt x="106072" y="35024"/>
                      <a:pt x="106241" y="34687"/>
                    </a:cubicBezTo>
                    <a:cubicBezTo>
                      <a:pt x="106409" y="34687"/>
                      <a:pt x="106577" y="34519"/>
                      <a:pt x="106914" y="34351"/>
                    </a:cubicBezTo>
                    <a:lnTo>
                      <a:pt x="106914" y="33677"/>
                    </a:lnTo>
                    <a:lnTo>
                      <a:pt x="107251" y="33677"/>
                    </a:lnTo>
                    <a:lnTo>
                      <a:pt x="107251" y="33004"/>
                    </a:lnTo>
                    <a:lnTo>
                      <a:pt x="107588" y="33004"/>
                    </a:lnTo>
                    <a:lnTo>
                      <a:pt x="107588" y="32330"/>
                    </a:lnTo>
                    <a:cubicBezTo>
                      <a:pt x="107588" y="32330"/>
                      <a:pt x="107924" y="32162"/>
                      <a:pt x="108261" y="31993"/>
                    </a:cubicBezTo>
                    <a:lnTo>
                      <a:pt x="108261" y="31320"/>
                    </a:lnTo>
                    <a:lnTo>
                      <a:pt x="108598" y="31320"/>
                    </a:lnTo>
                    <a:lnTo>
                      <a:pt x="108598" y="30646"/>
                    </a:lnTo>
                    <a:lnTo>
                      <a:pt x="108935" y="30646"/>
                    </a:lnTo>
                    <a:lnTo>
                      <a:pt x="108935" y="29973"/>
                    </a:lnTo>
                    <a:lnTo>
                      <a:pt x="109271" y="29973"/>
                    </a:lnTo>
                    <a:lnTo>
                      <a:pt x="109271" y="29299"/>
                    </a:lnTo>
                    <a:cubicBezTo>
                      <a:pt x="109271" y="29299"/>
                      <a:pt x="109777" y="29131"/>
                      <a:pt x="109945" y="28962"/>
                    </a:cubicBezTo>
                    <a:lnTo>
                      <a:pt x="109945" y="28289"/>
                    </a:lnTo>
                    <a:lnTo>
                      <a:pt x="110282" y="28289"/>
                    </a:lnTo>
                    <a:lnTo>
                      <a:pt x="110282" y="27615"/>
                    </a:lnTo>
                    <a:lnTo>
                      <a:pt x="110619" y="27615"/>
                    </a:lnTo>
                    <a:lnTo>
                      <a:pt x="110619" y="26942"/>
                    </a:lnTo>
                    <a:lnTo>
                      <a:pt x="110955" y="26942"/>
                    </a:lnTo>
                    <a:lnTo>
                      <a:pt x="110955" y="26268"/>
                    </a:lnTo>
                    <a:lnTo>
                      <a:pt x="111292" y="26268"/>
                    </a:lnTo>
                    <a:lnTo>
                      <a:pt x="111292" y="25595"/>
                    </a:lnTo>
                    <a:lnTo>
                      <a:pt x="111629" y="25595"/>
                    </a:lnTo>
                    <a:lnTo>
                      <a:pt x="111629" y="24921"/>
                    </a:lnTo>
                    <a:lnTo>
                      <a:pt x="111966" y="24921"/>
                    </a:lnTo>
                    <a:lnTo>
                      <a:pt x="111966" y="24248"/>
                    </a:lnTo>
                    <a:lnTo>
                      <a:pt x="112302" y="24248"/>
                    </a:lnTo>
                    <a:cubicBezTo>
                      <a:pt x="112302" y="24248"/>
                      <a:pt x="112808" y="23069"/>
                      <a:pt x="112976" y="22395"/>
                    </a:cubicBezTo>
                    <a:lnTo>
                      <a:pt x="113313" y="22395"/>
                    </a:lnTo>
                    <a:lnTo>
                      <a:pt x="113313" y="21385"/>
                    </a:lnTo>
                    <a:lnTo>
                      <a:pt x="113649" y="21385"/>
                    </a:lnTo>
                    <a:lnTo>
                      <a:pt x="113649" y="20711"/>
                    </a:lnTo>
                    <a:lnTo>
                      <a:pt x="113986" y="20711"/>
                    </a:lnTo>
                    <a:cubicBezTo>
                      <a:pt x="113986" y="20711"/>
                      <a:pt x="114155" y="19533"/>
                      <a:pt x="114323" y="18859"/>
                    </a:cubicBezTo>
                    <a:lnTo>
                      <a:pt x="114660" y="18859"/>
                    </a:lnTo>
                    <a:lnTo>
                      <a:pt x="114660" y="17680"/>
                    </a:lnTo>
                    <a:cubicBezTo>
                      <a:pt x="115670" y="14650"/>
                      <a:pt x="115502" y="9935"/>
                      <a:pt x="116512" y="6735"/>
                    </a:cubicBezTo>
                    <a:cubicBezTo>
                      <a:pt x="116512" y="6062"/>
                      <a:pt x="116680" y="5220"/>
                      <a:pt x="116849" y="4546"/>
                    </a:cubicBezTo>
                    <a:lnTo>
                      <a:pt x="117186" y="4546"/>
                    </a:lnTo>
                    <a:cubicBezTo>
                      <a:pt x="117186" y="4546"/>
                      <a:pt x="117354" y="3536"/>
                      <a:pt x="117522" y="3031"/>
                    </a:cubicBezTo>
                    <a:cubicBezTo>
                      <a:pt x="117691" y="3031"/>
                      <a:pt x="117859" y="2863"/>
                      <a:pt x="118196" y="2694"/>
                    </a:cubicBezTo>
                    <a:lnTo>
                      <a:pt x="118196" y="2021"/>
                    </a:lnTo>
                    <a:cubicBezTo>
                      <a:pt x="118196" y="2021"/>
                      <a:pt x="119038" y="1347"/>
                      <a:pt x="119375" y="1010"/>
                    </a:cubicBezTo>
                    <a:lnTo>
                      <a:pt x="119375" y="674"/>
                    </a:lnTo>
                    <a:cubicBezTo>
                      <a:pt x="119375" y="674"/>
                      <a:pt x="120048" y="674"/>
                      <a:pt x="120553" y="0"/>
                    </a:cubicBezTo>
                  </a:path>
                </a:pathLst>
              </a:custGeom>
              <a:solidFill>
                <a:srgbClr val="FFFFFF"/>
              </a:solidFill>
              <a:ln w="16836" cap="flat">
                <a:noFill/>
                <a:prstDash val="solid"/>
                <a:miter/>
              </a:ln>
            </p:spPr>
            <p:txBody>
              <a:bodyPr/>
              <a:lstStyle/>
              <a:p>
                <a:endParaRPr lang="da-DK"/>
              </a:p>
            </p:txBody>
          </p:sp>
          <p:sp>
            <p:nvSpPr>
              <p:cNvPr id="198" name="Freeform: Shape 197">
                <a:extLst>
                  <a:ext uri="{FF2B5EF4-FFF2-40B4-BE49-F238E27FC236}">
                    <a16:creationId xmlns:a16="http://schemas.microsoft.com/office/drawing/2014/main" id="{3FCCA033-5867-DA42-7130-CF61C80B3511}"/>
                  </a:ext>
                </a:extLst>
              </p:cNvPr>
              <p:cNvSpPr/>
              <p:nvPr/>
            </p:nvSpPr>
            <p:spPr>
              <a:xfrm>
                <a:off x="13877347" y="29391155"/>
                <a:ext cx="16872" cy="19364"/>
              </a:xfrm>
              <a:custGeom>
                <a:avLst/>
                <a:gdLst>
                  <a:gd name="csX0" fmla="*/ 4917 w 16872"/>
                  <a:gd name="csY0" fmla="*/ 505 h 19364"/>
                  <a:gd name="csX1" fmla="*/ 8117 w 16872"/>
                  <a:gd name="csY1" fmla="*/ 505 h 19364"/>
                  <a:gd name="csX2" fmla="*/ 8117 w 16872"/>
                  <a:gd name="csY2" fmla="*/ 842 h 19364"/>
                  <a:gd name="csX3" fmla="*/ 8790 w 16872"/>
                  <a:gd name="csY3" fmla="*/ 842 h 19364"/>
                  <a:gd name="csX4" fmla="*/ 8790 w 16872"/>
                  <a:gd name="csY4" fmla="*/ 1179 h 19364"/>
                  <a:gd name="csX5" fmla="*/ 10137 w 16872"/>
                  <a:gd name="csY5" fmla="*/ 1515 h 19364"/>
                  <a:gd name="csX6" fmla="*/ 10474 w 16872"/>
                  <a:gd name="csY6" fmla="*/ 2189 h 19364"/>
                  <a:gd name="csX7" fmla="*/ 11148 w 16872"/>
                  <a:gd name="csY7" fmla="*/ 2189 h 19364"/>
                  <a:gd name="csX8" fmla="*/ 11990 w 16872"/>
                  <a:gd name="csY8" fmla="*/ 3368 h 19364"/>
                  <a:gd name="csX9" fmla="*/ 14515 w 16872"/>
                  <a:gd name="csY9" fmla="*/ 5557 h 19364"/>
                  <a:gd name="csX10" fmla="*/ 14515 w 16872"/>
                  <a:gd name="csY10" fmla="*/ 6230 h 19364"/>
                  <a:gd name="csX11" fmla="*/ 15189 w 16872"/>
                  <a:gd name="csY11" fmla="*/ 6567 h 19364"/>
                  <a:gd name="csX12" fmla="*/ 15189 w 16872"/>
                  <a:gd name="csY12" fmla="*/ 7241 h 19364"/>
                  <a:gd name="csX13" fmla="*/ 15863 w 16872"/>
                  <a:gd name="csY13" fmla="*/ 7577 h 19364"/>
                  <a:gd name="csX14" fmla="*/ 16199 w 16872"/>
                  <a:gd name="csY14" fmla="*/ 8756 h 19364"/>
                  <a:gd name="csX15" fmla="*/ 16536 w 16872"/>
                  <a:gd name="csY15" fmla="*/ 8756 h 19364"/>
                  <a:gd name="csX16" fmla="*/ 16873 w 16872"/>
                  <a:gd name="csY16" fmla="*/ 12797 h 19364"/>
                  <a:gd name="csX17" fmla="*/ 16536 w 16872"/>
                  <a:gd name="csY17" fmla="*/ 12797 h 19364"/>
                  <a:gd name="csX18" fmla="*/ 16536 w 16872"/>
                  <a:gd name="csY18" fmla="*/ 13808 h 19364"/>
                  <a:gd name="csX19" fmla="*/ 16199 w 16872"/>
                  <a:gd name="csY19" fmla="*/ 13808 h 19364"/>
                  <a:gd name="csX20" fmla="*/ 15863 w 16872"/>
                  <a:gd name="csY20" fmla="*/ 14986 h 19364"/>
                  <a:gd name="csX21" fmla="*/ 15189 w 16872"/>
                  <a:gd name="csY21" fmla="*/ 15323 h 19364"/>
                  <a:gd name="csX22" fmla="*/ 15189 w 16872"/>
                  <a:gd name="csY22" fmla="*/ 15997 h 19364"/>
                  <a:gd name="csX23" fmla="*/ 13337 w 16872"/>
                  <a:gd name="csY23" fmla="*/ 17512 h 19364"/>
                  <a:gd name="csX24" fmla="*/ 13000 w 16872"/>
                  <a:gd name="csY24" fmla="*/ 18186 h 19364"/>
                  <a:gd name="csX25" fmla="*/ 10811 w 16872"/>
                  <a:gd name="csY25" fmla="*/ 19364 h 19364"/>
                  <a:gd name="csX26" fmla="*/ 7612 w 16872"/>
                  <a:gd name="csY26" fmla="*/ 19364 h 19364"/>
                  <a:gd name="csX27" fmla="*/ 7612 w 16872"/>
                  <a:gd name="csY27" fmla="*/ 19028 h 19364"/>
                  <a:gd name="csX28" fmla="*/ 6601 w 16872"/>
                  <a:gd name="csY28" fmla="*/ 19028 h 19364"/>
                  <a:gd name="csX29" fmla="*/ 6265 w 16872"/>
                  <a:gd name="csY29" fmla="*/ 18354 h 19364"/>
                  <a:gd name="csX30" fmla="*/ 5591 w 16872"/>
                  <a:gd name="csY30" fmla="*/ 18354 h 19364"/>
                  <a:gd name="csX31" fmla="*/ 4917 w 16872"/>
                  <a:gd name="csY31" fmla="*/ 17344 h 19364"/>
                  <a:gd name="csX32" fmla="*/ 4244 w 16872"/>
                  <a:gd name="csY32" fmla="*/ 17344 h 19364"/>
                  <a:gd name="csX33" fmla="*/ 3907 w 16872"/>
                  <a:gd name="csY33" fmla="*/ 16333 h 19364"/>
                  <a:gd name="csX34" fmla="*/ 2897 w 16872"/>
                  <a:gd name="csY34" fmla="*/ 15660 h 19364"/>
                  <a:gd name="csX35" fmla="*/ 2897 w 16872"/>
                  <a:gd name="csY35" fmla="*/ 14986 h 19364"/>
                  <a:gd name="csX36" fmla="*/ 2223 w 16872"/>
                  <a:gd name="csY36" fmla="*/ 14650 h 19364"/>
                  <a:gd name="csX37" fmla="*/ 2223 w 16872"/>
                  <a:gd name="csY37" fmla="*/ 13976 h 19364"/>
                  <a:gd name="csX38" fmla="*/ 1887 w 16872"/>
                  <a:gd name="csY38" fmla="*/ 13976 h 19364"/>
                  <a:gd name="csX39" fmla="*/ 1550 w 16872"/>
                  <a:gd name="csY39" fmla="*/ 12797 h 19364"/>
                  <a:gd name="csX40" fmla="*/ 1213 w 16872"/>
                  <a:gd name="csY40" fmla="*/ 12797 h 19364"/>
                  <a:gd name="csX41" fmla="*/ 1213 w 16872"/>
                  <a:gd name="csY41" fmla="*/ 11787 h 19364"/>
                  <a:gd name="csX42" fmla="*/ 203 w 16872"/>
                  <a:gd name="csY42" fmla="*/ 6230 h 19364"/>
                  <a:gd name="csX43" fmla="*/ 539 w 16872"/>
                  <a:gd name="csY43" fmla="*/ 6230 h 19364"/>
                  <a:gd name="csX44" fmla="*/ 539 w 16872"/>
                  <a:gd name="csY44" fmla="*/ 5220 h 19364"/>
                  <a:gd name="csX45" fmla="*/ 876 w 16872"/>
                  <a:gd name="csY45" fmla="*/ 5220 h 19364"/>
                  <a:gd name="csX46" fmla="*/ 876 w 16872"/>
                  <a:gd name="csY46" fmla="*/ 4210 h 19364"/>
                  <a:gd name="csX47" fmla="*/ 1213 w 16872"/>
                  <a:gd name="csY47" fmla="*/ 4210 h 19364"/>
                  <a:gd name="csX48" fmla="*/ 1213 w 16872"/>
                  <a:gd name="csY48" fmla="*/ 3536 h 19364"/>
                  <a:gd name="csX49" fmla="*/ 1550 w 16872"/>
                  <a:gd name="csY49" fmla="*/ 3536 h 19364"/>
                  <a:gd name="csX50" fmla="*/ 1550 w 16872"/>
                  <a:gd name="csY50" fmla="*/ 2863 h 19364"/>
                  <a:gd name="csX51" fmla="*/ 2223 w 16872"/>
                  <a:gd name="csY51" fmla="*/ 2526 h 19364"/>
                  <a:gd name="csX52" fmla="*/ 2223 w 16872"/>
                  <a:gd name="csY52" fmla="*/ 1852 h 19364"/>
                  <a:gd name="csX53" fmla="*/ 4749 w 16872"/>
                  <a:gd name="csY53" fmla="*/ 0 h 1936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Lst>
                <a:rect l="l" t="t" r="r" b="b"/>
                <a:pathLst>
                  <a:path w="16872" h="19364">
                    <a:moveTo>
                      <a:pt x="4917" y="505"/>
                    </a:moveTo>
                    <a:lnTo>
                      <a:pt x="8117" y="505"/>
                    </a:lnTo>
                    <a:lnTo>
                      <a:pt x="8117" y="842"/>
                    </a:lnTo>
                    <a:lnTo>
                      <a:pt x="8790" y="842"/>
                    </a:lnTo>
                    <a:lnTo>
                      <a:pt x="8790" y="1179"/>
                    </a:lnTo>
                    <a:cubicBezTo>
                      <a:pt x="8790" y="1179"/>
                      <a:pt x="9632" y="1347"/>
                      <a:pt x="10137" y="1515"/>
                    </a:cubicBezTo>
                    <a:cubicBezTo>
                      <a:pt x="10137" y="1684"/>
                      <a:pt x="10306" y="2021"/>
                      <a:pt x="10474" y="2189"/>
                    </a:cubicBezTo>
                    <a:lnTo>
                      <a:pt x="11148" y="2189"/>
                    </a:lnTo>
                    <a:cubicBezTo>
                      <a:pt x="11148" y="2189"/>
                      <a:pt x="11821" y="3031"/>
                      <a:pt x="11990" y="3368"/>
                    </a:cubicBezTo>
                    <a:cubicBezTo>
                      <a:pt x="12832" y="4041"/>
                      <a:pt x="13674" y="4883"/>
                      <a:pt x="14515" y="5557"/>
                    </a:cubicBezTo>
                    <a:lnTo>
                      <a:pt x="14515" y="6230"/>
                    </a:lnTo>
                    <a:cubicBezTo>
                      <a:pt x="14515" y="6230"/>
                      <a:pt x="15021" y="6399"/>
                      <a:pt x="15189" y="6567"/>
                    </a:cubicBezTo>
                    <a:lnTo>
                      <a:pt x="15189" y="7241"/>
                    </a:lnTo>
                    <a:cubicBezTo>
                      <a:pt x="15189" y="7241"/>
                      <a:pt x="15694" y="7409"/>
                      <a:pt x="15863" y="7577"/>
                    </a:cubicBezTo>
                    <a:cubicBezTo>
                      <a:pt x="15863" y="8083"/>
                      <a:pt x="16031" y="8419"/>
                      <a:pt x="16199" y="8756"/>
                    </a:cubicBezTo>
                    <a:lnTo>
                      <a:pt x="16536" y="8756"/>
                    </a:lnTo>
                    <a:cubicBezTo>
                      <a:pt x="16536" y="10103"/>
                      <a:pt x="16704" y="11450"/>
                      <a:pt x="16873" y="12797"/>
                    </a:cubicBezTo>
                    <a:lnTo>
                      <a:pt x="16536" y="12797"/>
                    </a:lnTo>
                    <a:lnTo>
                      <a:pt x="16536" y="13808"/>
                    </a:lnTo>
                    <a:lnTo>
                      <a:pt x="16199" y="13808"/>
                    </a:lnTo>
                    <a:cubicBezTo>
                      <a:pt x="16199" y="13808"/>
                      <a:pt x="16031" y="14650"/>
                      <a:pt x="15863" y="14986"/>
                    </a:cubicBezTo>
                    <a:cubicBezTo>
                      <a:pt x="15694" y="14986"/>
                      <a:pt x="15357" y="15155"/>
                      <a:pt x="15189" y="15323"/>
                    </a:cubicBezTo>
                    <a:lnTo>
                      <a:pt x="15189" y="15997"/>
                    </a:lnTo>
                    <a:cubicBezTo>
                      <a:pt x="15189" y="15997"/>
                      <a:pt x="14010" y="17007"/>
                      <a:pt x="13337" y="17512"/>
                    </a:cubicBezTo>
                    <a:cubicBezTo>
                      <a:pt x="13337" y="17681"/>
                      <a:pt x="13168" y="18017"/>
                      <a:pt x="13000" y="18186"/>
                    </a:cubicBezTo>
                    <a:cubicBezTo>
                      <a:pt x="12326" y="18691"/>
                      <a:pt x="11485" y="18691"/>
                      <a:pt x="10811" y="19364"/>
                    </a:cubicBezTo>
                    <a:lnTo>
                      <a:pt x="7612" y="19364"/>
                    </a:lnTo>
                    <a:lnTo>
                      <a:pt x="7612" y="19028"/>
                    </a:lnTo>
                    <a:lnTo>
                      <a:pt x="6601" y="19028"/>
                    </a:lnTo>
                    <a:cubicBezTo>
                      <a:pt x="6601" y="19028"/>
                      <a:pt x="6433" y="18691"/>
                      <a:pt x="6265" y="18354"/>
                    </a:cubicBezTo>
                    <a:lnTo>
                      <a:pt x="5591" y="18354"/>
                    </a:lnTo>
                    <a:cubicBezTo>
                      <a:pt x="5591" y="18354"/>
                      <a:pt x="5086" y="17681"/>
                      <a:pt x="4917" y="17344"/>
                    </a:cubicBezTo>
                    <a:lnTo>
                      <a:pt x="4244" y="17344"/>
                    </a:lnTo>
                    <a:cubicBezTo>
                      <a:pt x="4244" y="17344"/>
                      <a:pt x="4076" y="16670"/>
                      <a:pt x="3907" y="16333"/>
                    </a:cubicBezTo>
                    <a:cubicBezTo>
                      <a:pt x="3570" y="16165"/>
                      <a:pt x="3234" y="15997"/>
                      <a:pt x="2897" y="15660"/>
                    </a:cubicBezTo>
                    <a:lnTo>
                      <a:pt x="2897" y="14986"/>
                    </a:lnTo>
                    <a:cubicBezTo>
                      <a:pt x="2897" y="14986"/>
                      <a:pt x="2560" y="14818"/>
                      <a:pt x="2223" y="14650"/>
                    </a:cubicBezTo>
                    <a:lnTo>
                      <a:pt x="2223" y="13976"/>
                    </a:lnTo>
                    <a:lnTo>
                      <a:pt x="1887" y="13976"/>
                    </a:lnTo>
                    <a:cubicBezTo>
                      <a:pt x="1887" y="13976"/>
                      <a:pt x="1718" y="13134"/>
                      <a:pt x="1550" y="12797"/>
                    </a:cubicBezTo>
                    <a:lnTo>
                      <a:pt x="1213" y="12797"/>
                    </a:lnTo>
                    <a:lnTo>
                      <a:pt x="1213" y="11787"/>
                    </a:lnTo>
                    <a:cubicBezTo>
                      <a:pt x="708" y="10608"/>
                      <a:pt x="-471" y="8251"/>
                      <a:pt x="203" y="6230"/>
                    </a:cubicBezTo>
                    <a:lnTo>
                      <a:pt x="539" y="6230"/>
                    </a:lnTo>
                    <a:lnTo>
                      <a:pt x="539" y="5220"/>
                    </a:lnTo>
                    <a:lnTo>
                      <a:pt x="876" y="5220"/>
                    </a:lnTo>
                    <a:lnTo>
                      <a:pt x="876" y="4210"/>
                    </a:lnTo>
                    <a:lnTo>
                      <a:pt x="1213" y="4210"/>
                    </a:lnTo>
                    <a:lnTo>
                      <a:pt x="1213" y="3536"/>
                    </a:lnTo>
                    <a:lnTo>
                      <a:pt x="1550" y="3536"/>
                    </a:lnTo>
                    <a:lnTo>
                      <a:pt x="1550" y="2863"/>
                    </a:lnTo>
                    <a:cubicBezTo>
                      <a:pt x="1550" y="2863"/>
                      <a:pt x="2055" y="2694"/>
                      <a:pt x="2223" y="2526"/>
                    </a:cubicBezTo>
                    <a:lnTo>
                      <a:pt x="2223" y="1852"/>
                    </a:lnTo>
                    <a:cubicBezTo>
                      <a:pt x="2223" y="1852"/>
                      <a:pt x="3907" y="674"/>
                      <a:pt x="4749" y="0"/>
                    </a:cubicBezTo>
                  </a:path>
                </a:pathLst>
              </a:custGeom>
              <a:solidFill>
                <a:srgbClr val="FFFFFF"/>
              </a:solidFill>
              <a:ln w="16836" cap="flat">
                <a:noFill/>
                <a:prstDash val="solid"/>
                <a:miter/>
              </a:ln>
            </p:spPr>
            <p:txBody>
              <a:bodyPr/>
              <a:lstStyle/>
              <a:p>
                <a:endParaRPr lang="da-DK"/>
              </a:p>
            </p:txBody>
          </p:sp>
          <p:sp>
            <p:nvSpPr>
              <p:cNvPr id="199" name="Freeform: Shape 198">
                <a:extLst>
                  <a:ext uri="{FF2B5EF4-FFF2-40B4-BE49-F238E27FC236}">
                    <a16:creationId xmlns:a16="http://schemas.microsoft.com/office/drawing/2014/main" id="{F9BA546D-BBBE-011A-98A3-2A3E30D08402}"/>
                  </a:ext>
                </a:extLst>
              </p:cNvPr>
              <p:cNvSpPr/>
              <p:nvPr/>
            </p:nvSpPr>
            <p:spPr>
              <a:xfrm>
                <a:off x="14320356" y="29298037"/>
                <a:ext cx="248264" cy="232898"/>
              </a:xfrm>
              <a:custGeom>
                <a:avLst/>
                <a:gdLst>
                  <a:gd name="csX0" fmla="*/ 245217 w 248264"/>
                  <a:gd name="csY0" fmla="*/ 2526 h 232898"/>
                  <a:gd name="csX1" fmla="*/ 244207 w 248264"/>
                  <a:gd name="csY1" fmla="*/ 1852 h 232898"/>
                  <a:gd name="csX2" fmla="*/ 243197 w 248264"/>
                  <a:gd name="csY2" fmla="*/ 674 h 232898"/>
                  <a:gd name="csX3" fmla="*/ 238145 w 248264"/>
                  <a:gd name="csY3" fmla="*/ 0 h 232898"/>
                  <a:gd name="csX4" fmla="*/ 238145 w 248264"/>
                  <a:gd name="csY4" fmla="*/ 337 h 232898"/>
                  <a:gd name="csX5" fmla="*/ 236967 w 248264"/>
                  <a:gd name="csY5" fmla="*/ 337 h 232898"/>
                  <a:gd name="csX6" fmla="*/ 236967 w 248264"/>
                  <a:gd name="csY6" fmla="*/ 674 h 232898"/>
                  <a:gd name="csX7" fmla="*/ 236293 w 248264"/>
                  <a:gd name="csY7" fmla="*/ 674 h 232898"/>
                  <a:gd name="csX8" fmla="*/ 236293 w 248264"/>
                  <a:gd name="csY8" fmla="*/ 1010 h 232898"/>
                  <a:gd name="csX9" fmla="*/ 234778 w 248264"/>
                  <a:gd name="csY9" fmla="*/ 1347 h 232898"/>
                  <a:gd name="csX10" fmla="*/ 234778 w 248264"/>
                  <a:gd name="csY10" fmla="*/ 1684 h 232898"/>
                  <a:gd name="csX11" fmla="*/ 234104 w 248264"/>
                  <a:gd name="csY11" fmla="*/ 1684 h 232898"/>
                  <a:gd name="csX12" fmla="*/ 234104 w 248264"/>
                  <a:gd name="csY12" fmla="*/ 2021 h 232898"/>
                  <a:gd name="csX13" fmla="*/ 233430 w 248264"/>
                  <a:gd name="csY13" fmla="*/ 2021 h 232898"/>
                  <a:gd name="csX14" fmla="*/ 233430 w 248264"/>
                  <a:gd name="csY14" fmla="*/ 2357 h 232898"/>
                  <a:gd name="csX15" fmla="*/ 232757 w 248264"/>
                  <a:gd name="csY15" fmla="*/ 2357 h 232898"/>
                  <a:gd name="csX16" fmla="*/ 232757 w 248264"/>
                  <a:gd name="csY16" fmla="*/ 2694 h 232898"/>
                  <a:gd name="csX17" fmla="*/ 232083 w 248264"/>
                  <a:gd name="csY17" fmla="*/ 2694 h 232898"/>
                  <a:gd name="csX18" fmla="*/ 232083 w 248264"/>
                  <a:gd name="csY18" fmla="*/ 3031 h 232898"/>
                  <a:gd name="csX19" fmla="*/ 230905 w 248264"/>
                  <a:gd name="csY19" fmla="*/ 3368 h 232898"/>
                  <a:gd name="csX20" fmla="*/ 230568 w 248264"/>
                  <a:gd name="csY20" fmla="*/ 4041 h 232898"/>
                  <a:gd name="csX21" fmla="*/ 229389 w 248264"/>
                  <a:gd name="csY21" fmla="*/ 4378 h 232898"/>
                  <a:gd name="csX22" fmla="*/ 229389 w 248264"/>
                  <a:gd name="csY22" fmla="*/ 4715 h 232898"/>
                  <a:gd name="csX23" fmla="*/ 228379 w 248264"/>
                  <a:gd name="csY23" fmla="*/ 5052 h 232898"/>
                  <a:gd name="csX24" fmla="*/ 228042 w 248264"/>
                  <a:gd name="csY24" fmla="*/ 5725 h 232898"/>
                  <a:gd name="csX25" fmla="*/ 227369 w 248264"/>
                  <a:gd name="csY25" fmla="*/ 5725 h 232898"/>
                  <a:gd name="csX26" fmla="*/ 227032 w 248264"/>
                  <a:gd name="csY26" fmla="*/ 6399 h 232898"/>
                  <a:gd name="csX27" fmla="*/ 226358 w 248264"/>
                  <a:gd name="csY27" fmla="*/ 6399 h 232898"/>
                  <a:gd name="csX28" fmla="*/ 225685 w 248264"/>
                  <a:gd name="csY28" fmla="*/ 7409 h 232898"/>
                  <a:gd name="csX29" fmla="*/ 225011 w 248264"/>
                  <a:gd name="csY29" fmla="*/ 7409 h 232898"/>
                  <a:gd name="csX30" fmla="*/ 223832 w 248264"/>
                  <a:gd name="csY30" fmla="*/ 8924 h 232898"/>
                  <a:gd name="csX31" fmla="*/ 223159 w 248264"/>
                  <a:gd name="csY31" fmla="*/ 8924 h 232898"/>
                  <a:gd name="csX32" fmla="*/ 220970 w 248264"/>
                  <a:gd name="csY32" fmla="*/ 11450 h 232898"/>
                  <a:gd name="csX33" fmla="*/ 220296 w 248264"/>
                  <a:gd name="csY33" fmla="*/ 11450 h 232898"/>
                  <a:gd name="csX34" fmla="*/ 214908 w 248264"/>
                  <a:gd name="csY34" fmla="*/ 17007 h 232898"/>
                  <a:gd name="csX35" fmla="*/ 210193 w 248264"/>
                  <a:gd name="csY35" fmla="*/ 21385 h 232898"/>
                  <a:gd name="csX36" fmla="*/ 210193 w 248264"/>
                  <a:gd name="csY36" fmla="*/ 22059 h 232898"/>
                  <a:gd name="csX37" fmla="*/ 208678 w 248264"/>
                  <a:gd name="csY37" fmla="*/ 23237 h 232898"/>
                  <a:gd name="csX38" fmla="*/ 208678 w 248264"/>
                  <a:gd name="csY38" fmla="*/ 23911 h 232898"/>
                  <a:gd name="csX39" fmla="*/ 207499 w 248264"/>
                  <a:gd name="csY39" fmla="*/ 24921 h 232898"/>
                  <a:gd name="csX40" fmla="*/ 207499 w 248264"/>
                  <a:gd name="csY40" fmla="*/ 25595 h 232898"/>
                  <a:gd name="csX41" fmla="*/ 206826 w 248264"/>
                  <a:gd name="csY41" fmla="*/ 25931 h 232898"/>
                  <a:gd name="csX42" fmla="*/ 206826 w 248264"/>
                  <a:gd name="csY42" fmla="*/ 26268 h 232898"/>
                  <a:gd name="csX43" fmla="*/ 206152 w 248264"/>
                  <a:gd name="csY43" fmla="*/ 26605 h 232898"/>
                  <a:gd name="csX44" fmla="*/ 206152 w 248264"/>
                  <a:gd name="csY44" fmla="*/ 27278 h 232898"/>
                  <a:gd name="csX45" fmla="*/ 205478 w 248264"/>
                  <a:gd name="csY45" fmla="*/ 27615 h 232898"/>
                  <a:gd name="csX46" fmla="*/ 205478 w 248264"/>
                  <a:gd name="csY46" fmla="*/ 28289 h 232898"/>
                  <a:gd name="csX47" fmla="*/ 204468 w 248264"/>
                  <a:gd name="csY47" fmla="*/ 28962 h 232898"/>
                  <a:gd name="csX48" fmla="*/ 204468 w 248264"/>
                  <a:gd name="csY48" fmla="*/ 29636 h 232898"/>
                  <a:gd name="csX49" fmla="*/ 203795 w 248264"/>
                  <a:gd name="csY49" fmla="*/ 29973 h 232898"/>
                  <a:gd name="csX50" fmla="*/ 203458 w 248264"/>
                  <a:gd name="csY50" fmla="*/ 30983 h 232898"/>
                  <a:gd name="csX51" fmla="*/ 203121 w 248264"/>
                  <a:gd name="csY51" fmla="*/ 30983 h 232898"/>
                  <a:gd name="csX52" fmla="*/ 203121 w 248264"/>
                  <a:gd name="csY52" fmla="*/ 31657 h 232898"/>
                  <a:gd name="csX53" fmla="*/ 202448 w 248264"/>
                  <a:gd name="csY53" fmla="*/ 31993 h 232898"/>
                  <a:gd name="csX54" fmla="*/ 202448 w 248264"/>
                  <a:gd name="csY54" fmla="*/ 32667 h 232898"/>
                  <a:gd name="csX55" fmla="*/ 201774 w 248264"/>
                  <a:gd name="csY55" fmla="*/ 33004 h 232898"/>
                  <a:gd name="csX56" fmla="*/ 201774 w 248264"/>
                  <a:gd name="csY56" fmla="*/ 33677 h 232898"/>
                  <a:gd name="csX57" fmla="*/ 201100 w 248264"/>
                  <a:gd name="csY57" fmla="*/ 34014 h 232898"/>
                  <a:gd name="csX58" fmla="*/ 200764 w 248264"/>
                  <a:gd name="csY58" fmla="*/ 35193 h 232898"/>
                  <a:gd name="csX59" fmla="*/ 200090 w 248264"/>
                  <a:gd name="csY59" fmla="*/ 35529 h 232898"/>
                  <a:gd name="csX60" fmla="*/ 199417 w 248264"/>
                  <a:gd name="csY60" fmla="*/ 37382 h 232898"/>
                  <a:gd name="csX61" fmla="*/ 198743 w 248264"/>
                  <a:gd name="csY61" fmla="*/ 37718 h 232898"/>
                  <a:gd name="csX62" fmla="*/ 198743 w 248264"/>
                  <a:gd name="csY62" fmla="*/ 38392 h 232898"/>
                  <a:gd name="csX63" fmla="*/ 198406 w 248264"/>
                  <a:gd name="csY63" fmla="*/ 38392 h 232898"/>
                  <a:gd name="csX64" fmla="*/ 198406 w 248264"/>
                  <a:gd name="csY64" fmla="*/ 39065 h 232898"/>
                  <a:gd name="csX65" fmla="*/ 198069 w 248264"/>
                  <a:gd name="csY65" fmla="*/ 39065 h 232898"/>
                  <a:gd name="csX66" fmla="*/ 198069 w 248264"/>
                  <a:gd name="csY66" fmla="*/ 39739 h 232898"/>
                  <a:gd name="csX67" fmla="*/ 197733 w 248264"/>
                  <a:gd name="csY67" fmla="*/ 39739 h 232898"/>
                  <a:gd name="csX68" fmla="*/ 197733 w 248264"/>
                  <a:gd name="csY68" fmla="*/ 40413 h 232898"/>
                  <a:gd name="csX69" fmla="*/ 197396 w 248264"/>
                  <a:gd name="csY69" fmla="*/ 40413 h 232898"/>
                  <a:gd name="csX70" fmla="*/ 197396 w 248264"/>
                  <a:gd name="csY70" fmla="*/ 41086 h 232898"/>
                  <a:gd name="csX71" fmla="*/ 196722 w 248264"/>
                  <a:gd name="csY71" fmla="*/ 41423 h 232898"/>
                  <a:gd name="csX72" fmla="*/ 196386 w 248264"/>
                  <a:gd name="csY72" fmla="*/ 42602 h 232898"/>
                  <a:gd name="csX73" fmla="*/ 196049 w 248264"/>
                  <a:gd name="csY73" fmla="*/ 42602 h 232898"/>
                  <a:gd name="csX74" fmla="*/ 196049 w 248264"/>
                  <a:gd name="csY74" fmla="*/ 43275 h 232898"/>
                  <a:gd name="csX75" fmla="*/ 195712 w 248264"/>
                  <a:gd name="csY75" fmla="*/ 43275 h 232898"/>
                  <a:gd name="csX76" fmla="*/ 195712 w 248264"/>
                  <a:gd name="csY76" fmla="*/ 43949 h 232898"/>
                  <a:gd name="csX77" fmla="*/ 195375 w 248264"/>
                  <a:gd name="csY77" fmla="*/ 43949 h 232898"/>
                  <a:gd name="csX78" fmla="*/ 195375 w 248264"/>
                  <a:gd name="csY78" fmla="*/ 44622 h 232898"/>
                  <a:gd name="csX79" fmla="*/ 195039 w 248264"/>
                  <a:gd name="csY79" fmla="*/ 44622 h 232898"/>
                  <a:gd name="csX80" fmla="*/ 195039 w 248264"/>
                  <a:gd name="csY80" fmla="*/ 45296 h 232898"/>
                  <a:gd name="csX81" fmla="*/ 194702 w 248264"/>
                  <a:gd name="csY81" fmla="*/ 45296 h 232898"/>
                  <a:gd name="csX82" fmla="*/ 194702 w 248264"/>
                  <a:gd name="csY82" fmla="*/ 45969 h 232898"/>
                  <a:gd name="csX83" fmla="*/ 194028 w 248264"/>
                  <a:gd name="csY83" fmla="*/ 46306 h 232898"/>
                  <a:gd name="csX84" fmla="*/ 194028 w 248264"/>
                  <a:gd name="csY84" fmla="*/ 46980 h 232898"/>
                  <a:gd name="csX85" fmla="*/ 193692 w 248264"/>
                  <a:gd name="csY85" fmla="*/ 46980 h 232898"/>
                  <a:gd name="csX86" fmla="*/ 193692 w 248264"/>
                  <a:gd name="csY86" fmla="*/ 47653 h 232898"/>
                  <a:gd name="csX87" fmla="*/ 193355 w 248264"/>
                  <a:gd name="csY87" fmla="*/ 47653 h 232898"/>
                  <a:gd name="csX88" fmla="*/ 193355 w 248264"/>
                  <a:gd name="csY88" fmla="*/ 48327 h 232898"/>
                  <a:gd name="csX89" fmla="*/ 193018 w 248264"/>
                  <a:gd name="csY89" fmla="*/ 48327 h 232898"/>
                  <a:gd name="csX90" fmla="*/ 193018 w 248264"/>
                  <a:gd name="csY90" fmla="*/ 49000 h 232898"/>
                  <a:gd name="csX91" fmla="*/ 192681 w 248264"/>
                  <a:gd name="csY91" fmla="*/ 49000 h 232898"/>
                  <a:gd name="csX92" fmla="*/ 192681 w 248264"/>
                  <a:gd name="csY92" fmla="*/ 49674 h 232898"/>
                  <a:gd name="csX93" fmla="*/ 192008 w 248264"/>
                  <a:gd name="csY93" fmla="*/ 50011 h 232898"/>
                  <a:gd name="csX94" fmla="*/ 192008 w 248264"/>
                  <a:gd name="csY94" fmla="*/ 50684 h 232898"/>
                  <a:gd name="csX95" fmla="*/ 191671 w 248264"/>
                  <a:gd name="csY95" fmla="*/ 50684 h 232898"/>
                  <a:gd name="csX96" fmla="*/ 191671 w 248264"/>
                  <a:gd name="csY96" fmla="*/ 51358 h 232898"/>
                  <a:gd name="csX97" fmla="*/ 191334 w 248264"/>
                  <a:gd name="csY97" fmla="*/ 51358 h 232898"/>
                  <a:gd name="csX98" fmla="*/ 191334 w 248264"/>
                  <a:gd name="csY98" fmla="*/ 52031 h 232898"/>
                  <a:gd name="csX99" fmla="*/ 190997 w 248264"/>
                  <a:gd name="csY99" fmla="*/ 52031 h 232898"/>
                  <a:gd name="csX100" fmla="*/ 190997 w 248264"/>
                  <a:gd name="csY100" fmla="*/ 52705 h 232898"/>
                  <a:gd name="csX101" fmla="*/ 190324 w 248264"/>
                  <a:gd name="csY101" fmla="*/ 53041 h 232898"/>
                  <a:gd name="csX102" fmla="*/ 190324 w 248264"/>
                  <a:gd name="csY102" fmla="*/ 53715 h 232898"/>
                  <a:gd name="csX103" fmla="*/ 189987 w 248264"/>
                  <a:gd name="csY103" fmla="*/ 53715 h 232898"/>
                  <a:gd name="csX104" fmla="*/ 189987 w 248264"/>
                  <a:gd name="csY104" fmla="*/ 54389 h 232898"/>
                  <a:gd name="csX105" fmla="*/ 189650 w 248264"/>
                  <a:gd name="csY105" fmla="*/ 54389 h 232898"/>
                  <a:gd name="csX106" fmla="*/ 189650 w 248264"/>
                  <a:gd name="csY106" fmla="*/ 55062 h 232898"/>
                  <a:gd name="csX107" fmla="*/ 189313 w 248264"/>
                  <a:gd name="csY107" fmla="*/ 55062 h 232898"/>
                  <a:gd name="csX108" fmla="*/ 189313 w 248264"/>
                  <a:gd name="csY108" fmla="*/ 55736 h 232898"/>
                  <a:gd name="csX109" fmla="*/ 188640 w 248264"/>
                  <a:gd name="csY109" fmla="*/ 56072 h 232898"/>
                  <a:gd name="csX110" fmla="*/ 187966 w 248264"/>
                  <a:gd name="csY110" fmla="*/ 57925 h 232898"/>
                  <a:gd name="csX111" fmla="*/ 187293 w 248264"/>
                  <a:gd name="csY111" fmla="*/ 58261 h 232898"/>
                  <a:gd name="csX112" fmla="*/ 187293 w 248264"/>
                  <a:gd name="csY112" fmla="*/ 58935 h 232898"/>
                  <a:gd name="csX113" fmla="*/ 186956 w 248264"/>
                  <a:gd name="csY113" fmla="*/ 58935 h 232898"/>
                  <a:gd name="csX114" fmla="*/ 186956 w 248264"/>
                  <a:gd name="csY114" fmla="*/ 59609 h 232898"/>
                  <a:gd name="csX115" fmla="*/ 186619 w 248264"/>
                  <a:gd name="csY115" fmla="*/ 59609 h 232898"/>
                  <a:gd name="csX116" fmla="*/ 186619 w 248264"/>
                  <a:gd name="csY116" fmla="*/ 60282 h 232898"/>
                  <a:gd name="csX117" fmla="*/ 186283 w 248264"/>
                  <a:gd name="csY117" fmla="*/ 60282 h 232898"/>
                  <a:gd name="csX118" fmla="*/ 185946 w 248264"/>
                  <a:gd name="csY118" fmla="*/ 61292 h 232898"/>
                  <a:gd name="csX119" fmla="*/ 185272 w 248264"/>
                  <a:gd name="csY119" fmla="*/ 61629 h 232898"/>
                  <a:gd name="csX120" fmla="*/ 184935 w 248264"/>
                  <a:gd name="csY120" fmla="*/ 62808 h 232898"/>
                  <a:gd name="csX121" fmla="*/ 184262 w 248264"/>
                  <a:gd name="csY121" fmla="*/ 63145 h 232898"/>
                  <a:gd name="csX122" fmla="*/ 184262 w 248264"/>
                  <a:gd name="csY122" fmla="*/ 63818 h 232898"/>
                  <a:gd name="csX123" fmla="*/ 183925 w 248264"/>
                  <a:gd name="csY123" fmla="*/ 63818 h 232898"/>
                  <a:gd name="csX124" fmla="*/ 183925 w 248264"/>
                  <a:gd name="csY124" fmla="*/ 64492 h 232898"/>
                  <a:gd name="csX125" fmla="*/ 183252 w 248264"/>
                  <a:gd name="csY125" fmla="*/ 64828 h 232898"/>
                  <a:gd name="csX126" fmla="*/ 183252 w 248264"/>
                  <a:gd name="csY126" fmla="*/ 65502 h 232898"/>
                  <a:gd name="csX127" fmla="*/ 182578 w 248264"/>
                  <a:gd name="csY127" fmla="*/ 65839 h 232898"/>
                  <a:gd name="csX128" fmla="*/ 182578 w 248264"/>
                  <a:gd name="csY128" fmla="*/ 66512 h 232898"/>
                  <a:gd name="csX129" fmla="*/ 181904 w 248264"/>
                  <a:gd name="csY129" fmla="*/ 66849 h 232898"/>
                  <a:gd name="csX130" fmla="*/ 181568 w 248264"/>
                  <a:gd name="csY130" fmla="*/ 68028 h 232898"/>
                  <a:gd name="csX131" fmla="*/ 180894 w 248264"/>
                  <a:gd name="csY131" fmla="*/ 68365 h 232898"/>
                  <a:gd name="csX132" fmla="*/ 180894 w 248264"/>
                  <a:gd name="csY132" fmla="*/ 69038 h 232898"/>
                  <a:gd name="csX133" fmla="*/ 180221 w 248264"/>
                  <a:gd name="csY133" fmla="*/ 69375 h 232898"/>
                  <a:gd name="csX134" fmla="*/ 180221 w 248264"/>
                  <a:gd name="csY134" fmla="*/ 70048 h 232898"/>
                  <a:gd name="csX135" fmla="*/ 179547 w 248264"/>
                  <a:gd name="csY135" fmla="*/ 70385 h 232898"/>
                  <a:gd name="csX136" fmla="*/ 179547 w 248264"/>
                  <a:gd name="csY136" fmla="*/ 71059 h 232898"/>
                  <a:gd name="csX137" fmla="*/ 178873 w 248264"/>
                  <a:gd name="csY137" fmla="*/ 71396 h 232898"/>
                  <a:gd name="csX138" fmla="*/ 178537 w 248264"/>
                  <a:gd name="csY138" fmla="*/ 72574 h 232898"/>
                  <a:gd name="csX139" fmla="*/ 177863 w 248264"/>
                  <a:gd name="csY139" fmla="*/ 72911 h 232898"/>
                  <a:gd name="csX140" fmla="*/ 177863 w 248264"/>
                  <a:gd name="csY140" fmla="*/ 73585 h 232898"/>
                  <a:gd name="csX141" fmla="*/ 177190 w 248264"/>
                  <a:gd name="csY141" fmla="*/ 73921 h 232898"/>
                  <a:gd name="csX142" fmla="*/ 177190 w 248264"/>
                  <a:gd name="csY142" fmla="*/ 74595 h 232898"/>
                  <a:gd name="csX143" fmla="*/ 176516 w 248264"/>
                  <a:gd name="csY143" fmla="*/ 74932 h 232898"/>
                  <a:gd name="csX144" fmla="*/ 176516 w 248264"/>
                  <a:gd name="csY144" fmla="*/ 75605 h 232898"/>
                  <a:gd name="csX145" fmla="*/ 175843 w 248264"/>
                  <a:gd name="csY145" fmla="*/ 75942 h 232898"/>
                  <a:gd name="csX146" fmla="*/ 175843 w 248264"/>
                  <a:gd name="csY146" fmla="*/ 76615 h 232898"/>
                  <a:gd name="csX147" fmla="*/ 175506 w 248264"/>
                  <a:gd name="csY147" fmla="*/ 76615 h 232898"/>
                  <a:gd name="csX148" fmla="*/ 175169 w 248264"/>
                  <a:gd name="csY148" fmla="*/ 77626 h 232898"/>
                  <a:gd name="csX149" fmla="*/ 174495 w 248264"/>
                  <a:gd name="csY149" fmla="*/ 77963 h 232898"/>
                  <a:gd name="csX150" fmla="*/ 174495 w 248264"/>
                  <a:gd name="csY150" fmla="*/ 78636 h 232898"/>
                  <a:gd name="csX151" fmla="*/ 173485 w 248264"/>
                  <a:gd name="csY151" fmla="*/ 79310 h 232898"/>
                  <a:gd name="csX152" fmla="*/ 173485 w 248264"/>
                  <a:gd name="csY152" fmla="*/ 79983 h 232898"/>
                  <a:gd name="csX153" fmla="*/ 172812 w 248264"/>
                  <a:gd name="csY153" fmla="*/ 80320 h 232898"/>
                  <a:gd name="csX154" fmla="*/ 172812 w 248264"/>
                  <a:gd name="csY154" fmla="*/ 80994 h 232898"/>
                  <a:gd name="csX155" fmla="*/ 172138 w 248264"/>
                  <a:gd name="csY155" fmla="*/ 81330 h 232898"/>
                  <a:gd name="csX156" fmla="*/ 172138 w 248264"/>
                  <a:gd name="csY156" fmla="*/ 82004 h 232898"/>
                  <a:gd name="csX157" fmla="*/ 171464 w 248264"/>
                  <a:gd name="csY157" fmla="*/ 82341 h 232898"/>
                  <a:gd name="csX158" fmla="*/ 171464 w 248264"/>
                  <a:gd name="csY158" fmla="*/ 83014 h 232898"/>
                  <a:gd name="csX159" fmla="*/ 171128 w 248264"/>
                  <a:gd name="csY159" fmla="*/ 83014 h 232898"/>
                  <a:gd name="csX160" fmla="*/ 170791 w 248264"/>
                  <a:gd name="csY160" fmla="*/ 84024 h 232898"/>
                  <a:gd name="csX161" fmla="*/ 170118 w 248264"/>
                  <a:gd name="csY161" fmla="*/ 84361 h 232898"/>
                  <a:gd name="csX162" fmla="*/ 170118 w 248264"/>
                  <a:gd name="csY162" fmla="*/ 85035 h 232898"/>
                  <a:gd name="csX163" fmla="*/ 169107 w 248264"/>
                  <a:gd name="csY163" fmla="*/ 85708 h 232898"/>
                  <a:gd name="csX164" fmla="*/ 169107 w 248264"/>
                  <a:gd name="csY164" fmla="*/ 86382 h 232898"/>
                  <a:gd name="csX165" fmla="*/ 168434 w 248264"/>
                  <a:gd name="csY165" fmla="*/ 86719 h 232898"/>
                  <a:gd name="csX166" fmla="*/ 168097 w 248264"/>
                  <a:gd name="csY166" fmla="*/ 87729 h 232898"/>
                  <a:gd name="csX167" fmla="*/ 167760 w 248264"/>
                  <a:gd name="csY167" fmla="*/ 87729 h 232898"/>
                  <a:gd name="csX168" fmla="*/ 167760 w 248264"/>
                  <a:gd name="csY168" fmla="*/ 88402 h 232898"/>
                  <a:gd name="csX169" fmla="*/ 166750 w 248264"/>
                  <a:gd name="csY169" fmla="*/ 89076 h 232898"/>
                  <a:gd name="csX170" fmla="*/ 166750 w 248264"/>
                  <a:gd name="csY170" fmla="*/ 89750 h 232898"/>
                  <a:gd name="csX171" fmla="*/ 166076 w 248264"/>
                  <a:gd name="csY171" fmla="*/ 90086 h 232898"/>
                  <a:gd name="csX172" fmla="*/ 166076 w 248264"/>
                  <a:gd name="csY172" fmla="*/ 90760 h 232898"/>
                  <a:gd name="csX173" fmla="*/ 165066 w 248264"/>
                  <a:gd name="csY173" fmla="*/ 91433 h 232898"/>
                  <a:gd name="csX174" fmla="*/ 165066 w 248264"/>
                  <a:gd name="csY174" fmla="*/ 92107 h 232898"/>
                  <a:gd name="csX175" fmla="*/ 164392 w 248264"/>
                  <a:gd name="csY175" fmla="*/ 92444 h 232898"/>
                  <a:gd name="csX176" fmla="*/ 164392 w 248264"/>
                  <a:gd name="csY176" fmla="*/ 93117 h 232898"/>
                  <a:gd name="csX177" fmla="*/ 163382 w 248264"/>
                  <a:gd name="csY177" fmla="*/ 93791 h 232898"/>
                  <a:gd name="csX178" fmla="*/ 163382 w 248264"/>
                  <a:gd name="csY178" fmla="*/ 94464 h 232898"/>
                  <a:gd name="csX179" fmla="*/ 162372 w 248264"/>
                  <a:gd name="csY179" fmla="*/ 95138 h 232898"/>
                  <a:gd name="csX180" fmla="*/ 162372 w 248264"/>
                  <a:gd name="csY180" fmla="*/ 95811 h 232898"/>
                  <a:gd name="csX181" fmla="*/ 161698 w 248264"/>
                  <a:gd name="csY181" fmla="*/ 96148 h 232898"/>
                  <a:gd name="csX182" fmla="*/ 161698 w 248264"/>
                  <a:gd name="csY182" fmla="*/ 96822 h 232898"/>
                  <a:gd name="csX183" fmla="*/ 160688 w 248264"/>
                  <a:gd name="csY183" fmla="*/ 97495 h 232898"/>
                  <a:gd name="csX184" fmla="*/ 160688 w 248264"/>
                  <a:gd name="csY184" fmla="*/ 98169 h 232898"/>
                  <a:gd name="csX185" fmla="*/ 159678 w 248264"/>
                  <a:gd name="csY185" fmla="*/ 98842 h 232898"/>
                  <a:gd name="csX186" fmla="*/ 159678 w 248264"/>
                  <a:gd name="csY186" fmla="*/ 99516 h 232898"/>
                  <a:gd name="csX187" fmla="*/ 158667 w 248264"/>
                  <a:gd name="csY187" fmla="*/ 100189 h 232898"/>
                  <a:gd name="csX188" fmla="*/ 158667 w 248264"/>
                  <a:gd name="csY188" fmla="*/ 100863 h 232898"/>
                  <a:gd name="csX189" fmla="*/ 157994 w 248264"/>
                  <a:gd name="csY189" fmla="*/ 101200 h 232898"/>
                  <a:gd name="csX190" fmla="*/ 157994 w 248264"/>
                  <a:gd name="csY190" fmla="*/ 101873 h 232898"/>
                  <a:gd name="csX191" fmla="*/ 156983 w 248264"/>
                  <a:gd name="csY191" fmla="*/ 102547 h 232898"/>
                  <a:gd name="csX192" fmla="*/ 156983 w 248264"/>
                  <a:gd name="csY192" fmla="*/ 103220 h 232898"/>
                  <a:gd name="csX193" fmla="*/ 155973 w 248264"/>
                  <a:gd name="csY193" fmla="*/ 103894 h 232898"/>
                  <a:gd name="csX194" fmla="*/ 155973 w 248264"/>
                  <a:gd name="csY194" fmla="*/ 104567 h 232898"/>
                  <a:gd name="csX195" fmla="*/ 154794 w 248264"/>
                  <a:gd name="csY195" fmla="*/ 105578 h 232898"/>
                  <a:gd name="csX196" fmla="*/ 154794 w 248264"/>
                  <a:gd name="csY196" fmla="*/ 106251 h 232898"/>
                  <a:gd name="csX197" fmla="*/ 153784 w 248264"/>
                  <a:gd name="csY197" fmla="*/ 106925 h 232898"/>
                  <a:gd name="csX198" fmla="*/ 153784 w 248264"/>
                  <a:gd name="csY198" fmla="*/ 107598 h 232898"/>
                  <a:gd name="csX199" fmla="*/ 149069 w 248264"/>
                  <a:gd name="csY199" fmla="*/ 112650 h 232898"/>
                  <a:gd name="csX200" fmla="*/ 148396 w 248264"/>
                  <a:gd name="csY200" fmla="*/ 112650 h 232898"/>
                  <a:gd name="csX201" fmla="*/ 148396 w 248264"/>
                  <a:gd name="csY201" fmla="*/ 112987 h 232898"/>
                  <a:gd name="csX202" fmla="*/ 147722 w 248264"/>
                  <a:gd name="csY202" fmla="*/ 112987 h 232898"/>
                  <a:gd name="csX203" fmla="*/ 147722 w 248264"/>
                  <a:gd name="csY203" fmla="*/ 113324 h 232898"/>
                  <a:gd name="csX204" fmla="*/ 146880 w 248264"/>
                  <a:gd name="csY204" fmla="*/ 113324 h 232898"/>
                  <a:gd name="csX205" fmla="*/ 146880 w 248264"/>
                  <a:gd name="csY205" fmla="*/ 113660 h 232898"/>
                  <a:gd name="csX206" fmla="*/ 144691 w 248264"/>
                  <a:gd name="csY206" fmla="*/ 113660 h 232898"/>
                  <a:gd name="csX207" fmla="*/ 141829 w 248264"/>
                  <a:gd name="csY207" fmla="*/ 113324 h 232898"/>
                  <a:gd name="csX208" fmla="*/ 141492 w 248264"/>
                  <a:gd name="csY208" fmla="*/ 112650 h 232898"/>
                  <a:gd name="csX209" fmla="*/ 140818 w 248264"/>
                  <a:gd name="csY209" fmla="*/ 112650 h 232898"/>
                  <a:gd name="csX210" fmla="*/ 140145 w 248264"/>
                  <a:gd name="csY210" fmla="*/ 111640 h 232898"/>
                  <a:gd name="csX211" fmla="*/ 139808 w 248264"/>
                  <a:gd name="csY211" fmla="*/ 111640 h 232898"/>
                  <a:gd name="csX212" fmla="*/ 139808 w 248264"/>
                  <a:gd name="csY212" fmla="*/ 110966 h 232898"/>
                  <a:gd name="csX213" fmla="*/ 139134 w 248264"/>
                  <a:gd name="csY213" fmla="*/ 110629 h 232898"/>
                  <a:gd name="csX214" fmla="*/ 138798 w 248264"/>
                  <a:gd name="csY214" fmla="*/ 109619 h 232898"/>
                  <a:gd name="csX215" fmla="*/ 138461 w 248264"/>
                  <a:gd name="csY215" fmla="*/ 109619 h 232898"/>
                  <a:gd name="csX216" fmla="*/ 138124 w 248264"/>
                  <a:gd name="csY216" fmla="*/ 108440 h 232898"/>
                  <a:gd name="csX217" fmla="*/ 137787 w 248264"/>
                  <a:gd name="csY217" fmla="*/ 108440 h 232898"/>
                  <a:gd name="csX218" fmla="*/ 137787 w 248264"/>
                  <a:gd name="csY218" fmla="*/ 107767 h 232898"/>
                  <a:gd name="csX219" fmla="*/ 137451 w 248264"/>
                  <a:gd name="csY219" fmla="*/ 107767 h 232898"/>
                  <a:gd name="csX220" fmla="*/ 137451 w 248264"/>
                  <a:gd name="csY220" fmla="*/ 107093 h 232898"/>
                  <a:gd name="csX221" fmla="*/ 137114 w 248264"/>
                  <a:gd name="csY221" fmla="*/ 107093 h 232898"/>
                  <a:gd name="csX222" fmla="*/ 137114 w 248264"/>
                  <a:gd name="csY222" fmla="*/ 106420 h 232898"/>
                  <a:gd name="csX223" fmla="*/ 136777 w 248264"/>
                  <a:gd name="csY223" fmla="*/ 106420 h 232898"/>
                  <a:gd name="csX224" fmla="*/ 136777 w 248264"/>
                  <a:gd name="csY224" fmla="*/ 105746 h 232898"/>
                  <a:gd name="csX225" fmla="*/ 136440 w 248264"/>
                  <a:gd name="csY225" fmla="*/ 105746 h 232898"/>
                  <a:gd name="csX226" fmla="*/ 136440 w 248264"/>
                  <a:gd name="csY226" fmla="*/ 105073 h 232898"/>
                  <a:gd name="csX227" fmla="*/ 136104 w 248264"/>
                  <a:gd name="csY227" fmla="*/ 105073 h 232898"/>
                  <a:gd name="csX228" fmla="*/ 136104 w 248264"/>
                  <a:gd name="csY228" fmla="*/ 104399 h 232898"/>
                  <a:gd name="csX229" fmla="*/ 135767 w 248264"/>
                  <a:gd name="csY229" fmla="*/ 104399 h 232898"/>
                  <a:gd name="csX230" fmla="*/ 135767 w 248264"/>
                  <a:gd name="csY230" fmla="*/ 103726 h 232898"/>
                  <a:gd name="csX231" fmla="*/ 135430 w 248264"/>
                  <a:gd name="csY231" fmla="*/ 103726 h 232898"/>
                  <a:gd name="csX232" fmla="*/ 135430 w 248264"/>
                  <a:gd name="csY232" fmla="*/ 103052 h 232898"/>
                  <a:gd name="csX233" fmla="*/ 134757 w 248264"/>
                  <a:gd name="csY233" fmla="*/ 102715 h 232898"/>
                  <a:gd name="csX234" fmla="*/ 134420 w 248264"/>
                  <a:gd name="csY234" fmla="*/ 101537 h 232898"/>
                  <a:gd name="csX235" fmla="*/ 133746 w 248264"/>
                  <a:gd name="csY235" fmla="*/ 101200 h 232898"/>
                  <a:gd name="csX236" fmla="*/ 133746 w 248264"/>
                  <a:gd name="csY236" fmla="*/ 100526 h 232898"/>
                  <a:gd name="csX237" fmla="*/ 133073 w 248264"/>
                  <a:gd name="csY237" fmla="*/ 100189 h 232898"/>
                  <a:gd name="csX238" fmla="*/ 133073 w 248264"/>
                  <a:gd name="csY238" fmla="*/ 99516 h 232898"/>
                  <a:gd name="csX239" fmla="*/ 132399 w 248264"/>
                  <a:gd name="csY239" fmla="*/ 99179 h 232898"/>
                  <a:gd name="csX240" fmla="*/ 132399 w 248264"/>
                  <a:gd name="csY240" fmla="*/ 98506 h 232898"/>
                  <a:gd name="csX241" fmla="*/ 131726 w 248264"/>
                  <a:gd name="csY241" fmla="*/ 98169 h 232898"/>
                  <a:gd name="csX242" fmla="*/ 131726 w 248264"/>
                  <a:gd name="csY242" fmla="*/ 97495 h 232898"/>
                  <a:gd name="csX243" fmla="*/ 130715 w 248264"/>
                  <a:gd name="csY243" fmla="*/ 96822 h 232898"/>
                  <a:gd name="csX244" fmla="*/ 130715 w 248264"/>
                  <a:gd name="csY244" fmla="*/ 96148 h 232898"/>
                  <a:gd name="csX245" fmla="*/ 129873 w 248264"/>
                  <a:gd name="csY245" fmla="*/ 95475 h 232898"/>
                  <a:gd name="csX246" fmla="*/ 129873 w 248264"/>
                  <a:gd name="csY246" fmla="*/ 94801 h 232898"/>
                  <a:gd name="csX247" fmla="*/ 129200 w 248264"/>
                  <a:gd name="csY247" fmla="*/ 94464 h 232898"/>
                  <a:gd name="csX248" fmla="*/ 129200 w 248264"/>
                  <a:gd name="csY248" fmla="*/ 94128 h 232898"/>
                  <a:gd name="csX249" fmla="*/ 128526 w 248264"/>
                  <a:gd name="csY249" fmla="*/ 93791 h 232898"/>
                  <a:gd name="csX250" fmla="*/ 128526 w 248264"/>
                  <a:gd name="csY250" fmla="*/ 93117 h 232898"/>
                  <a:gd name="csX251" fmla="*/ 127348 w 248264"/>
                  <a:gd name="csY251" fmla="*/ 92107 h 232898"/>
                  <a:gd name="csX252" fmla="*/ 127348 w 248264"/>
                  <a:gd name="csY252" fmla="*/ 91433 h 232898"/>
                  <a:gd name="csX253" fmla="*/ 125832 w 248264"/>
                  <a:gd name="csY253" fmla="*/ 90255 h 232898"/>
                  <a:gd name="csX254" fmla="*/ 125832 w 248264"/>
                  <a:gd name="csY254" fmla="*/ 89581 h 232898"/>
                  <a:gd name="csX255" fmla="*/ 124317 w 248264"/>
                  <a:gd name="csY255" fmla="*/ 88402 h 232898"/>
                  <a:gd name="csX256" fmla="*/ 123980 w 248264"/>
                  <a:gd name="csY256" fmla="*/ 87392 h 232898"/>
                  <a:gd name="csX257" fmla="*/ 121117 w 248264"/>
                  <a:gd name="csY257" fmla="*/ 84866 h 232898"/>
                  <a:gd name="csX258" fmla="*/ 119939 w 248264"/>
                  <a:gd name="csY258" fmla="*/ 83351 h 232898"/>
                  <a:gd name="csX259" fmla="*/ 119265 w 248264"/>
                  <a:gd name="csY259" fmla="*/ 83351 h 232898"/>
                  <a:gd name="csX260" fmla="*/ 118255 w 248264"/>
                  <a:gd name="csY260" fmla="*/ 82172 h 232898"/>
                  <a:gd name="csX261" fmla="*/ 117581 w 248264"/>
                  <a:gd name="csY261" fmla="*/ 82172 h 232898"/>
                  <a:gd name="csX262" fmla="*/ 117244 w 248264"/>
                  <a:gd name="csY262" fmla="*/ 81499 h 232898"/>
                  <a:gd name="csX263" fmla="*/ 109330 w 248264"/>
                  <a:gd name="csY263" fmla="*/ 79983 h 232898"/>
                  <a:gd name="csX264" fmla="*/ 103437 w 248264"/>
                  <a:gd name="csY264" fmla="*/ 82509 h 232898"/>
                  <a:gd name="csX265" fmla="*/ 103100 w 248264"/>
                  <a:gd name="csY265" fmla="*/ 83182 h 232898"/>
                  <a:gd name="csX266" fmla="*/ 101248 w 248264"/>
                  <a:gd name="csY266" fmla="*/ 83856 h 232898"/>
                  <a:gd name="csX267" fmla="*/ 100911 w 248264"/>
                  <a:gd name="csY267" fmla="*/ 84530 h 232898"/>
                  <a:gd name="csX268" fmla="*/ 100237 w 248264"/>
                  <a:gd name="csY268" fmla="*/ 84530 h 232898"/>
                  <a:gd name="csX269" fmla="*/ 99901 w 248264"/>
                  <a:gd name="csY269" fmla="*/ 85203 h 232898"/>
                  <a:gd name="csX270" fmla="*/ 99227 w 248264"/>
                  <a:gd name="csY270" fmla="*/ 85203 h 232898"/>
                  <a:gd name="csX271" fmla="*/ 98890 w 248264"/>
                  <a:gd name="csY271" fmla="*/ 85877 h 232898"/>
                  <a:gd name="csX272" fmla="*/ 98385 w 248264"/>
                  <a:gd name="csY272" fmla="*/ 85877 h 232898"/>
                  <a:gd name="csX273" fmla="*/ 98385 w 248264"/>
                  <a:gd name="csY273" fmla="*/ 86213 h 232898"/>
                  <a:gd name="csX274" fmla="*/ 97375 w 248264"/>
                  <a:gd name="csY274" fmla="*/ 86550 h 232898"/>
                  <a:gd name="csX275" fmla="*/ 97038 w 248264"/>
                  <a:gd name="csY275" fmla="*/ 87224 h 232898"/>
                  <a:gd name="csX276" fmla="*/ 96364 w 248264"/>
                  <a:gd name="csY276" fmla="*/ 87224 h 232898"/>
                  <a:gd name="csX277" fmla="*/ 95691 w 248264"/>
                  <a:gd name="csY277" fmla="*/ 88234 h 232898"/>
                  <a:gd name="csX278" fmla="*/ 95018 w 248264"/>
                  <a:gd name="csY278" fmla="*/ 88234 h 232898"/>
                  <a:gd name="csX279" fmla="*/ 94344 w 248264"/>
                  <a:gd name="csY279" fmla="*/ 89244 h 232898"/>
                  <a:gd name="csX280" fmla="*/ 93670 w 248264"/>
                  <a:gd name="csY280" fmla="*/ 89244 h 232898"/>
                  <a:gd name="csX281" fmla="*/ 92660 w 248264"/>
                  <a:gd name="csY281" fmla="*/ 90423 h 232898"/>
                  <a:gd name="csX282" fmla="*/ 86430 w 248264"/>
                  <a:gd name="csY282" fmla="*/ 95811 h 232898"/>
                  <a:gd name="csX283" fmla="*/ 78684 w 248264"/>
                  <a:gd name="csY283" fmla="*/ 103894 h 232898"/>
                  <a:gd name="csX284" fmla="*/ 78011 w 248264"/>
                  <a:gd name="csY284" fmla="*/ 103894 h 232898"/>
                  <a:gd name="csX285" fmla="*/ 77000 w 248264"/>
                  <a:gd name="csY285" fmla="*/ 105073 h 232898"/>
                  <a:gd name="csX286" fmla="*/ 74474 w 248264"/>
                  <a:gd name="csY286" fmla="*/ 107262 h 232898"/>
                  <a:gd name="csX287" fmla="*/ 74474 w 248264"/>
                  <a:gd name="csY287" fmla="*/ 107935 h 232898"/>
                  <a:gd name="csX288" fmla="*/ 71107 w 248264"/>
                  <a:gd name="csY288" fmla="*/ 111134 h 232898"/>
                  <a:gd name="csX289" fmla="*/ 71107 w 248264"/>
                  <a:gd name="csY289" fmla="*/ 111808 h 232898"/>
                  <a:gd name="csX290" fmla="*/ 68244 w 248264"/>
                  <a:gd name="csY290" fmla="*/ 114334 h 232898"/>
                  <a:gd name="csX291" fmla="*/ 68244 w 248264"/>
                  <a:gd name="csY291" fmla="*/ 115007 h 232898"/>
                  <a:gd name="csX292" fmla="*/ 65382 w 248264"/>
                  <a:gd name="csY292" fmla="*/ 117533 h 232898"/>
                  <a:gd name="csX293" fmla="*/ 65382 w 248264"/>
                  <a:gd name="csY293" fmla="*/ 118207 h 232898"/>
                  <a:gd name="csX294" fmla="*/ 63529 w 248264"/>
                  <a:gd name="csY294" fmla="*/ 119722 h 232898"/>
                  <a:gd name="csX295" fmla="*/ 63529 w 248264"/>
                  <a:gd name="csY295" fmla="*/ 120396 h 232898"/>
                  <a:gd name="csX296" fmla="*/ 62014 w 248264"/>
                  <a:gd name="csY296" fmla="*/ 121574 h 232898"/>
                  <a:gd name="csX297" fmla="*/ 62014 w 248264"/>
                  <a:gd name="csY297" fmla="*/ 122248 h 232898"/>
                  <a:gd name="csX298" fmla="*/ 60835 w 248264"/>
                  <a:gd name="csY298" fmla="*/ 123258 h 232898"/>
                  <a:gd name="csX299" fmla="*/ 60835 w 248264"/>
                  <a:gd name="csY299" fmla="*/ 123932 h 232898"/>
                  <a:gd name="csX300" fmla="*/ 59656 w 248264"/>
                  <a:gd name="csY300" fmla="*/ 124942 h 232898"/>
                  <a:gd name="csX301" fmla="*/ 59656 w 248264"/>
                  <a:gd name="csY301" fmla="*/ 125616 h 232898"/>
                  <a:gd name="csX302" fmla="*/ 58478 w 248264"/>
                  <a:gd name="csY302" fmla="*/ 126626 h 232898"/>
                  <a:gd name="csX303" fmla="*/ 58478 w 248264"/>
                  <a:gd name="csY303" fmla="*/ 127300 h 232898"/>
                  <a:gd name="csX304" fmla="*/ 57804 w 248264"/>
                  <a:gd name="csY304" fmla="*/ 127636 h 232898"/>
                  <a:gd name="csX305" fmla="*/ 57804 w 248264"/>
                  <a:gd name="csY305" fmla="*/ 127973 h 232898"/>
                  <a:gd name="csX306" fmla="*/ 57131 w 248264"/>
                  <a:gd name="csY306" fmla="*/ 128310 h 232898"/>
                  <a:gd name="csX307" fmla="*/ 57131 w 248264"/>
                  <a:gd name="csY307" fmla="*/ 128983 h 232898"/>
                  <a:gd name="csX308" fmla="*/ 55952 w 248264"/>
                  <a:gd name="csY308" fmla="*/ 129994 h 232898"/>
                  <a:gd name="csX309" fmla="*/ 55952 w 248264"/>
                  <a:gd name="csY309" fmla="*/ 130667 h 232898"/>
                  <a:gd name="csX310" fmla="*/ 54942 w 248264"/>
                  <a:gd name="csY310" fmla="*/ 131341 h 232898"/>
                  <a:gd name="csX311" fmla="*/ 54605 w 248264"/>
                  <a:gd name="csY311" fmla="*/ 132351 h 232898"/>
                  <a:gd name="csX312" fmla="*/ 53931 w 248264"/>
                  <a:gd name="csY312" fmla="*/ 132688 h 232898"/>
                  <a:gd name="csX313" fmla="*/ 53931 w 248264"/>
                  <a:gd name="csY313" fmla="*/ 133361 h 232898"/>
                  <a:gd name="csX314" fmla="*/ 53089 w 248264"/>
                  <a:gd name="csY314" fmla="*/ 134035 h 232898"/>
                  <a:gd name="csX315" fmla="*/ 53089 w 248264"/>
                  <a:gd name="csY315" fmla="*/ 134709 h 232898"/>
                  <a:gd name="csX316" fmla="*/ 52079 w 248264"/>
                  <a:gd name="csY316" fmla="*/ 135382 h 232898"/>
                  <a:gd name="csX317" fmla="*/ 52079 w 248264"/>
                  <a:gd name="csY317" fmla="*/ 136056 h 232898"/>
                  <a:gd name="csX318" fmla="*/ 51069 w 248264"/>
                  <a:gd name="csY318" fmla="*/ 136729 h 232898"/>
                  <a:gd name="csX319" fmla="*/ 51069 w 248264"/>
                  <a:gd name="csY319" fmla="*/ 137403 h 232898"/>
                  <a:gd name="csX320" fmla="*/ 50058 w 248264"/>
                  <a:gd name="csY320" fmla="*/ 138076 h 232898"/>
                  <a:gd name="csX321" fmla="*/ 50058 w 248264"/>
                  <a:gd name="csY321" fmla="*/ 138750 h 232898"/>
                  <a:gd name="csX322" fmla="*/ 49048 w 248264"/>
                  <a:gd name="csY322" fmla="*/ 139423 h 232898"/>
                  <a:gd name="csX323" fmla="*/ 49048 w 248264"/>
                  <a:gd name="csY323" fmla="*/ 140097 h 232898"/>
                  <a:gd name="csX324" fmla="*/ 48038 w 248264"/>
                  <a:gd name="csY324" fmla="*/ 140770 h 232898"/>
                  <a:gd name="csX325" fmla="*/ 48038 w 248264"/>
                  <a:gd name="csY325" fmla="*/ 141444 h 232898"/>
                  <a:gd name="csX326" fmla="*/ 47027 w 248264"/>
                  <a:gd name="csY326" fmla="*/ 142117 h 232898"/>
                  <a:gd name="csX327" fmla="*/ 47027 w 248264"/>
                  <a:gd name="csY327" fmla="*/ 142791 h 232898"/>
                  <a:gd name="csX328" fmla="*/ 46017 w 248264"/>
                  <a:gd name="csY328" fmla="*/ 143465 h 232898"/>
                  <a:gd name="csX329" fmla="*/ 46017 w 248264"/>
                  <a:gd name="csY329" fmla="*/ 144138 h 232898"/>
                  <a:gd name="csX330" fmla="*/ 45344 w 248264"/>
                  <a:gd name="csY330" fmla="*/ 144475 h 232898"/>
                  <a:gd name="csX331" fmla="*/ 45344 w 248264"/>
                  <a:gd name="csY331" fmla="*/ 145148 h 232898"/>
                  <a:gd name="csX332" fmla="*/ 44333 w 248264"/>
                  <a:gd name="csY332" fmla="*/ 145822 h 232898"/>
                  <a:gd name="csX333" fmla="*/ 44333 w 248264"/>
                  <a:gd name="csY333" fmla="*/ 146496 h 232898"/>
                  <a:gd name="csX334" fmla="*/ 43660 w 248264"/>
                  <a:gd name="csY334" fmla="*/ 146832 h 232898"/>
                  <a:gd name="csX335" fmla="*/ 43660 w 248264"/>
                  <a:gd name="csY335" fmla="*/ 147506 h 232898"/>
                  <a:gd name="csX336" fmla="*/ 42650 w 248264"/>
                  <a:gd name="csY336" fmla="*/ 148179 h 232898"/>
                  <a:gd name="csX337" fmla="*/ 42650 w 248264"/>
                  <a:gd name="csY337" fmla="*/ 148853 h 232898"/>
                  <a:gd name="csX338" fmla="*/ 41976 w 248264"/>
                  <a:gd name="csY338" fmla="*/ 149190 h 232898"/>
                  <a:gd name="csX339" fmla="*/ 41976 w 248264"/>
                  <a:gd name="csY339" fmla="*/ 149863 h 232898"/>
                  <a:gd name="csX340" fmla="*/ 40966 w 248264"/>
                  <a:gd name="csY340" fmla="*/ 150537 h 232898"/>
                  <a:gd name="csX341" fmla="*/ 40966 w 248264"/>
                  <a:gd name="csY341" fmla="*/ 151210 h 232898"/>
                  <a:gd name="csX342" fmla="*/ 40292 w 248264"/>
                  <a:gd name="csY342" fmla="*/ 151547 h 232898"/>
                  <a:gd name="csX343" fmla="*/ 40292 w 248264"/>
                  <a:gd name="csY343" fmla="*/ 152221 h 232898"/>
                  <a:gd name="csX344" fmla="*/ 39282 w 248264"/>
                  <a:gd name="csY344" fmla="*/ 152894 h 232898"/>
                  <a:gd name="csX345" fmla="*/ 39282 w 248264"/>
                  <a:gd name="csY345" fmla="*/ 153568 h 232898"/>
                  <a:gd name="csX346" fmla="*/ 38608 w 248264"/>
                  <a:gd name="csY346" fmla="*/ 153904 h 232898"/>
                  <a:gd name="csX347" fmla="*/ 38271 w 248264"/>
                  <a:gd name="csY347" fmla="*/ 154915 h 232898"/>
                  <a:gd name="csX348" fmla="*/ 37935 w 248264"/>
                  <a:gd name="csY348" fmla="*/ 154915 h 232898"/>
                  <a:gd name="csX349" fmla="*/ 37935 w 248264"/>
                  <a:gd name="csY349" fmla="*/ 155588 h 232898"/>
                  <a:gd name="csX350" fmla="*/ 36924 w 248264"/>
                  <a:gd name="csY350" fmla="*/ 156262 h 232898"/>
                  <a:gd name="csX351" fmla="*/ 36924 w 248264"/>
                  <a:gd name="csY351" fmla="*/ 156935 h 232898"/>
                  <a:gd name="csX352" fmla="*/ 36251 w 248264"/>
                  <a:gd name="csY352" fmla="*/ 157272 h 232898"/>
                  <a:gd name="csX353" fmla="*/ 35914 w 248264"/>
                  <a:gd name="csY353" fmla="*/ 158283 h 232898"/>
                  <a:gd name="csX354" fmla="*/ 35577 w 248264"/>
                  <a:gd name="csY354" fmla="*/ 158283 h 232898"/>
                  <a:gd name="csX355" fmla="*/ 35577 w 248264"/>
                  <a:gd name="csY355" fmla="*/ 158956 h 232898"/>
                  <a:gd name="csX356" fmla="*/ 34904 w 248264"/>
                  <a:gd name="csY356" fmla="*/ 159293 h 232898"/>
                  <a:gd name="csX357" fmla="*/ 34904 w 248264"/>
                  <a:gd name="csY357" fmla="*/ 159966 h 232898"/>
                  <a:gd name="csX358" fmla="*/ 34062 w 248264"/>
                  <a:gd name="csY358" fmla="*/ 160640 h 232898"/>
                  <a:gd name="csX359" fmla="*/ 34062 w 248264"/>
                  <a:gd name="csY359" fmla="*/ 161313 h 232898"/>
                  <a:gd name="csX360" fmla="*/ 33388 w 248264"/>
                  <a:gd name="csY360" fmla="*/ 161650 h 232898"/>
                  <a:gd name="csX361" fmla="*/ 33052 w 248264"/>
                  <a:gd name="csY361" fmla="*/ 162661 h 232898"/>
                  <a:gd name="csX362" fmla="*/ 32715 w 248264"/>
                  <a:gd name="csY362" fmla="*/ 162661 h 232898"/>
                  <a:gd name="csX363" fmla="*/ 32715 w 248264"/>
                  <a:gd name="csY363" fmla="*/ 163334 h 232898"/>
                  <a:gd name="csX364" fmla="*/ 32041 w 248264"/>
                  <a:gd name="csY364" fmla="*/ 163671 h 232898"/>
                  <a:gd name="csX365" fmla="*/ 32041 w 248264"/>
                  <a:gd name="csY365" fmla="*/ 164344 h 232898"/>
                  <a:gd name="csX366" fmla="*/ 31368 w 248264"/>
                  <a:gd name="csY366" fmla="*/ 164681 h 232898"/>
                  <a:gd name="csX367" fmla="*/ 31031 w 248264"/>
                  <a:gd name="csY367" fmla="*/ 165691 h 232898"/>
                  <a:gd name="csX368" fmla="*/ 30694 w 248264"/>
                  <a:gd name="csY368" fmla="*/ 165691 h 232898"/>
                  <a:gd name="csX369" fmla="*/ 30694 w 248264"/>
                  <a:gd name="csY369" fmla="*/ 166365 h 232898"/>
                  <a:gd name="csX370" fmla="*/ 30021 w 248264"/>
                  <a:gd name="csY370" fmla="*/ 166702 h 232898"/>
                  <a:gd name="csX371" fmla="*/ 30021 w 248264"/>
                  <a:gd name="csY371" fmla="*/ 167375 h 232898"/>
                  <a:gd name="csX372" fmla="*/ 29347 w 248264"/>
                  <a:gd name="csY372" fmla="*/ 167712 h 232898"/>
                  <a:gd name="csX373" fmla="*/ 29347 w 248264"/>
                  <a:gd name="csY373" fmla="*/ 168386 h 232898"/>
                  <a:gd name="csX374" fmla="*/ 28674 w 248264"/>
                  <a:gd name="csY374" fmla="*/ 168722 h 232898"/>
                  <a:gd name="csX375" fmla="*/ 28337 w 248264"/>
                  <a:gd name="csY375" fmla="*/ 169901 h 232898"/>
                  <a:gd name="csX376" fmla="*/ 28000 w 248264"/>
                  <a:gd name="csY376" fmla="*/ 169901 h 232898"/>
                  <a:gd name="csX377" fmla="*/ 27663 w 248264"/>
                  <a:gd name="csY377" fmla="*/ 170911 h 232898"/>
                  <a:gd name="csX378" fmla="*/ 26990 w 248264"/>
                  <a:gd name="csY378" fmla="*/ 171248 h 232898"/>
                  <a:gd name="csX379" fmla="*/ 26990 w 248264"/>
                  <a:gd name="csY379" fmla="*/ 171922 h 232898"/>
                  <a:gd name="csX380" fmla="*/ 26316 w 248264"/>
                  <a:gd name="csY380" fmla="*/ 172258 h 232898"/>
                  <a:gd name="csX381" fmla="*/ 25979 w 248264"/>
                  <a:gd name="csY381" fmla="*/ 173269 h 232898"/>
                  <a:gd name="csX382" fmla="*/ 25643 w 248264"/>
                  <a:gd name="csY382" fmla="*/ 173269 h 232898"/>
                  <a:gd name="csX383" fmla="*/ 25643 w 248264"/>
                  <a:gd name="csY383" fmla="*/ 173942 h 232898"/>
                  <a:gd name="csX384" fmla="*/ 24969 w 248264"/>
                  <a:gd name="csY384" fmla="*/ 174279 h 232898"/>
                  <a:gd name="csX385" fmla="*/ 24969 w 248264"/>
                  <a:gd name="csY385" fmla="*/ 174953 h 232898"/>
                  <a:gd name="csX386" fmla="*/ 24295 w 248264"/>
                  <a:gd name="csY386" fmla="*/ 175289 h 232898"/>
                  <a:gd name="csX387" fmla="*/ 23959 w 248264"/>
                  <a:gd name="csY387" fmla="*/ 176468 h 232898"/>
                  <a:gd name="csX388" fmla="*/ 23285 w 248264"/>
                  <a:gd name="csY388" fmla="*/ 176805 h 232898"/>
                  <a:gd name="csX389" fmla="*/ 23285 w 248264"/>
                  <a:gd name="csY389" fmla="*/ 177478 h 232898"/>
                  <a:gd name="csX390" fmla="*/ 22612 w 248264"/>
                  <a:gd name="csY390" fmla="*/ 177815 h 232898"/>
                  <a:gd name="csX391" fmla="*/ 22612 w 248264"/>
                  <a:gd name="csY391" fmla="*/ 178489 h 232898"/>
                  <a:gd name="csX392" fmla="*/ 21938 w 248264"/>
                  <a:gd name="csY392" fmla="*/ 178826 h 232898"/>
                  <a:gd name="csX393" fmla="*/ 21601 w 248264"/>
                  <a:gd name="csY393" fmla="*/ 180004 h 232898"/>
                  <a:gd name="csX394" fmla="*/ 21265 w 248264"/>
                  <a:gd name="csY394" fmla="*/ 180004 h 232898"/>
                  <a:gd name="csX395" fmla="*/ 20928 w 248264"/>
                  <a:gd name="csY395" fmla="*/ 181015 h 232898"/>
                  <a:gd name="csX396" fmla="*/ 20254 w 248264"/>
                  <a:gd name="csY396" fmla="*/ 181351 h 232898"/>
                  <a:gd name="csX397" fmla="*/ 20254 w 248264"/>
                  <a:gd name="csY397" fmla="*/ 182025 h 232898"/>
                  <a:gd name="csX398" fmla="*/ 19581 w 248264"/>
                  <a:gd name="csY398" fmla="*/ 182362 h 232898"/>
                  <a:gd name="csX399" fmla="*/ 19244 w 248264"/>
                  <a:gd name="csY399" fmla="*/ 183540 h 232898"/>
                  <a:gd name="csX400" fmla="*/ 18570 w 248264"/>
                  <a:gd name="csY400" fmla="*/ 183877 h 232898"/>
                  <a:gd name="csX401" fmla="*/ 18234 w 248264"/>
                  <a:gd name="csY401" fmla="*/ 185056 h 232898"/>
                  <a:gd name="csX402" fmla="*/ 17560 w 248264"/>
                  <a:gd name="csY402" fmla="*/ 185393 h 232898"/>
                  <a:gd name="csX403" fmla="*/ 17560 w 248264"/>
                  <a:gd name="csY403" fmla="*/ 186066 h 232898"/>
                  <a:gd name="csX404" fmla="*/ 17223 w 248264"/>
                  <a:gd name="csY404" fmla="*/ 186066 h 232898"/>
                  <a:gd name="csX405" fmla="*/ 17223 w 248264"/>
                  <a:gd name="csY405" fmla="*/ 186740 h 232898"/>
                  <a:gd name="csX406" fmla="*/ 16550 w 248264"/>
                  <a:gd name="csY406" fmla="*/ 187076 h 232898"/>
                  <a:gd name="csX407" fmla="*/ 16213 w 248264"/>
                  <a:gd name="csY407" fmla="*/ 188087 h 232898"/>
                  <a:gd name="csX408" fmla="*/ 15876 w 248264"/>
                  <a:gd name="csY408" fmla="*/ 188087 h 232898"/>
                  <a:gd name="csX409" fmla="*/ 15539 w 248264"/>
                  <a:gd name="csY409" fmla="*/ 189265 h 232898"/>
                  <a:gd name="csX410" fmla="*/ 14866 w 248264"/>
                  <a:gd name="csY410" fmla="*/ 189602 h 232898"/>
                  <a:gd name="csX411" fmla="*/ 14529 w 248264"/>
                  <a:gd name="csY411" fmla="*/ 190781 h 232898"/>
                  <a:gd name="csX412" fmla="*/ 13856 w 248264"/>
                  <a:gd name="csY412" fmla="*/ 191118 h 232898"/>
                  <a:gd name="csX413" fmla="*/ 13856 w 248264"/>
                  <a:gd name="csY413" fmla="*/ 191791 h 232898"/>
                  <a:gd name="csX414" fmla="*/ 13519 w 248264"/>
                  <a:gd name="csY414" fmla="*/ 191791 h 232898"/>
                  <a:gd name="csX415" fmla="*/ 13519 w 248264"/>
                  <a:gd name="csY415" fmla="*/ 192465 h 232898"/>
                  <a:gd name="csX416" fmla="*/ 12845 w 248264"/>
                  <a:gd name="csY416" fmla="*/ 192802 h 232898"/>
                  <a:gd name="csX417" fmla="*/ 12509 w 248264"/>
                  <a:gd name="csY417" fmla="*/ 193812 h 232898"/>
                  <a:gd name="csX418" fmla="*/ 12172 w 248264"/>
                  <a:gd name="csY418" fmla="*/ 193812 h 232898"/>
                  <a:gd name="csX419" fmla="*/ 11835 w 248264"/>
                  <a:gd name="csY419" fmla="*/ 194991 h 232898"/>
                  <a:gd name="csX420" fmla="*/ 11161 w 248264"/>
                  <a:gd name="csY420" fmla="*/ 195327 h 232898"/>
                  <a:gd name="csX421" fmla="*/ 11161 w 248264"/>
                  <a:gd name="csY421" fmla="*/ 196001 h 232898"/>
                  <a:gd name="csX422" fmla="*/ 10488 w 248264"/>
                  <a:gd name="csY422" fmla="*/ 196338 h 232898"/>
                  <a:gd name="csX423" fmla="*/ 10488 w 248264"/>
                  <a:gd name="csY423" fmla="*/ 197011 h 232898"/>
                  <a:gd name="csX424" fmla="*/ 9814 w 248264"/>
                  <a:gd name="csY424" fmla="*/ 197348 h 232898"/>
                  <a:gd name="csX425" fmla="*/ 9814 w 248264"/>
                  <a:gd name="csY425" fmla="*/ 198021 h 232898"/>
                  <a:gd name="csX426" fmla="*/ 9478 w 248264"/>
                  <a:gd name="csY426" fmla="*/ 198021 h 232898"/>
                  <a:gd name="csX427" fmla="*/ 9478 w 248264"/>
                  <a:gd name="csY427" fmla="*/ 198695 h 232898"/>
                  <a:gd name="csX428" fmla="*/ 8804 w 248264"/>
                  <a:gd name="csY428" fmla="*/ 199032 h 232898"/>
                  <a:gd name="csX429" fmla="*/ 8467 w 248264"/>
                  <a:gd name="csY429" fmla="*/ 200210 h 232898"/>
                  <a:gd name="csX430" fmla="*/ 7794 w 248264"/>
                  <a:gd name="csY430" fmla="*/ 200547 h 232898"/>
                  <a:gd name="csX431" fmla="*/ 7457 w 248264"/>
                  <a:gd name="csY431" fmla="*/ 201726 h 232898"/>
                  <a:gd name="csX432" fmla="*/ 6783 w 248264"/>
                  <a:gd name="csY432" fmla="*/ 202063 h 232898"/>
                  <a:gd name="csX433" fmla="*/ 6110 w 248264"/>
                  <a:gd name="csY433" fmla="*/ 203915 h 232898"/>
                  <a:gd name="csX434" fmla="*/ 5436 w 248264"/>
                  <a:gd name="csY434" fmla="*/ 204252 h 232898"/>
                  <a:gd name="csX435" fmla="*/ 4763 w 248264"/>
                  <a:gd name="csY435" fmla="*/ 206104 h 232898"/>
                  <a:gd name="csX436" fmla="*/ 4426 w 248264"/>
                  <a:gd name="csY436" fmla="*/ 206104 h 232898"/>
                  <a:gd name="csX437" fmla="*/ 4426 w 248264"/>
                  <a:gd name="csY437" fmla="*/ 206778 h 232898"/>
                  <a:gd name="csX438" fmla="*/ 4089 w 248264"/>
                  <a:gd name="csY438" fmla="*/ 206778 h 232898"/>
                  <a:gd name="csX439" fmla="*/ 3416 w 248264"/>
                  <a:gd name="csY439" fmla="*/ 208630 h 232898"/>
                  <a:gd name="csX440" fmla="*/ 3079 w 248264"/>
                  <a:gd name="csY440" fmla="*/ 208630 h 232898"/>
                  <a:gd name="csX441" fmla="*/ 3079 w 248264"/>
                  <a:gd name="csY441" fmla="*/ 209640 h 232898"/>
                  <a:gd name="csX442" fmla="*/ 2742 w 248264"/>
                  <a:gd name="csY442" fmla="*/ 209640 h 232898"/>
                  <a:gd name="csX443" fmla="*/ 2742 w 248264"/>
                  <a:gd name="csY443" fmla="*/ 210314 h 232898"/>
                  <a:gd name="csX444" fmla="*/ 2405 w 248264"/>
                  <a:gd name="csY444" fmla="*/ 210314 h 232898"/>
                  <a:gd name="csX445" fmla="*/ 2405 w 248264"/>
                  <a:gd name="csY445" fmla="*/ 211324 h 232898"/>
                  <a:gd name="csX446" fmla="*/ 2069 w 248264"/>
                  <a:gd name="csY446" fmla="*/ 211324 h 232898"/>
                  <a:gd name="csX447" fmla="*/ 2069 w 248264"/>
                  <a:gd name="csY447" fmla="*/ 211998 h 232898"/>
                  <a:gd name="csX448" fmla="*/ 1732 w 248264"/>
                  <a:gd name="csY448" fmla="*/ 211998 h 232898"/>
                  <a:gd name="csX449" fmla="*/ 1732 w 248264"/>
                  <a:gd name="csY449" fmla="*/ 213008 h 232898"/>
                  <a:gd name="csX450" fmla="*/ 216 w 248264"/>
                  <a:gd name="csY450" fmla="*/ 221090 h 232898"/>
                  <a:gd name="csX451" fmla="*/ 553 w 248264"/>
                  <a:gd name="csY451" fmla="*/ 221090 h 232898"/>
                  <a:gd name="csX452" fmla="*/ 553 w 248264"/>
                  <a:gd name="csY452" fmla="*/ 222269 h 232898"/>
                  <a:gd name="csX453" fmla="*/ 890 w 248264"/>
                  <a:gd name="csY453" fmla="*/ 222269 h 232898"/>
                  <a:gd name="csX454" fmla="*/ 890 w 248264"/>
                  <a:gd name="csY454" fmla="*/ 222943 h 232898"/>
                  <a:gd name="csX455" fmla="*/ 1227 w 248264"/>
                  <a:gd name="csY455" fmla="*/ 222943 h 232898"/>
                  <a:gd name="csX456" fmla="*/ 1227 w 248264"/>
                  <a:gd name="csY456" fmla="*/ 223953 h 232898"/>
                  <a:gd name="csX457" fmla="*/ 1563 w 248264"/>
                  <a:gd name="csY457" fmla="*/ 223953 h 232898"/>
                  <a:gd name="csX458" fmla="*/ 1563 w 248264"/>
                  <a:gd name="csY458" fmla="*/ 224626 h 232898"/>
                  <a:gd name="csX459" fmla="*/ 1900 w 248264"/>
                  <a:gd name="csY459" fmla="*/ 224626 h 232898"/>
                  <a:gd name="csX460" fmla="*/ 1900 w 248264"/>
                  <a:gd name="csY460" fmla="*/ 225300 h 232898"/>
                  <a:gd name="csX461" fmla="*/ 2574 w 248264"/>
                  <a:gd name="csY461" fmla="*/ 225637 h 232898"/>
                  <a:gd name="csX462" fmla="*/ 2574 w 248264"/>
                  <a:gd name="csY462" fmla="*/ 226310 h 232898"/>
                  <a:gd name="csX463" fmla="*/ 3584 w 248264"/>
                  <a:gd name="csY463" fmla="*/ 226984 h 232898"/>
                  <a:gd name="csX464" fmla="*/ 3584 w 248264"/>
                  <a:gd name="csY464" fmla="*/ 227657 h 232898"/>
                  <a:gd name="csX465" fmla="*/ 4258 w 248264"/>
                  <a:gd name="csY465" fmla="*/ 227994 h 232898"/>
                  <a:gd name="csX466" fmla="*/ 5100 w 248264"/>
                  <a:gd name="csY466" fmla="*/ 229173 h 232898"/>
                  <a:gd name="csX467" fmla="*/ 5773 w 248264"/>
                  <a:gd name="csY467" fmla="*/ 229173 h 232898"/>
                  <a:gd name="csX468" fmla="*/ 6110 w 248264"/>
                  <a:gd name="csY468" fmla="*/ 229846 h 232898"/>
                  <a:gd name="csX469" fmla="*/ 6783 w 248264"/>
                  <a:gd name="csY469" fmla="*/ 229846 h 232898"/>
                  <a:gd name="csX470" fmla="*/ 7120 w 248264"/>
                  <a:gd name="csY470" fmla="*/ 230520 h 232898"/>
                  <a:gd name="csX471" fmla="*/ 17392 w 248264"/>
                  <a:gd name="csY471" fmla="*/ 232709 h 232898"/>
                  <a:gd name="csX472" fmla="*/ 17392 w 248264"/>
                  <a:gd name="csY472" fmla="*/ 232372 h 232898"/>
                  <a:gd name="csX473" fmla="*/ 20254 w 248264"/>
                  <a:gd name="csY473" fmla="*/ 232035 h 232898"/>
                  <a:gd name="csX474" fmla="*/ 20254 w 248264"/>
                  <a:gd name="csY474" fmla="*/ 231699 h 232898"/>
                  <a:gd name="csX475" fmla="*/ 22780 w 248264"/>
                  <a:gd name="csY475" fmla="*/ 231362 h 232898"/>
                  <a:gd name="csX476" fmla="*/ 22780 w 248264"/>
                  <a:gd name="csY476" fmla="*/ 231025 h 232898"/>
                  <a:gd name="csX477" fmla="*/ 23790 w 248264"/>
                  <a:gd name="csY477" fmla="*/ 231025 h 232898"/>
                  <a:gd name="csX478" fmla="*/ 23790 w 248264"/>
                  <a:gd name="csY478" fmla="*/ 230688 h 232898"/>
                  <a:gd name="csX479" fmla="*/ 24801 w 248264"/>
                  <a:gd name="csY479" fmla="*/ 230688 h 232898"/>
                  <a:gd name="csX480" fmla="*/ 24801 w 248264"/>
                  <a:gd name="csY480" fmla="*/ 230352 h 232898"/>
                  <a:gd name="csX481" fmla="*/ 25811 w 248264"/>
                  <a:gd name="csY481" fmla="*/ 230352 h 232898"/>
                  <a:gd name="csX482" fmla="*/ 25811 w 248264"/>
                  <a:gd name="csY482" fmla="*/ 230015 h 232898"/>
                  <a:gd name="csX483" fmla="*/ 26821 w 248264"/>
                  <a:gd name="csY483" fmla="*/ 230015 h 232898"/>
                  <a:gd name="csX484" fmla="*/ 26821 w 248264"/>
                  <a:gd name="csY484" fmla="*/ 229678 h 232898"/>
                  <a:gd name="csX485" fmla="*/ 27832 w 248264"/>
                  <a:gd name="csY485" fmla="*/ 229678 h 232898"/>
                  <a:gd name="csX486" fmla="*/ 27832 w 248264"/>
                  <a:gd name="csY486" fmla="*/ 229341 h 232898"/>
                  <a:gd name="csX487" fmla="*/ 30694 w 248264"/>
                  <a:gd name="csY487" fmla="*/ 228668 h 232898"/>
                  <a:gd name="csX488" fmla="*/ 30694 w 248264"/>
                  <a:gd name="csY488" fmla="*/ 228331 h 232898"/>
                  <a:gd name="csX489" fmla="*/ 31368 w 248264"/>
                  <a:gd name="csY489" fmla="*/ 228331 h 232898"/>
                  <a:gd name="csX490" fmla="*/ 31368 w 248264"/>
                  <a:gd name="csY490" fmla="*/ 227994 h 232898"/>
                  <a:gd name="csX491" fmla="*/ 32378 w 248264"/>
                  <a:gd name="csY491" fmla="*/ 227994 h 232898"/>
                  <a:gd name="csX492" fmla="*/ 32378 w 248264"/>
                  <a:gd name="csY492" fmla="*/ 227657 h 232898"/>
                  <a:gd name="csX493" fmla="*/ 33052 w 248264"/>
                  <a:gd name="csY493" fmla="*/ 227657 h 232898"/>
                  <a:gd name="csX494" fmla="*/ 33052 w 248264"/>
                  <a:gd name="csY494" fmla="*/ 227321 h 232898"/>
                  <a:gd name="csX495" fmla="*/ 34062 w 248264"/>
                  <a:gd name="csY495" fmla="*/ 227321 h 232898"/>
                  <a:gd name="csX496" fmla="*/ 47196 w 248264"/>
                  <a:gd name="csY496" fmla="*/ 221090 h 232898"/>
                  <a:gd name="csX497" fmla="*/ 47533 w 248264"/>
                  <a:gd name="csY497" fmla="*/ 220417 h 232898"/>
                  <a:gd name="csX498" fmla="*/ 49385 w 248264"/>
                  <a:gd name="csY498" fmla="*/ 219743 h 232898"/>
                  <a:gd name="csX499" fmla="*/ 49722 w 248264"/>
                  <a:gd name="csY499" fmla="*/ 219070 h 232898"/>
                  <a:gd name="csX500" fmla="*/ 50395 w 248264"/>
                  <a:gd name="csY500" fmla="*/ 219070 h 232898"/>
                  <a:gd name="csX501" fmla="*/ 50395 w 248264"/>
                  <a:gd name="csY501" fmla="*/ 218733 h 232898"/>
                  <a:gd name="csX502" fmla="*/ 51069 w 248264"/>
                  <a:gd name="csY502" fmla="*/ 218733 h 232898"/>
                  <a:gd name="csX503" fmla="*/ 51406 w 248264"/>
                  <a:gd name="csY503" fmla="*/ 218059 h 232898"/>
                  <a:gd name="csX504" fmla="*/ 52584 w 248264"/>
                  <a:gd name="csY504" fmla="*/ 217723 h 232898"/>
                  <a:gd name="csX505" fmla="*/ 52921 w 248264"/>
                  <a:gd name="csY505" fmla="*/ 217049 h 232898"/>
                  <a:gd name="csX506" fmla="*/ 54100 w 248264"/>
                  <a:gd name="csY506" fmla="*/ 216712 h 232898"/>
                  <a:gd name="csX507" fmla="*/ 54437 w 248264"/>
                  <a:gd name="csY507" fmla="*/ 216039 h 232898"/>
                  <a:gd name="csX508" fmla="*/ 55110 w 248264"/>
                  <a:gd name="csY508" fmla="*/ 216039 h 232898"/>
                  <a:gd name="csX509" fmla="*/ 55110 w 248264"/>
                  <a:gd name="csY509" fmla="*/ 215702 h 232898"/>
                  <a:gd name="csX510" fmla="*/ 55784 w 248264"/>
                  <a:gd name="csY510" fmla="*/ 215702 h 232898"/>
                  <a:gd name="csX511" fmla="*/ 56120 w 248264"/>
                  <a:gd name="csY511" fmla="*/ 215028 h 232898"/>
                  <a:gd name="csX512" fmla="*/ 57131 w 248264"/>
                  <a:gd name="csY512" fmla="*/ 214692 h 232898"/>
                  <a:gd name="csX513" fmla="*/ 57131 w 248264"/>
                  <a:gd name="csY513" fmla="*/ 214355 h 232898"/>
                  <a:gd name="csX514" fmla="*/ 58309 w 248264"/>
                  <a:gd name="csY514" fmla="*/ 214018 h 232898"/>
                  <a:gd name="csX515" fmla="*/ 58646 w 248264"/>
                  <a:gd name="csY515" fmla="*/ 213345 h 232898"/>
                  <a:gd name="csX516" fmla="*/ 59320 w 248264"/>
                  <a:gd name="csY516" fmla="*/ 213345 h 232898"/>
                  <a:gd name="csX517" fmla="*/ 59656 w 248264"/>
                  <a:gd name="csY517" fmla="*/ 212671 h 232898"/>
                  <a:gd name="csX518" fmla="*/ 60330 w 248264"/>
                  <a:gd name="csY518" fmla="*/ 212671 h 232898"/>
                  <a:gd name="csX519" fmla="*/ 60667 w 248264"/>
                  <a:gd name="csY519" fmla="*/ 211998 h 232898"/>
                  <a:gd name="csX520" fmla="*/ 61340 w 248264"/>
                  <a:gd name="csY520" fmla="*/ 211998 h 232898"/>
                  <a:gd name="csX521" fmla="*/ 61677 w 248264"/>
                  <a:gd name="csY521" fmla="*/ 211324 h 232898"/>
                  <a:gd name="csX522" fmla="*/ 62351 w 248264"/>
                  <a:gd name="csY522" fmla="*/ 211324 h 232898"/>
                  <a:gd name="csX523" fmla="*/ 63024 w 248264"/>
                  <a:gd name="csY523" fmla="*/ 210314 h 232898"/>
                  <a:gd name="csX524" fmla="*/ 63698 w 248264"/>
                  <a:gd name="csY524" fmla="*/ 210314 h 232898"/>
                  <a:gd name="csX525" fmla="*/ 64034 w 248264"/>
                  <a:gd name="csY525" fmla="*/ 209640 h 232898"/>
                  <a:gd name="csX526" fmla="*/ 64708 w 248264"/>
                  <a:gd name="csY526" fmla="*/ 209640 h 232898"/>
                  <a:gd name="csX527" fmla="*/ 65045 w 248264"/>
                  <a:gd name="csY527" fmla="*/ 208967 h 232898"/>
                  <a:gd name="csX528" fmla="*/ 66055 w 248264"/>
                  <a:gd name="csY528" fmla="*/ 208630 h 232898"/>
                  <a:gd name="csX529" fmla="*/ 66729 w 248264"/>
                  <a:gd name="csY529" fmla="*/ 207620 h 232898"/>
                  <a:gd name="csX530" fmla="*/ 67402 w 248264"/>
                  <a:gd name="csY530" fmla="*/ 207620 h 232898"/>
                  <a:gd name="csX531" fmla="*/ 68076 w 248264"/>
                  <a:gd name="csY531" fmla="*/ 206778 h 232898"/>
                  <a:gd name="csX532" fmla="*/ 68749 w 248264"/>
                  <a:gd name="csY532" fmla="*/ 206778 h 232898"/>
                  <a:gd name="csX533" fmla="*/ 69423 w 248264"/>
                  <a:gd name="csY533" fmla="*/ 205767 h 232898"/>
                  <a:gd name="csX534" fmla="*/ 70096 w 248264"/>
                  <a:gd name="csY534" fmla="*/ 205767 h 232898"/>
                  <a:gd name="csX535" fmla="*/ 70770 w 248264"/>
                  <a:gd name="csY535" fmla="*/ 204757 h 232898"/>
                  <a:gd name="csX536" fmla="*/ 71443 w 248264"/>
                  <a:gd name="csY536" fmla="*/ 204757 h 232898"/>
                  <a:gd name="csX537" fmla="*/ 71780 w 248264"/>
                  <a:gd name="csY537" fmla="*/ 204083 h 232898"/>
                  <a:gd name="csX538" fmla="*/ 72454 w 248264"/>
                  <a:gd name="csY538" fmla="*/ 204083 h 232898"/>
                  <a:gd name="csX539" fmla="*/ 73127 w 248264"/>
                  <a:gd name="csY539" fmla="*/ 203073 h 232898"/>
                  <a:gd name="csX540" fmla="*/ 73801 w 248264"/>
                  <a:gd name="csY540" fmla="*/ 203073 h 232898"/>
                  <a:gd name="csX541" fmla="*/ 74474 w 248264"/>
                  <a:gd name="csY541" fmla="*/ 202063 h 232898"/>
                  <a:gd name="csX542" fmla="*/ 75485 w 248264"/>
                  <a:gd name="csY542" fmla="*/ 201726 h 232898"/>
                  <a:gd name="csX543" fmla="*/ 75822 w 248264"/>
                  <a:gd name="csY543" fmla="*/ 201052 h 232898"/>
                  <a:gd name="csX544" fmla="*/ 76495 w 248264"/>
                  <a:gd name="csY544" fmla="*/ 201052 h 232898"/>
                  <a:gd name="csX545" fmla="*/ 76832 w 248264"/>
                  <a:gd name="csY545" fmla="*/ 200379 h 232898"/>
                  <a:gd name="csX546" fmla="*/ 77505 w 248264"/>
                  <a:gd name="csY546" fmla="*/ 200379 h 232898"/>
                  <a:gd name="csX547" fmla="*/ 78179 w 248264"/>
                  <a:gd name="csY547" fmla="*/ 199369 h 232898"/>
                  <a:gd name="csX548" fmla="*/ 78852 w 248264"/>
                  <a:gd name="csY548" fmla="*/ 199369 h 232898"/>
                  <a:gd name="csX549" fmla="*/ 79526 w 248264"/>
                  <a:gd name="csY549" fmla="*/ 198358 h 232898"/>
                  <a:gd name="csX550" fmla="*/ 80199 w 248264"/>
                  <a:gd name="csY550" fmla="*/ 198358 h 232898"/>
                  <a:gd name="csX551" fmla="*/ 80536 w 248264"/>
                  <a:gd name="csY551" fmla="*/ 197685 h 232898"/>
                  <a:gd name="csX552" fmla="*/ 81210 w 248264"/>
                  <a:gd name="csY552" fmla="*/ 197685 h 232898"/>
                  <a:gd name="csX553" fmla="*/ 81883 w 248264"/>
                  <a:gd name="csY553" fmla="*/ 196674 h 232898"/>
                  <a:gd name="csX554" fmla="*/ 82894 w 248264"/>
                  <a:gd name="csY554" fmla="*/ 196338 h 232898"/>
                  <a:gd name="csX555" fmla="*/ 83230 w 248264"/>
                  <a:gd name="csY555" fmla="*/ 195664 h 232898"/>
                  <a:gd name="csX556" fmla="*/ 83904 w 248264"/>
                  <a:gd name="csY556" fmla="*/ 195664 h 232898"/>
                  <a:gd name="csX557" fmla="*/ 84241 w 248264"/>
                  <a:gd name="csY557" fmla="*/ 194991 h 232898"/>
                  <a:gd name="csX558" fmla="*/ 84914 w 248264"/>
                  <a:gd name="csY558" fmla="*/ 194991 h 232898"/>
                  <a:gd name="csX559" fmla="*/ 85588 w 248264"/>
                  <a:gd name="csY559" fmla="*/ 193980 h 232898"/>
                  <a:gd name="csX560" fmla="*/ 86261 w 248264"/>
                  <a:gd name="csY560" fmla="*/ 193980 h 232898"/>
                  <a:gd name="csX561" fmla="*/ 86598 w 248264"/>
                  <a:gd name="csY561" fmla="*/ 193307 h 232898"/>
                  <a:gd name="csX562" fmla="*/ 87272 w 248264"/>
                  <a:gd name="csY562" fmla="*/ 193307 h 232898"/>
                  <a:gd name="csX563" fmla="*/ 87945 w 248264"/>
                  <a:gd name="csY563" fmla="*/ 192296 h 232898"/>
                  <a:gd name="csX564" fmla="*/ 88956 w 248264"/>
                  <a:gd name="csY564" fmla="*/ 191960 h 232898"/>
                  <a:gd name="csX565" fmla="*/ 89292 w 248264"/>
                  <a:gd name="csY565" fmla="*/ 191286 h 232898"/>
                  <a:gd name="csX566" fmla="*/ 89966 w 248264"/>
                  <a:gd name="csY566" fmla="*/ 191286 h 232898"/>
                  <a:gd name="csX567" fmla="*/ 90303 w 248264"/>
                  <a:gd name="csY567" fmla="*/ 190613 h 232898"/>
                  <a:gd name="csX568" fmla="*/ 90976 w 248264"/>
                  <a:gd name="csY568" fmla="*/ 190613 h 232898"/>
                  <a:gd name="csX569" fmla="*/ 91650 w 248264"/>
                  <a:gd name="csY569" fmla="*/ 189602 h 232898"/>
                  <a:gd name="csX570" fmla="*/ 92323 w 248264"/>
                  <a:gd name="csY570" fmla="*/ 189602 h 232898"/>
                  <a:gd name="csX571" fmla="*/ 92660 w 248264"/>
                  <a:gd name="csY571" fmla="*/ 188929 h 232898"/>
                  <a:gd name="csX572" fmla="*/ 93334 w 248264"/>
                  <a:gd name="csY572" fmla="*/ 188929 h 232898"/>
                  <a:gd name="csX573" fmla="*/ 94007 w 248264"/>
                  <a:gd name="csY573" fmla="*/ 187918 h 232898"/>
                  <a:gd name="csX574" fmla="*/ 94681 w 248264"/>
                  <a:gd name="csY574" fmla="*/ 187918 h 232898"/>
                  <a:gd name="csX575" fmla="*/ 95018 w 248264"/>
                  <a:gd name="csY575" fmla="*/ 187245 h 232898"/>
                  <a:gd name="csX576" fmla="*/ 95691 w 248264"/>
                  <a:gd name="csY576" fmla="*/ 187245 h 232898"/>
                  <a:gd name="csX577" fmla="*/ 96364 w 248264"/>
                  <a:gd name="csY577" fmla="*/ 186235 h 232898"/>
                  <a:gd name="csX578" fmla="*/ 97038 w 248264"/>
                  <a:gd name="csY578" fmla="*/ 186235 h 232898"/>
                  <a:gd name="csX579" fmla="*/ 97375 w 248264"/>
                  <a:gd name="csY579" fmla="*/ 185561 h 232898"/>
                  <a:gd name="csX580" fmla="*/ 98048 w 248264"/>
                  <a:gd name="csY580" fmla="*/ 185561 h 232898"/>
                  <a:gd name="csX581" fmla="*/ 98722 w 248264"/>
                  <a:gd name="csY581" fmla="*/ 184551 h 232898"/>
                  <a:gd name="csX582" fmla="*/ 99227 w 248264"/>
                  <a:gd name="csY582" fmla="*/ 184551 h 232898"/>
                  <a:gd name="csX583" fmla="*/ 99564 w 248264"/>
                  <a:gd name="csY583" fmla="*/ 183877 h 232898"/>
                  <a:gd name="csX584" fmla="*/ 100237 w 248264"/>
                  <a:gd name="csY584" fmla="*/ 183877 h 232898"/>
                  <a:gd name="csX585" fmla="*/ 100911 w 248264"/>
                  <a:gd name="csY585" fmla="*/ 182867 h 232898"/>
                  <a:gd name="csX586" fmla="*/ 101585 w 248264"/>
                  <a:gd name="csY586" fmla="*/ 182867 h 232898"/>
                  <a:gd name="csX587" fmla="*/ 101921 w 248264"/>
                  <a:gd name="csY587" fmla="*/ 182193 h 232898"/>
                  <a:gd name="csX588" fmla="*/ 102595 w 248264"/>
                  <a:gd name="csY588" fmla="*/ 182193 h 232898"/>
                  <a:gd name="csX589" fmla="*/ 103268 w 248264"/>
                  <a:gd name="csY589" fmla="*/ 181183 h 232898"/>
                  <a:gd name="csX590" fmla="*/ 103942 w 248264"/>
                  <a:gd name="csY590" fmla="*/ 181183 h 232898"/>
                  <a:gd name="csX591" fmla="*/ 104279 w 248264"/>
                  <a:gd name="csY591" fmla="*/ 180509 h 232898"/>
                  <a:gd name="csX592" fmla="*/ 104952 w 248264"/>
                  <a:gd name="csY592" fmla="*/ 180509 h 232898"/>
                  <a:gd name="csX593" fmla="*/ 105626 w 248264"/>
                  <a:gd name="csY593" fmla="*/ 179499 h 232898"/>
                  <a:gd name="csX594" fmla="*/ 106299 w 248264"/>
                  <a:gd name="csY594" fmla="*/ 179499 h 232898"/>
                  <a:gd name="csX595" fmla="*/ 106636 w 248264"/>
                  <a:gd name="csY595" fmla="*/ 178826 h 232898"/>
                  <a:gd name="csX596" fmla="*/ 107646 w 248264"/>
                  <a:gd name="csY596" fmla="*/ 178489 h 232898"/>
                  <a:gd name="csX597" fmla="*/ 107646 w 248264"/>
                  <a:gd name="csY597" fmla="*/ 178152 h 232898"/>
                  <a:gd name="csX598" fmla="*/ 108320 w 248264"/>
                  <a:gd name="csY598" fmla="*/ 178152 h 232898"/>
                  <a:gd name="csX599" fmla="*/ 108993 w 248264"/>
                  <a:gd name="csY599" fmla="*/ 177142 h 232898"/>
                  <a:gd name="csX600" fmla="*/ 109667 w 248264"/>
                  <a:gd name="csY600" fmla="*/ 177142 h 232898"/>
                  <a:gd name="csX601" fmla="*/ 110004 w 248264"/>
                  <a:gd name="csY601" fmla="*/ 176468 h 232898"/>
                  <a:gd name="csX602" fmla="*/ 111014 w 248264"/>
                  <a:gd name="csY602" fmla="*/ 176131 h 232898"/>
                  <a:gd name="csX603" fmla="*/ 111014 w 248264"/>
                  <a:gd name="csY603" fmla="*/ 175795 h 232898"/>
                  <a:gd name="csX604" fmla="*/ 111688 w 248264"/>
                  <a:gd name="csY604" fmla="*/ 175795 h 232898"/>
                  <a:gd name="csX605" fmla="*/ 112024 w 248264"/>
                  <a:gd name="csY605" fmla="*/ 175121 h 232898"/>
                  <a:gd name="csX606" fmla="*/ 112698 w 248264"/>
                  <a:gd name="csY606" fmla="*/ 175121 h 232898"/>
                  <a:gd name="csX607" fmla="*/ 113035 w 248264"/>
                  <a:gd name="csY607" fmla="*/ 174448 h 232898"/>
                  <a:gd name="csX608" fmla="*/ 114213 w 248264"/>
                  <a:gd name="csY608" fmla="*/ 174111 h 232898"/>
                  <a:gd name="csX609" fmla="*/ 114550 w 248264"/>
                  <a:gd name="csY609" fmla="*/ 173437 h 232898"/>
                  <a:gd name="csX610" fmla="*/ 115224 w 248264"/>
                  <a:gd name="csY610" fmla="*/ 173437 h 232898"/>
                  <a:gd name="csX611" fmla="*/ 115224 w 248264"/>
                  <a:gd name="csY611" fmla="*/ 173100 h 232898"/>
                  <a:gd name="csX612" fmla="*/ 115897 w 248264"/>
                  <a:gd name="csY612" fmla="*/ 173100 h 232898"/>
                  <a:gd name="csX613" fmla="*/ 115897 w 248264"/>
                  <a:gd name="csY613" fmla="*/ 172764 h 232898"/>
                  <a:gd name="csX614" fmla="*/ 123138 w 248264"/>
                  <a:gd name="csY614" fmla="*/ 172090 h 232898"/>
                  <a:gd name="csX615" fmla="*/ 126337 w 248264"/>
                  <a:gd name="csY615" fmla="*/ 173942 h 232898"/>
                  <a:gd name="csX616" fmla="*/ 126674 w 248264"/>
                  <a:gd name="csY616" fmla="*/ 179499 h 232898"/>
                  <a:gd name="csX617" fmla="*/ 123306 w 248264"/>
                  <a:gd name="csY617" fmla="*/ 192633 h 232898"/>
                  <a:gd name="csX618" fmla="*/ 122969 w 248264"/>
                  <a:gd name="csY618" fmla="*/ 195496 h 232898"/>
                  <a:gd name="csX619" fmla="*/ 122633 w 248264"/>
                  <a:gd name="csY619" fmla="*/ 195496 h 232898"/>
                  <a:gd name="csX620" fmla="*/ 122633 w 248264"/>
                  <a:gd name="csY620" fmla="*/ 196674 h 232898"/>
                  <a:gd name="csX621" fmla="*/ 122296 w 248264"/>
                  <a:gd name="csY621" fmla="*/ 196674 h 232898"/>
                  <a:gd name="csX622" fmla="*/ 122296 w 248264"/>
                  <a:gd name="csY622" fmla="*/ 197853 h 232898"/>
                  <a:gd name="csX623" fmla="*/ 121959 w 248264"/>
                  <a:gd name="csY623" fmla="*/ 197853 h 232898"/>
                  <a:gd name="csX624" fmla="*/ 121959 w 248264"/>
                  <a:gd name="csY624" fmla="*/ 199369 h 232898"/>
                  <a:gd name="csX625" fmla="*/ 121622 w 248264"/>
                  <a:gd name="csY625" fmla="*/ 199369 h 232898"/>
                  <a:gd name="csX626" fmla="*/ 121622 w 248264"/>
                  <a:gd name="csY626" fmla="*/ 200547 h 232898"/>
                  <a:gd name="csX627" fmla="*/ 121286 w 248264"/>
                  <a:gd name="csY627" fmla="*/ 200547 h 232898"/>
                  <a:gd name="csX628" fmla="*/ 121286 w 248264"/>
                  <a:gd name="csY628" fmla="*/ 201726 h 232898"/>
                  <a:gd name="csX629" fmla="*/ 120949 w 248264"/>
                  <a:gd name="csY629" fmla="*/ 201726 h 232898"/>
                  <a:gd name="csX630" fmla="*/ 120949 w 248264"/>
                  <a:gd name="csY630" fmla="*/ 203241 h 232898"/>
                  <a:gd name="csX631" fmla="*/ 120612 w 248264"/>
                  <a:gd name="csY631" fmla="*/ 203241 h 232898"/>
                  <a:gd name="csX632" fmla="*/ 119939 w 248264"/>
                  <a:gd name="csY632" fmla="*/ 207956 h 232898"/>
                  <a:gd name="csX633" fmla="*/ 119265 w 248264"/>
                  <a:gd name="csY633" fmla="*/ 215534 h 232898"/>
                  <a:gd name="csX634" fmla="*/ 119602 w 248264"/>
                  <a:gd name="csY634" fmla="*/ 215534 h 232898"/>
                  <a:gd name="csX635" fmla="*/ 119602 w 248264"/>
                  <a:gd name="csY635" fmla="*/ 216712 h 232898"/>
                  <a:gd name="csX636" fmla="*/ 119939 w 248264"/>
                  <a:gd name="csY636" fmla="*/ 216712 h 232898"/>
                  <a:gd name="csX637" fmla="*/ 119939 w 248264"/>
                  <a:gd name="csY637" fmla="*/ 217891 h 232898"/>
                  <a:gd name="csX638" fmla="*/ 120275 w 248264"/>
                  <a:gd name="csY638" fmla="*/ 217891 h 232898"/>
                  <a:gd name="csX639" fmla="*/ 120275 w 248264"/>
                  <a:gd name="csY639" fmla="*/ 218901 h 232898"/>
                  <a:gd name="csX640" fmla="*/ 120612 w 248264"/>
                  <a:gd name="csY640" fmla="*/ 218901 h 232898"/>
                  <a:gd name="csX641" fmla="*/ 120612 w 248264"/>
                  <a:gd name="csY641" fmla="*/ 219912 h 232898"/>
                  <a:gd name="csX642" fmla="*/ 120949 w 248264"/>
                  <a:gd name="csY642" fmla="*/ 219912 h 232898"/>
                  <a:gd name="csX643" fmla="*/ 120949 w 248264"/>
                  <a:gd name="csY643" fmla="*/ 220922 h 232898"/>
                  <a:gd name="csX644" fmla="*/ 121286 w 248264"/>
                  <a:gd name="csY644" fmla="*/ 220922 h 232898"/>
                  <a:gd name="csX645" fmla="*/ 121286 w 248264"/>
                  <a:gd name="csY645" fmla="*/ 221595 h 232898"/>
                  <a:gd name="csX646" fmla="*/ 121622 w 248264"/>
                  <a:gd name="csY646" fmla="*/ 221595 h 232898"/>
                  <a:gd name="csX647" fmla="*/ 122296 w 248264"/>
                  <a:gd name="csY647" fmla="*/ 223448 h 232898"/>
                  <a:gd name="csX648" fmla="*/ 122969 w 248264"/>
                  <a:gd name="csY648" fmla="*/ 223785 h 232898"/>
                  <a:gd name="csX649" fmla="*/ 122969 w 248264"/>
                  <a:gd name="csY649" fmla="*/ 224458 h 232898"/>
                  <a:gd name="csX650" fmla="*/ 123643 w 248264"/>
                  <a:gd name="csY650" fmla="*/ 224795 h 232898"/>
                  <a:gd name="csX651" fmla="*/ 123643 w 248264"/>
                  <a:gd name="csY651" fmla="*/ 225468 h 232898"/>
                  <a:gd name="csX652" fmla="*/ 125832 w 248264"/>
                  <a:gd name="csY652" fmla="*/ 227321 h 232898"/>
                  <a:gd name="csX653" fmla="*/ 126842 w 248264"/>
                  <a:gd name="csY653" fmla="*/ 228499 h 232898"/>
                  <a:gd name="csX654" fmla="*/ 127516 w 248264"/>
                  <a:gd name="csY654" fmla="*/ 228499 h 232898"/>
                  <a:gd name="csX655" fmla="*/ 127853 w 248264"/>
                  <a:gd name="csY655" fmla="*/ 229173 h 232898"/>
                  <a:gd name="csX656" fmla="*/ 129031 w 248264"/>
                  <a:gd name="csY656" fmla="*/ 229510 h 232898"/>
                  <a:gd name="csX657" fmla="*/ 129031 w 248264"/>
                  <a:gd name="csY657" fmla="*/ 229846 h 232898"/>
                  <a:gd name="csX658" fmla="*/ 129705 w 248264"/>
                  <a:gd name="csY658" fmla="*/ 229846 h 232898"/>
                  <a:gd name="csX659" fmla="*/ 129705 w 248264"/>
                  <a:gd name="csY659" fmla="*/ 230183 h 232898"/>
                  <a:gd name="csX660" fmla="*/ 130715 w 248264"/>
                  <a:gd name="csY660" fmla="*/ 230183 h 232898"/>
                  <a:gd name="csX661" fmla="*/ 130715 w 248264"/>
                  <a:gd name="csY661" fmla="*/ 230520 h 232898"/>
                  <a:gd name="csX662" fmla="*/ 134083 w 248264"/>
                  <a:gd name="csY662" fmla="*/ 229846 h 232898"/>
                  <a:gd name="csX663" fmla="*/ 136946 w 248264"/>
                  <a:gd name="csY663" fmla="*/ 226984 h 232898"/>
                  <a:gd name="csX664" fmla="*/ 134757 w 248264"/>
                  <a:gd name="csY664" fmla="*/ 217891 h 232898"/>
                  <a:gd name="csX665" fmla="*/ 134420 w 248264"/>
                  <a:gd name="csY665" fmla="*/ 208798 h 232898"/>
                  <a:gd name="csX666" fmla="*/ 134420 w 248264"/>
                  <a:gd name="csY666" fmla="*/ 203578 h 232898"/>
                  <a:gd name="csX667" fmla="*/ 134757 w 248264"/>
                  <a:gd name="csY667" fmla="*/ 203578 h 232898"/>
                  <a:gd name="csX668" fmla="*/ 134757 w 248264"/>
                  <a:gd name="csY668" fmla="*/ 201726 h 232898"/>
                  <a:gd name="csX669" fmla="*/ 135093 w 248264"/>
                  <a:gd name="csY669" fmla="*/ 201726 h 232898"/>
                  <a:gd name="csX670" fmla="*/ 135093 w 248264"/>
                  <a:gd name="csY670" fmla="*/ 200547 h 232898"/>
                  <a:gd name="csX671" fmla="*/ 135430 w 248264"/>
                  <a:gd name="csY671" fmla="*/ 200547 h 232898"/>
                  <a:gd name="csX672" fmla="*/ 135430 w 248264"/>
                  <a:gd name="csY672" fmla="*/ 199369 h 232898"/>
                  <a:gd name="csX673" fmla="*/ 135767 w 248264"/>
                  <a:gd name="csY673" fmla="*/ 199369 h 232898"/>
                  <a:gd name="csX674" fmla="*/ 135767 w 248264"/>
                  <a:gd name="csY674" fmla="*/ 198358 h 232898"/>
                  <a:gd name="csX675" fmla="*/ 136104 w 248264"/>
                  <a:gd name="csY675" fmla="*/ 198358 h 232898"/>
                  <a:gd name="csX676" fmla="*/ 136104 w 248264"/>
                  <a:gd name="csY676" fmla="*/ 197348 h 232898"/>
                  <a:gd name="csX677" fmla="*/ 136440 w 248264"/>
                  <a:gd name="csY677" fmla="*/ 197348 h 232898"/>
                  <a:gd name="csX678" fmla="*/ 136440 w 248264"/>
                  <a:gd name="csY678" fmla="*/ 196338 h 232898"/>
                  <a:gd name="csX679" fmla="*/ 136777 w 248264"/>
                  <a:gd name="csY679" fmla="*/ 196338 h 232898"/>
                  <a:gd name="csX680" fmla="*/ 136777 w 248264"/>
                  <a:gd name="csY680" fmla="*/ 195327 h 232898"/>
                  <a:gd name="csX681" fmla="*/ 137114 w 248264"/>
                  <a:gd name="csY681" fmla="*/ 195327 h 232898"/>
                  <a:gd name="csX682" fmla="*/ 137114 w 248264"/>
                  <a:gd name="csY682" fmla="*/ 194317 h 232898"/>
                  <a:gd name="csX683" fmla="*/ 137451 w 248264"/>
                  <a:gd name="csY683" fmla="*/ 194317 h 232898"/>
                  <a:gd name="csX684" fmla="*/ 137787 w 248264"/>
                  <a:gd name="csY684" fmla="*/ 192465 h 232898"/>
                  <a:gd name="csX685" fmla="*/ 138124 w 248264"/>
                  <a:gd name="csY685" fmla="*/ 192465 h 232898"/>
                  <a:gd name="csX686" fmla="*/ 138124 w 248264"/>
                  <a:gd name="csY686" fmla="*/ 191791 h 232898"/>
                  <a:gd name="csX687" fmla="*/ 138461 w 248264"/>
                  <a:gd name="csY687" fmla="*/ 191791 h 232898"/>
                  <a:gd name="csX688" fmla="*/ 138461 w 248264"/>
                  <a:gd name="csY688" fmla="*/ 190781 h 232898"/>
                  <a:gd name="csX689" fmla="*/ 138798 w 248264"/>
                  <a:gd name="csY689" fmla="*/ 190781 h 232898"/>
                  <a:gd name="csX690" fmla="*/ 138798 w 248264"/>
                  <a:gd name="csY690" fmla="*/ 190107 h 232898"/>
                  <a:gd name="csX691" fmla="*/ 139134 w 248264"/>
                  <a:gd name="csY691" fmla="*/ 190107 h 232898"/>
                  <a:gd name="csX692" fmla="*/ 139134 w 248264"/>
                  <a:gd name="csY692" fmla="*/ 189097 h 232898"/>
                  <a:gd name="csX693" fmla="*/ 139471 w 248264"/>
                  <a:gd name="csY693" fmla="*/ 189097 h 232898"/>
                  <a:gd name="csX694" fmla="*/ 139471 w 248264"/>
                  <a:gd name="csY694" fmla="*/ 188423 h 232898"/>
                  <a:gd name="csX695" fmla="*/ 139808 w 248264"/>
                  <a:gd name="csY695" fmla="*/ 188423 h 232898"/>
                  <a:gd name="csX696" fmla="*/ 139808 w 248264"/>
                  <a:gd name="csY696" fmla="*/ 187413 h 232898"/>
                  <a:gd name="csX697" fmla="*/ 140145 w 248264"/>
                  <a:gd name="csY697" fmla="*/ 187413 h 232898"/>
                  <a:gd name="csX698" fmla="*/ 140145 w 248264"/>
                  <a:gd name="csY698" fmla="*/ 186740 h 232898"/>
                  <a:gd name="csX699" fmla="*/ 140482 w 248264"/>
                  <a:gd name="csY699" fmla="*/ 186740 h 232898"/>
                  <a:gd name="csX700" fmla="*/ 140482 w 248264"/>
                  <a:gd name="csY700" fmla="*/ 185729 h 232898"/>
                  <a:gd name="csX701" fmla="*/ 140818 w 248264"/>
                  <a:gd name="csY701" fmla="*/ 185729 h 232898"/>
                  <a:gd name="csX702" fmla="*/ 140818 w 248264"/>
                  <a:gd name="csY702" fmla="*/ 185056 h 232898"/>
                  <a:gd name="csX703" fmla="*/ 141155 w 248264"/>
                  <a:gd name="csY703" fmla="*/ 185056 h 232898"/>
                  <a:gd name="csX704" fmla="*/ 141155 w 248264"/>
                  <a:gd name="csY704" fmla="*/ 184045 h 232898"/>
                  <a:gd name="csX705" fmla="*/ 141492 w 248264"/>
                  <a:gd name="csY705" fmla="*/ 184045 h 232898"/>
                  <a:gd name="csX706" fmla="*/ 141492 w 248264"/>
                  <a:gd name="csY706" fmla="*/ 183372 h 232898"/>
                  <a:gd name="csX707" fmla="*/ 141829 w 248264"/>
                  <a:gd name="csY707" fmla="*/ 183372 h 232898"/>
                  <a:gd name="csX708" fmla="*/ 141829 w 248264"/>
                  <a:gd name="csY708" fmla="*/ 182362 h 232898"/>
                  <a:gd name="csX709" fmla="*/ 142165 w 248264"/>
                  <a:gd name="csY709" fmla="*/ 182362 h 232898"/>
                  <a:gd name="csX710" fmla="*/ 142165 w 248264"/>
                  <a:gd name="csY710" fmla="*/ 181688 h 232898"/>
                  <a:gd name="csX711" fmla="*/ 142502 w 248264"/>
                  <a:gd name="csY711" fmla="*/ 181688 h 232898"/>
                  <a:gd name="csX712" fmla="*/ 142502 w 248264"/>
                  <a:gd name="csY712" fmla="*/ 180678 h 232898"/>
                  <a:gd name="csX713" fmla="*/ 142839 w 248264"/>
                  <a:gd name="csY713" fmla="*/ 180678 h 232898"/>
                  <a:gd name="csX714" fmla="*/ 142839 w 248264"/>
                  <a:gd name="csY714" fmla="*/ 179667 h 232898"/>
                  <a:gd name="csX715" fmla="*/ 143176 w 248264"/>
                  <a:gd name="csY715" fmla="*/ 179667 h 232898"/>
                  <a:gd name="csX716" fmla="*/ 143176 w 248264"/>
                  <a:gd name="csY716" fmla="*/ 178994 h 232898"/>
                  <a:gd name="csX717" fmla="*/ 143513 w 248264"/>
                  <a:gd name="csY717" fmla="*/ 178994 h 232898"/>
                  <a:gd name="csX718" fmla="*/ 143849 w 248264"/>
                  <a:gd name="csY718" fmla="*/ 177142 h 232898"/>
                  <a:gd name="csX719" fmla="*/ 144186 w 248264"/>
                  <a:gd name="csY719" fmla="*/ 177142 h 232898"/>
                  <a:gd name="csX720" fmla="*/ 144186 w 248264"/>
                  <a:gd name="csY720" fmla="*/ 176468 h 232898"/>
                  <a:gd name="csX721" fmla="*/ 144523 w 248264"/>
                  <a:gd name="csY721" fmla="*/ 176468 h 232898"/>
                  <a:gd name="csX722" fmla="*/ 144523 w 248264"/>
                  <a:gd name="csY722" fmla="*/ 175458 h 232898"/>
                  <a:gd name="csX723" fmla="*/ 144860 w 248264"/>
                  <a:gd name="csY723" fmla="*/ 175458 h 232898"/>
                  <a:gd name="csX724" fmla="*/ 144860 w 248264"/>
                  <a:gd name="csY724" fmla="*/ 174448 h 232898"/>
                  <a:gd name="csX725" fmla="*/ 145196 w 248264"/>
                  <a:gd name="csY725" fmla="*/ 174448 h 232898"/>
                  <a:gd name="csX726" fmla="*/ 145196 w 248264"/>
                  <a:gd name="csY726" fmla="*/ 173774 h 232898"/>
                  <a:gd name="csX727" fmla="*/ 145533 w 248264"/>
                  <a:gd name="csY727" fmla="*/ 173774 h 232898"/>
                  <a:gd name="csX728" fmla="*/ 145533 w 248264"/>
                  <a:gd name="csY728" fmla="*/ 172764 h 232898"/>
                  <a:gd name="csX729" fmla="*/ 145870 w 248264"/>
                  <a:gd name="csY729" fmla="*/ 172764 h 232898"/>
                  <a:gd name="csX730" fmla="*/ 146207 w 248264"/>
                  <a:gd name="csY730" fmla="*/ 170911 h 232898"/>
                  <a:gd name="csX731" fmla="*/ 146543 w 248264"/>
                  <a:gd name="csY731" fmla="*/ 170911 h 232898"/>
                  <a:gd name="csX732" fmla="*/ 146543 w 248264"/>
                  <a:gd name="csY732" fmla="*/ 170238 h 232898"/>
                  <a:gd name="csX733" fmla="*/ 146880 w 248264"/>
                  <a:gd name="csY733" fmla="*/ 170238 h 232898"/>
                  <a:gd name="csX734" fmla="*/ 147217 w 248264"/>
                  <a:gd name="csY734" fmla="*/ 168386 h 232898"/>
                  <a:gd name="csX735" fmla="*/ 147554 w 248264"/>
                  <a:gd name="csY735" fmla="*/ 168386 h 232898"/>
                  <a:gd name="csX736" fmla="*/ 147554 w 248264"/>
                  <a:gd name="csY736" fmla="*/ 167712 h 232898"/>
                  <a:gd name="csX737" fmla="*/ 147891 w 248264"/>
                  <a:gd name="csY737" fmla="*/ 167712 h 232898"/>
                  <a:gd name="csX738" fmla="*/ 148564 w 248264"/>
                  <a:gd name="csY738" fmla="*/ 164850 h 232898"/>
                  <a:gd name="csX739" fmla="*/ 148901 w 248264"/>
                  <a:gd name="csY739" fmla="*/ 164850 h 232898"/>
                  <a:gd name="csX740" fmla="*/ 148901 w 248264"/>
                  <a:gd name="csY740" fmla="*/ 164176 h 232898"/>
                  <a:gd name="csX741" fmla="*/ 149238 w 248264"/>
                  <a:gd name="csY741" fmla="*/ 164176 h 232898"/>
                  <a:gd name="csX742" fmla="*/ 149574 w 248264"/>
                  <a:gd name="csY742" fmla="*/ 162324 h 232898"/>
                  <a:gd name="csX743" fmla="*/ 149911 w 248264"/>
                  <a:gd name="csY743" fmla="*/ 162324 h 232898"/>
                  <a:gd name="csX744" fmla="*/ 149911 w 248264"/>
                  <a:gd name="csY744" fmla="*/ 161650 h 232898"/>
                  <a:gd name="csX745" fmla="*/ 150248 w 248264"/>
                  <a:gd name="csY745" fmla="*/ 161650 h 232898"/>
                  <a:gd name="csX746" fmla="*/ 150922 w 248264"/>
                  <a:gd name="csY746" fmla="*/ 158788 h 232898"/>
                  <a:gd name="csX747" fmla="*/ 151258 w 248264"/>
                  <a:gd name="csY747" fmla="*/ 158788 h 232898"/>
                  <a:gd name="csX748" fmla="*/ 151258 w 248264"/>
                  <a:gd name="csY748" fmla="*/ 158114 h 232898"/>
                  <a:gd name="csX749" fmla="*/ 151595 w 248264"/>
                  <a:gd name="csY749" fmla="*/ 158114 h 232898"/>
                  <a:gd name="csX750" fmla="*/ 151932 w 248264"/>
                  <a:gd name="csY750" fmla="*/ 156262 h 232898"/>
                  <a:gd name="csX751" fmla="*/ 152269 w 248264"/>
                  <a:gd name="csY751" fmla="*/ 156262 h 232898"/>
                  <a:gd name="csX752" fmla="*/ 152269 w 248264"/>
                  <a:gd name="csY752" fmla="*/ 155588 h 232898"/>
                  <a:gd name="csX753" fmla="*/ 152605 w 248264"/>
                  <a:gd name="csY753" fmla="*/ 155588 h 232898"/>
                  <a:gd name="csX754" fmla="*/ 152605 w 248264"/>
                  <a:gd name="csY754" fmla="*/ 154578 h 232898"/>
                  <a:gd name="csX755" fmla="*/ 152942 w 248264"/>
                  <a:gd name="csY755" fmla="*/ 154578 h 232898"/>
                  <a:gd name="csX756" fmla="*/ 153279 w 248264"/>
                  <a:gd name="csY756" fmla="*/ 153063 h 232898"/>
                  <a:gd name="csX757" fmla="*/ 153616 w 248264"/>
                  <a:gd name="csY757" fmla="*/ 153063 h 232898"/>
                  <a:gd name="csX758" fmla="*/ 153616 w 248264"/>
                  <a:gd name="csY758" fmla="*/ 152389 h 232898"/>
                  <a:gd name="csX759" fmla="*/ 153952 w 248264"/>
                  <a:gd name="csY759" fmla="*/ 152389 h 232898"/>
                  <a:gd name="csX760" fmla="*/ 153952 w 248264"/>
                  <a:gd name="csY760" fmla="*/ 151379 h 232898"/>
                  <a:gd name="csX761" fmla="*/ 154289 w 248264"/>
                  <a:gd name="csY761" fmla="*/ 151379 h 232898"/>
                  <a:gd name="csX762" fmla="*/ 154626 w 248264"/>
                  <a:gd name="csY762" fmla="*/ 150200 h 232898"/>
                  <a:gd name="csX763" fmla="*/ 154963 w 248264"/>
                  <a:gd name="csY763" fmla="*/ 150200 h 232898"/>
                  <a:gd name="csX764" fmla="*/ 154963 w 248264"/>
                  <a:gd name="csY764" fmla="*/ 149190 h 232898"/>
                  <a:gd name="csX765" fmla="*/ 155299 w 248264"/>
                  <a:gd name="csY765" fmla="*/ 149190 h 232898"/>
                  <a:gd name="csX766" fmla="*/ 155636 w 248264"/>
                  <a:gd name="csY766" fmla="*/ 148011 h 232898"/>
                  <a:gd name="csX767" fmla="*/ 155973 w 248264"/>
                  <a:gd name="csY767" fmla="*/ 148011 h 232898"/>
                  <a:gd name="csX768" fmla="*/ 155973 w 248264"/>
                  <a:gd name="csY768" fmla="*/ 147001 h 232898"/>
                  <a:gd name="csX769" fmla="*/ 156310 w 248264"/>
                  <a:gd name="csY769" fmla="*/ 147001 h 232898"/>
                  <a:gd name="csX770" fmla="*/ 156647 w 248264"/>
                  <a:gd name="csY770" fmla="*/ 145822 h 232898"/>
                  <a:gd name="csX771" fmla="*/ 156983 w 248264"/>
                  <a:gd name="csY771" fmla="*/ 145822 h 232898"/>
                  <a:gd name="csX772" fmla="*/ 156983 w 248264"/>
                  <a:gd name="csY772" fmla="*/ 145148 h 232898"/>
                  <a:gd name="csX773" fmla="*/ 157320 w 248264"/>
                  <a:gd name="csY773" fmla="*/ 145148 h 232898"/>
                  <a:gd name="csX774" fmla="*/ 157320 w 248264"/>
                  <a:gd name="csY774" fmla="*/ 144138 h 232898"/>
                  <a:gd name="csX775" fmla="*/ 157657 w 248264"/>
                  <a:gd name="csY775" fmla="*/ 144138 h 232898"/>
                  <a:gd name="csX776" fmla="*/ 157994 w 248264"/>
                  <a:gd name="csY776" fmla="*/ 142959 h 232898"/>
                  <a:gd name="csX777" fmla="*/ 158330 w 248264"/>
                  <a:gd name="csY777" fmla="*/ 142959 h 232898"/>
                  <a:gd name="csX778" fmla="*/ 158330 w 248264"/>
                  <a:gd name="csY778" fmla="*/ 142286 h 232898"/>
                  <a:gd name="csX779" fmla="*/ 158667 w 248264"/>
                  <a:gd name="csY779" fmla="*/ 142286 h 232898"/>
                  <a:gd name="csX780" fmla="*/ 158667 w 248264"/>
                  <a:gd name="csY780" fmla="*/ 141276 h 232898"/>
                  <a:gd name="csX781" fmla="*/ 159004 w 248264"/>
                  <a:gd name="csY781" fmla="*/ 141276 h 232898"/>
                  <a:gd name="csX782" fmla="*/ 159341 w 248264"/>
                  <a:gd name="csY782" fmla="*/ 140097 h 232898"/>
                  <a:gd name="csX783" fmla="*/ 159678 w 248264"/>
                  <a:gd name="csY783" fmla="*/ 140097 h 232898"/>
                  <a:gd name="csX784" fmla="*/ 159678 w 248264"/>
                  <a:gd name="csY784" fmla="*/ 139423 h 232898"/>
                  <a:gd name="csX785" fmla="*/ 160014 w 248264"/>
                  <a:gd name="csY785" fmla="*/ 139423 h 232898"/>
                  <a:gd name="csX786" fmla="*/ 160014 w 248264"/>
                  <a:gd name="csY786" fmla="*/ 138413 h 232898"/>
                  <a:gd name="csX787" fmla="*/ 160351 w 248264"/>
                  <a:gd name="csY787" fmla="*/ 138413 h 232898"/>
                  <a:gd name="csX788" fmla="*/ 160688 w 248264"/>
                  <a:gd name="csY788" fmla="*/ 137234 h 232898"/>
                  <a:gd name="csX789" fmla="*/ 161025 w 248264"/>
                  <a:gd name="csY789" fmla="*/ 137234 h 232898"/>
                  <a:gd name="csX790" fmla="*/ 161025 w 248264"/>
                  <a:gd name="csY790" fmla="*/ 136561 h 232898"/>
                  <a:gd name="csX791" fmla="*/ 161361 w 248264"/>
                  <a:gd name="csY791" fmla="*/ 136561 h 232898"/>
                  <a:gd name="csX792" fmla="*/ 161361 w 248264"/>
                  <a:gd name="csY792" fmla="*/ 135550 h 232898"/>
                  <a:gd name="csX793" fmla="*/ 161698 w 248264"/>
                  <a:gd name="csY793" fmla="*/ 135550 h 232898"/>
                  <a:gd name="csX794" fmla="*/ 162035 w 248264"/>
                  <a:gd name="csY794" fmla="*/ 134372 h 232898"/>
                  <a:gd name="csX795" fmla="*/ 162372 w 248264"/>
                  <a:gd name="csY795" fmla="*/ 134372 h 232898"/>
                  <a:gd name="csX796" fmla="*/ 162372 w 248264"/>
                  <a:gd name="csY796" fmla="*/ 133698 h 232898"/>
                  <a:gd name="csX797" fmla="*/ 162708 w 248264"/>
                  <a:gd name="csY797" fmla="*/ 133698 h 232898"/>
                  <a:gd name="csX798" fmla="*/ 162708 w 248264"/>
                  <a:gd name="csY798" fmla="*/ 132688 h 232898"/>
                  <a:gd name="csX799" fmla="*/ 163045 w 248264"/>
                  <a:gd name="csY799" fmla="*/ 132688 h 232898"/>
                  <a:gd name="csX800" fmla="*/ 163719 w 248264"/>
                  <a:gd name="csY800" fmla="*/ 130836 h 232898"/>
                  <a:gd name="csX801" fmla="*/ 164056 w 248264"/>
                  <a:gd name="csY801" fmla="*/ 130836 h 232898"/>
                  <a:gd name="csX802" fmla="*/ 164056 w 248264"/>
                  <a:gd name="csY802" fmla="*/ 130162 h 232898"/>
                  <a:gd name="csX803" fmla="*/ 164392 w 248264"/>
                  <a:gd name="csY803" fmla="*/ 130162 h 232898"/>
                  <a:gd name="csX804" fmla="*/ 164392 w 248264"/>
                  <a:gd name="csY804" fmla="*/ 129152 h 232898"/>
                  <a:gd name="csX805" fmla="*/ 164729 w 248264"/>
                  <a:gd name="csY805" fmla="*/ 129152 h 232898"/>
                  <a:gd name="csX806" fmla="*/ 164729 w 248264"/>
                  <a:gd name="csY806" fmla="*/ 128478 h 232898"/>
                  <a:gd name="csX807" fmla="*/ 165066 w 248264"/>
                  <a:gd name="csY807" fmla="*/ 128478 h 232898"/>
                  <a:gd name="csX808" fmla="*/ 165403 w 248264"/>
                  <a:gd name="csY808" fmla="*/ 127300 h 232898"/>
                  <a:gd name="csX809" fmla="*/ 165739 w 248264"/>
                  <a:gd name="csY809" fmla="*/ 127300 h 232898"/>
                  <a:gd name="csX810" fmla="*/ 165739 w 248264"/>
                  <a:gd name="csY810" fmla="*/ 126626 h 232898"/>
                  <a:gd name="csX811" fmla="*/ 166076 w 248264"/>
                  <a:gd name="csY811" fmla="*/ 126626 h 232898"/>
                  <a:gd name="csX812" fmla="*/ 166076 w 248264"/>
                  <a:gd name="csY812" fmla="*/ 125952 h 232898"/>
                  <a:gd name="csX813" fmla="*/ 166413 w 248264"/>
                  <a:gd name="csY813" fmla="*/ 125952 h 232898"/>
                  <a:gd name="csX814" fmla="*/ 166413 w 248264"/>
                  <a:gd name="csY814" fmla="*/ 125279 h 232898"/>
                  <a:gd name="csX815" fmla="*/ 166750 w 248264"/>
                  <a:gd name="csY815" fmla="*/ 125279 h 232898"/>
                  <a:gd name="csX816" fmla="*/ 166750 w 248264"/>
                  <a:gd name="csY816" fmla="*/ 124605 h 232898"/>
                  <a:gd name="csX817" fmla="*/ 167087 w 248264"/>
                  <a:gd name="csY817" fmla="*/ 124605 h 232898"/>
                  <a:gd name="csX818" fmla="*/ 167087 w 248264"/>
                  <a:gd name="csY818" fmla="*/ 123932 h 232898"/>
                  <a:gd name="csX819" fmla="*/ 167423 w 248264"/>
                  <a:gd name="csY819" fmla="*/ 123932 h 232898"/>
                  <a:gd name="csX820" fmla="*/ 167760 w 248264"/>
                  <a:gd name="csY820" fmla="*/ 122753 h 232898"/>
                  <a:gd name="csX821" fmla="*/ 168097 w 248264"/>
                  <a:gd name="csY821" fmla="*/ 122753 h 232898"/>
                  <a:gd name="csX822" fmla="*/ 168434 w 248264"/>
                  <a:gd name="csY822" fmla="*/ 121574 h 232898"/>
                  <a:gd name="csX823" fmla="*/ 168770 w 248264"/>
                  <a:gd name="csY823" fmla="*/ 121574 h 232898"/>
                  <a:gd name="csX824" fmla="*/ 169107 w 248264"/>
                  <a:gd name="csY824" fmla="*/ 120396 h 232898"/>
                  <a:gd name="csX825" fmla="*/ 169444 w 248264"/>
                  <a:gd name="csY825" fmla="*/ 120396 h 232898"/>
                  <a:gd name="csX826" fmla="*/ 169444 w 248264"/>
                  <a:gd name="csY826" fmla="*/ 119385 h 232898"/>
                  <a:gd name="csX827" fmla="*/ 169781 w 248264"/>
                  <a:gd name="csY827" fmla="*/ 119385 h 232898"/>
                  <a:gd name="csX828" fmla="*/ 170454 w 248264"/>
                  <a:gd name="csY828" fmla="*/ 117533 h 232898"/>
                  <a:gd name="csX829" fmla="*/ 170791 w 248264"/>
                  <a:gd name="csY829" fmla="*/ 117533 h 232898"/>
                  <a:gd name="csX830" fmla="*/ 170791 w 248264"/>
                  <a:gd name="csY830" fmla="*/ 116860 h 232898"/>
                  <a:gd name="csX831" fmla="*/ 171128 w 248264"/>
                  <a:gd name="csY831" fmla="*/ 116860 h 232898"/>
                  <a:gd name="csX832" fmla="*/ 171801 w 248264"/>
                  <a:gd name="csY832" fmla="*/ 115007 h 232898"/>
                  <a:gd name="csX833" fmla="*/ 172475 w 248264"/>
                  <a:gd name="csY833" fmla="*/ 114671 h 232898"/>
                  <a:gd name="csX834" fmla="*/ 173148 w 248264"/>
                  <a:gd name="csY834" fmla="*/ 112818 h 232898"/>
                  <a:gd name="csX835" fmla="*/ 173485 w 248264"/>
                  <a:gd name="csY835" fmla="*/ 112818 h 232898"/>
                  <a:gd name="csX836" fmla="*/ 173485 w 248264"/>
                  <a:gd name="csY836" fmla="*/ 112145 h 232898"/>
                  <a:gd name="csX837" fmla="*/ 173822 w 248264"/>
                  <a:gd name="csY837" fmla="*/ 112145 h 232898"/>
                  <a:gd name="csX838" fmla="*/ 173822 w 248264"/>
                  <a:gd name="csY838" fmla="*/ 111471 h 232898"/>
                  <a:gd name="csX839" fmla="*/ 174159 w 248264"/>
                  <a:gd name="csY839" fmla="*/ 111471 h 232898"/>
                  <a:gd name="csX840" fmla="*/ 174159 w 248264"/>
                  <a:gd name="csY840" fmla="*/ 110798 h 232898"/>
                  <a:gd name="csX841" fmla="*/ 174495 w 248264"/>
                  <a:gd name="csY841" fmla="*/ 110798 h 232898"/>
                  <a:gd name="csX842" fmla="*/ 174832 w 248264"/>
                  <a:gd name="csY842" fmla="*/ 109619 h 232898"/>
                  <a:gd name="csX843" fmla="*/ 175506 w 248264"/>
                  <a:gd name="csY843" fmla="*/ 109282 h 232898"/>
                  <a:gd name="csX844" fmla="*/ 176179 w 248264"/>
                  <a:gd name="csY844" fmla="*/ 107430 h 232898"/>
                  <a:gd name="csX845" fmla="*/ 176853 w 248264"/>
                  <a:gd name="csY845" fmla="*/ 107093 h 232898"/>
                  <a:gd name="csX846" fmla="*/ 177190 w 248264"/>
                  <a:gd name="csY846" fmla="*/ 105915 h 232898"/>
                  <a:gd name="csX847" fmla="*/ 177863 w 248264"/>
                  <a:gd name="csY847" fmla="*/ 105578 h 232898"/>
                  <a:gd name="csX848" fmla="*/ 178200 w 248264"/>
                  <a:gd name="csY848" fmla="*/ 104567 h 232898"/>
                  <a:gd name="csX849" fmla="*/ 178537 w 248264"/>
                  <a:gd name="csY849" fmla="*/ 104567 h 232898"/>
                  <a:gd name="csX850" fmla="*/ 178873 w 248264"/>
                  <a:gd name="csY850" fmla="*/ 103389 h 232898"/>
                  <a:gd name="csX851" fmla="*/ 179210 w 248264"/>
                  <a:gd name="csY851" fmla="*/ 103389 h 232898"/>
                  <a:gd name="csX852" fmla="*/ 179547 w 248264"/>
                  <a:gd name="csY852" fmla="*/ 102378 h 232898"/>
                  <a:gd name="csX853" fmla="*/ 180221 w 248264"/>
                  <a:gd name="csY853" fmla="*/ 102042 h 232898"/>
                  <a:gd name="csX854" fmla="*/ 180221 w 248264"/>
                  <a:gd name="csY854" fmla="*/ 101368 h 232898"/>
                  <a:gd name="csX855" fmla="*/ 180894 w 248264"/>
                  <a:gd name="csY855" fmla="*/ 101031 h 232898"/>
                  <a:gd name="csX856" fmla="*/ 180894 w 248264"/>
                  <a:gd name="csY856" fmla="*/ 100358 h 232898"/>
                  <a:gd name="csX857" fmla="*/ 181904 w 248264"/>
                  <a:gd name="csY857" fmla="*/ 99684 h 232898"/>
                  <a:gd name="csX858" fmla="*/ 181904 w 248264"/>
                  <a:gd name="csY858" fmla="*/ 99011 h 232898"/>
                  <a:gd name="csX859" fmla="*/ 182578 w 248264"/>
                  <a:gd name="csY859" fmla="*/ 98674 h 232898"/>
                  <a:gd name="csX860" fmla="*/ 182578 w 248264"/>
                  <a:gd name="csY860" fmla="*/ 98000 h 232898"/>
                  <a:gd name="csX861" fmla="*/ 183588 w 248264"/>
                  <a:gd name="csY861" fmla="*/ 97327 h 232898"/>
                  <a:gd name="csX862" fmla="*/ 183588 w 248264"/>
                  <a:gd name="csY862" fmla="*/ 96653 h 232898"/>
                  <a:gd name="csX863" fmla="*/ 184599 w 248264"/>
                  <a:gd name="csY863" fmla="*/ 95980 h 232898"/>
                  <a:gd name="csX864" fmla="*/ 184599 w 248264"/>
                  <a:gd name="csY864" fmla="*/ 95306 h 232898"/>
                  <a:gd name="csX865" fmla="*/ 185609 w 248264"/>
                  <a:gd name="csY865" fmla="*/ 94633 h 232898"/>
                  <a:gd name="csX866" fmla="*/ 185609 w 248264"/>
                  <a:gd name="csY866" fmla="*/ 93959 h 232898"/>
                  <a:gd name="csX867" fmla="*/ 186619 w 248264"/>
                  <a:gd name="csY867" fmla="*/ 93286 h 232898"/>
                  <a:gd name="csX868" fmla="*/ 186619 w 248264"/>
                  <a:gd name="csY868" fmla="*/ 92612 h 232898"/>
                  <a:gd name="csX869" fmla="*/ 187630 w 248264"/>
                  <a:gd name="csY869" fmla="*/ 91939 h 232898"/>
                  <a:gd name="csX870" fmla="*/ 187630 w 248264"/>
                  <a:gd name="csY870" fmla="*/ 91265 h 232898"/>
                  <a:gd name="csX871" fmla="*/ 188303 w 248264"/>
                  <a:gd name="csY871" fmla="*/ 90928 h 232898"/>
                  <a:gd name="csX872" fmla="*/ 188640 w 248264"/>
                  <a:gd name="csY872" fmla="*/ 89918 h 232898"/>
                  <a:gd name="csX873" fmla="*/ 189650 w 248264"/>
                  <a:gd name="csY873" fmla="*/ 89244 h 232898"/>
                  <a:gd name="csX874" fmla="*/ 189650 w 248264"/>
                  <a:gd name="csY874" fmla="*/ 88571 h 232898"/>
                  <a:gd name="csX875" fmla="*/ 190324 w 248264"/>
                  <a:gd name="csY875" fmla="*/ 88234 h 232898"/>
                  <a:gd name="csX876" fmla="*/ 190324 w 248264"/>
                  <a:gd name="csY876" fmla="*/ 87897 h 232898"/>
                  <a:gd name="csX877" fmla="*/ 190997 w 248264"/>
                  <a:gd name="csY877" fmla="*/ 87561 h 232898"/>
                  <a:gd name="csX878" fmla="*/ 190997 w 248264"/>
                  <a:gd name="csY878" fmla="*/ 86887 h 232898"/>
                  <a:gd name="csX879" fmla="*/ 192176 w 248264"/>
                  <a:gd name="csY879" fmla="*/ 85877 h 232898"/>
                  <a:gd name="csX880" fmla="*/ 192176 w 248264"/>
                  <a:gd name="csY880" fmla="*/ 85203 h 232898"/>
                  <a:gd name="csX881" fmla="*/ 193692 w 248264"/>
                  <a:gd name="csY881" fmla="*/ 84024 h 232898"/>
                  <a:gd name="csX882" fmla="*/ 193692 w 248264"/>
                  <a:gd name="csY882" fmla="*/ 83351 h 232898"/>
                  <a:gd name="csX883" fmla="*/ 194870 w 248264"/>
                  <a:gd name="csY883" fmla="*/ 82341 h 232898"/>
                  <a:gd name="csX884" fmla="*/ 194870 w 248264"/>
                  <a:gd name="csY884" fmla="*/ 81667 h 232898"/>
                  <a:gd name="csX885" fmla="*/ 196049 w 248264"/>
                  <a:gd name="csY885" fmla="*/ 80657 h 232898"/>
                  <a:gd name="csX886" fmla="*/ 196049 w 248264"/>
                  <a:gd name="csY886" fmla="*/ 79983 h 232898"/>
                  <a:gd name="csX887" fmla="*/ 197228 w 248264"/>
                  <a:gd name="csY887" fmla="*/ 78973 h 232898"/>
                  <a:gd name="csX888" fmla="*/ 197228 w 248264"/>
                  <a:gd name="csY888" fmla="*/ 78299 h 232898"/>
                  <a:gd name="csX889" fmla="*/ 198406 w 248264"/>
                  <a:gd name="csY889" fmla="*/ 77289 h 232898"/>
                  <a:gd name="csX890" fmla="*/ 198743 w 248264"/>
                  <a:gd name="csY890" fmla="*/ 76279 h 232898"/>
                  <a:gd name="csX891" fmla="*/ 199417 w 248264"/>
                  <a:gd name="csY891" fmla="*/ 75942 h 232898"/>
                  <a:gd name="csX892" fmla="*/ 199417 w 248264"/>
                  <a:gd name="csY892" fmla="*/ 75268 h 232898"/>
                  <a:gd name="csX893" fmla="*/ 200595 w 248264"/>
                  <a:gd name="csY893" fmla="*/ 74258 h 232898"/>
                  <a:gd name="csX894" fmla="*/ 200595 w 248264"/>
                  <a:gd name="csY894" fmla="*/ 73585 h 232898"/>
                  <a:gd name="csX895" fmla="*/ 201269 w 248264"/>
                  <a:gd name="csY895" fmla="*/ 73248 h 232898"/>
                  <a:gd name="csX896" fmla="*/ 201269 w 248264"/>
                  <a:gd name="csY896" fmla="*/ 72911 h 232898"/>
                  <a:gd name="csX897" fmla="*/ 201942 w 248264"/>
                  <a:gd name="csY897" fmla="*/ 72574 h 232898"/>
                  <a:gd name="csX898" fmla="*/ 201942 w 248264"/>
                  <a:gd name="csY898" fmla="*/ 71901 h 232898"/>
                  <a:gd name="csX899" fmla="*/ 202953 w 248264"/>
                  <a:gd name="csY899" fmla="*/ 71227 h 232898"/>
                  <a:gd name="csX900" fmla="*/ 202953 w 248264"/>
                  <a:gd name="csY900" fmla="*/ 70554 h 232898"/>
                  <a:gd name="csX901" fmla="*/ 204131 w 248264"/>
                  <a:gd name="csY901" fmla="*/ 69543 h 232898"/>
                  <a:gd name="csX902" fmla="*/ 204131 w 248264"/>
                  <a:gd name="csY902" fmla="*/ 68870 h 232898"/>
                  <a:gd name="csX903" fmla="*/ 205310 w 248264"/>
                  <a:gd name="csY903" fmla="*/ 68028 h 232898"/>
                  <a:gd name="csX904" fmla="*/ 205310 w 248264"/>
                  <a:gd name="csY904" fmla="*/ 67354 h 232898"/>
                  <a:gd name="csX905" fmla="*/ 206489 w 248264"/>
                  <a:gd name="csY905" fmla="*/ 66344 h 232898"/>
                  <a:gd name="csX906" fmla="*/ 206826 w 248264"/>
                  <a:gd name="csY906" fmla="*/ 65334 h 232898"/>
                  <a:gd name="csX907" fmla="*/ 207499 w 248264"/>
                  <a:gd name="csY907" fmla="*/ 64997 h 232898"/>
                  <a:gd name="csX908" fmla="*/ 207499 w 248264"/>
                  <a:gd name="csY908" fmla="*/ 64323 h 232898"/>
                  <a:gd name="csX909" fmla="*/ 208678 w 248264"/>
                  <a:gd name="csY909" fmla="*/ 63313 h 232898"/>
                  <a:gd name="csX910" fmla="*/ 208678 w 248264"/>
                  <a:gd name="csY910" fmla="*/ 62639 h 232898"/>
                  <a:gd name="csX911" fmla="*/ 209351 w 248264"/>
                  <a:gd name="csY911" fmla="*/ 62303 h 232898"/>
                  <a:gd name="csX912" fmla="*/ 209688 w 248264"/>
                  <a:gd name="csY912" fmla="*/ 61292 h 232898"/>
                  <a:gd name="csX913" fmla="*/ 210867 w 248264"/>
                  <a:gd name="csY913" fmla="*/ 60282 h 232898"/>
                  <a:gd name="csX914" fmla="*/ 210867 w 248264"/>
                  <a:gd name="csY914" fmla="*/ 59609 h 232898"/>
                  <a:gd name="csX915" fmla="*/ 211877 w 248264"/>
                  <a:gd name="csY915" fmla="*/ 58935 h 232898"/>
                  <a:gd name="csX916" fmla="*/ 211877 w 248264"/>
                  <a:gd name="csY916" fmla="*/ 58261 h 232898"/>
                  <a:gd name="csX917" fmla="*/ 212887 w 248264"/>
                  <a:gd name="csY917" fmla="*/ 57588 h 232898"/>
                  <a:gd name="csX918" fmla="*/ 212887 w 248264"/>
                  <a:gd name="csY918" fmla="*/ 56914 h 232898"/>
                  <a:gd name="csX919" fmla="*/ 213898 w 248264"/>
                  <a:gd name="csY919" fmla="*/ 56241 h 232898"/>
                  <a:gd name="csX920" fmla="*/ 213898 w 248264"/>
                  <a:gd name="csY920" fmla="*/ 55567 h 232898"/>
                  <a:gd name="csX921" fmla="*/ 215076 w 248264"/>
                  <a:gd name="csY921" fmla="*/ 54725 h 232898"/>
                  <a:gd name="csX922" fmla="*/ 215076 w 248264"/>
                  <a:gd name="csY922" fmla="*/ 54052 h 232898"/>
                  <a:gd name="csX923" fmla="*/ 216087 w 248264"/>
                  <a:gd name="csY923" fmla="*/ 53378 h 232898"/>
                  <a:gd name="csX924" fmla="*/ 216087 w 248264"/>
                  <a:gd name="csY924" fmla="*/ 52705 h 232898"/>
                  <a:gd name="csX925" fmla="*/ 217097 w 248264"/>
                  <a:gd name="csY925" fmla="*/ 52031 h 232898"/>
                  <a:gd name="csX926" fmla="*/ 217097 w 248264"/>
                  <a:gd name="csY926" fmla="*/ 51358 h 232898"/>
                  <a:gd name="csX927" fmla="*/ 218107 w 248264"/>
                  <a:gd name="csY927" fmla="*/ 50684 h 232898"/>
                  <a:gd name="csX928" fmla="*/ 218107 w 248264"/>
                  <a:gd name="csY928" fmla="*/ 50011 h 232898"/>
                  <a:gd name="csX929" fmla="*/ 219118 w 248264"/>
                  <a:gd name="csY929" fmla="*/ 49337 h 232898"/>
                  <a:gd name="csX930" fmla="*/ 219118 w 248264"/>
                  <a:gd name="csY930" fmla="*/ 48663 h 232898"/>
                  <a:gd name="csX931" fmla="*/ 220128 w 248264"/>
                  <a:gd name="csY931" fmla="*/ 47990 h 232898"/>
                  <a:gd name="csX932" fmla="*/ 220128 w 248264"/>
                  <a:gd name="csY932" fmla="*/ 47316 h 232898"/>
                  <a:gd name="csX933" fmla="*/ 221138 w 248264"/>
                  <a:gd name="csY933" fmla="*/ 46643 h 232898"/>
                  <a:gd name="csX934" fmla="*/ 221138 w 248264"/>
                  <a:gd name="csY934" fmla="*/ 45969 h 232898"/>
                  <a:gd name="csX935" fmla="*/ 222149 w 248264"/>
                  <a:gd name="csY935" fmla="*/ 45296 h 232898"/>
                  <a:gd name="csX936" fmla="*/ 222149 w 248264"/>
                  <a:gd name="csY936" fmla="*/ 44622 h 232898"/>
                  <a:gd name="csX937" fmla="*/ 223159 w 248264"/>
                  <a:gd name="csY937" fmla="*/ 43949 h 232898"/>
                  <a:gd name="csX938" fmla="*/ 223159 w 248264"/>
                  <a:gd name="csY938" fmla="*/ 43275 h 232898"/>
                  <a:gd name="csX939" fmla="*/ 224169 w 248264"/>
                  <a:gd name="csY939" fmla="*/ 42602 h 232898"/>
                  <a:gd name="csX940" fmla="*/ 224169 w 248264"/>
                  <a:gd name="csY940" fmla="*/ 41928 h 232898"/>
                  <a:gd name="csX941" fmla="*/ 224843 w 248264"/>
                  <a:gd name="csY941" fmla="*/ 41591 h 232898"/>
                  <a:gd name="csX942" fmla="*/ 224843 w 248264"/>
                  <a:gd name="csY942" fmla="*/ 40918 h 232898"/>
                  <a:gd name="csX943" fmla="*/ 225853 w 248264"/>
                  <a:gd name="csY943" fmla="*/ 40244 h 232898"/>
                  <a:gd name="csX944" fmla="*/ 225853 w 248264"/>
                  <a:gd name="csY944" fmla="*/ 39571 h 232898"/>
                  <a:gd name="csX945" fmla="*/ 226863 w 248264"/>
                  <a:gd name="csY945" fmla="*/ 38897 h 232898"/>
                  <a:gd name="csX946" fmla="*/ 226863 w 248264"/>
                  <a:gd name="csY946" fmla="*/ 38224 h 232898"/>
                  <a:gd name="csX947" fmla="*/ 227874 w 248264"/>
                  <a:gd name="csY947" fmla="*/ 37550 h 232898"/>
                  <a:gd name="csX948" fmla="*/ 227874 w 248264"/>
                  <a:gd name="csY948" fmla="*/ 36876 h 232898"/>
                  <a:gd name="csX949" fmla="*/ 228884 w 248264"/>
                  <a:gd name="csY949" fmla="*/ 36203 h 232898"/>
                  <a:gd name="csX950" fmla="*/ 228884 w 248264"/>
                  <a:gd name="csY950" fmla="*/ 35529 h 232898"/>
                  <a:gd name="csX951" fmla="*/ 229894 w 248264"/>
                  <a:gd name="csY951" fmla="*/ 34856 h 232898"/>
                  <a:gd name="csX952" fmla="*/ 229894 w 248264"/>
                  <a:gd name="csY952" fmla="*/ 34182 h 232898"/>
                  <a:gd name="csX953" fmla="*/ 230568 w 248264"/>
                  <a:gd name="csY953" fmla="*/ 33845 h 232898"/>
                  <a:gd name="csX954" fmla="*/ 230568 w 248264"/>
                  <a:gd name="csY954" fmla="*/ 33172 h 232898"/>
                  <a:gd name="csX955" fmla="*/ 231578 w 248264"/>
                  <a:gd name="csY955" fmla="*/ 32498 h 232898"/>
                  <a:gd name="csX956" fmla="*/ 231915 w 248264"/>
                  <a:gd name="csY956" fmla="*/ 31488 h 232898"/>
                  <a:gd name="csX957" fmla="*/ 232589 w 248264"/>
                  <a:gd name="csY957" fmla="*/ 31151 h 232898"/>
                  <a:gd name="csX958" fmla="*/ 232589 w 248264"/>
                  <a:gd name="csY958" fmla="*/ 30478 h 232898"/>
                  <a:gd name="csX959" fmla="*/ 233262 w 248264"/>
                  <a:gd name="csY959" fmla="*/ 30141 h 232898"/>
                  <a:gd name="csX960" fmla="*/ 233262 w 248264"/>
                  <a:gd name="csY960" fmla="*/ 29467 h 232898"/>
                  <a:gd name="csX961" fmla="*/ 234272 w 248264"/>
                  <a:gd name="csY961" fmla="*/ 28794 h 232898"/>
                  <a:gd name="csX962" fmla="*/ 234272 w 248264"/>
                  <a:gd name="csY962" fmla="*/ 28120 h 232898"/>
                  <a:gd name="csX963" fmla="*/ 234946 w 248264"/>
                  <a:gd name="csY963" fmla="*/ 27784 h 232898"/>
                  <a:gd name="csX964" fmla="*/ 234946 w 248264"/>
                  <a:gd name="csY964" fmla="*/ 27110 h 232898"/>
                  <a:gd name="csX965" fmla="*/ 235956 w 248264"/>
                  <a:gd name="csY965" fmla="*/ 26437 h 232898"/>
                  <a:gd name="csX966" fmla="*/ 235956 w 248264"/>
                  <a:gd name="csY966" fmla="*/ 25763 h 232898"/>
                  <a:gd name="csX967" fmla="*/ 236630 w 248264"/>
                  <a:gd name="csY967" fmla="*/ 25426 h 232898"/>
                  <a:gd name="csX968" fmla="*/ 236630 w 248264"/>
                  <a:gd name="csY968" fmla="*/ 24753 h 232898"/>
                  <a:gd name="csX969" fmla="*/ 237303 w 248264"/>
                  <a:gd name="csY969" fmla="*/ 24416 h 232898"/>
                  <a:gd name="csX970" fmla="*/ 237640 w 248264"/>
                  <a:gd name="csY970" fmla="*/ 23406 h 232898"/>
                  <a:gd name="csX971" fmla="*/ 237977 w 248264"/>
                  <a:gd name="csY971" fmla="*/ 23406 h 232898"/>
                  <a:gd name="csX972" fmla="*/ 237977 w 248264"/>
                  <a:gd name="csY972" fmla="*/ 22732 h 232898"/>
                  <a:gd name="csX973" fmla="*/ 238650 w 248264"/>
                  <a:gd name="csY973" fmla="*/ 22395 h 232898"/>
                  <a:gd name="csX974" fmla="*/ 238650 w 248264"/>
                  <a:gd name="csY974" fmla="*/ 21722 h 232898"/>
                  <a:gd name="csX975" fmla="*/ 239324 w 248264"/>
                  <a:gd name="csY975" fmla="*/ 21385 h 232898"/>
                  <a:gd name="csX976" fmla="*/ 239324 w 248264"/>
                  <a:gd name="csY976" fmla="*/ 20711 h 232898"/>
                  <a:gd name="csX977" fmla="*/ 239998 w 248264"/>
                  <a:gd name="csY977" fmla="*/ 20375 h 232898"/>
                  <a:gd name="csX978" fmla="*/ 239998 w 248264"/>
                  <a:gd name="csY978" fmla="*/ 19701 h 232898"/>
                  <a:gd name="csX979" fmla="*/ 240671 w 248264"/>
                  <a:gd name="csY979" fmla="*/ 19364 h 232898"/>
                  <a:gd name="csX980" fmla="*/ 241008 w 248264"/>
                  <a:gd name="csY980" fmla="*/ 18186 h 232898"/>
                  <a:gd name="csX981" fmla="*/ 241681 w 248264"/>
                  <a:gd name="csY981" fmla="*/ 17849 h 232898"/>
                  <a:gd name="csX982" fmla="*/ 242018 w 248264"/>
                  <a:gd name="csY982" fmla="*/ 16670 h 232898"/>
                  <a:gd name="csX983" fmla="*/ 242692 w 248264"/>
                  <a:gd name="csY983" fmla="*/ 16333 h 232898"/>
                  <a:gd name="csX984" fmla="*/ 243028 w 248264"/>
                  <a:gd name="csY984" fmla="*/ 15155 h 232898"/>
                  <a:gd name="csX985" fmla="*/ 243702 w 248264"/>
                  <a:gd name="csY985" fmla="*/ 14818 h 232898"/>
                  <a:gd name="csX986" fmla="*/ 244376 w 248264"/>
                  <a:gd name="csY986" fmla="*/ 12966 h 232898"/>
                  <a:gd name="csX987" fmla="*/ 245049 w 248264"/>
                  <a:gd name="csY987" fmla="*/ 12629 h 232898"/>
                  <a:gd name="csX988" fmla="*/ 245723 w 248264"/>
                  <a:gd name="csY988" fmla="*/ 10777 h 232898"/>
                  <a:gd name="csX989" fmla="*/ 248248 w 248264"/>
                  <a:gd name="csY989" fmla="*/ 2021 h 232898"/>
                  <a:gd name="csX990" fmla="*/ 247575 w 248264"/>
                  <a:gd name="csY990" fmla="*/ 842 h 232898"/>
                  <a:gd name="csX991" fmla="*/ 129536 w 248264"/>
                  <a:gd name="csY991" fmla="*/ 113324 h 232898"/>
                  <a:gd name="csX992" fmla="*/ 129536 w 248264"/>
                  <a:gd name="csY992" fmla="*/ 117028 h 232898"/>
                  <a:gd name="csX993" fmla="*/ 127684 w 248264"/>
                  <a:gd name="csY993" fmla="*/ 123258 h 232898"/>
                  <a:gd name="csX994" fmla="*/ 127348 w 248264"/>
                  <a:gd name="csY994" fmla="*/ 123258 h 232898"/>
                  <a:gd name="csX995" fmla="*/ 126674 w 248264"/>
                  <a:gd name="csY995" fmla="*/ 125111 h 232898"/>
                  <a:gd name="csX996" fmla="*/ 126337 w 248264"/>
                  <a:gd name="csY996" fmla="*/ 125111 h 232898"/>
                  <a:gd name="csX997" fmla="*/ 126337 w 248264"/>
                  <a:gd name="csY997" fmla="*/ 125784 h 232898"/>
                  <a:gd name="csX998" fmla="*/ 126000 w 248264"/>
                  <a:gd name="csY998" fmla="*/ 125784 h 232898"/>
                  <a:gd name="csX999" fmla="*/ 126000 w 248264"/>
                  <a:gd name="csY999" fmla="*/ 126458 h 232898"/>
                  <a:gd name="csX1000" fmla="*/ 125664 w 248264"/>
                  <a:gd name="csY1000" fmla="*/ 126458 h 232898"/>
                  <a:gd name="csX1001" fmla="*/ 125664 w 248264"/>
                  <a:gd name="csY1001" fmla="*/ 127131 h 232898"/>
                  <a:gd name="csX1002" fmla="*/ 125327 w 248264"/>
                  <a:gd name="csY1002" fmla="*/ 127131 h 232898"/>
                  <a:gd name="csX1003" fmla="*/ 125327 w 248264"/>
                  <a:gd name="csY1003" fmla="*/ 127805 h 232898"/>
                  <a:gd name="csX1004" fmla="*/ 124990 w 248264"/>
                  <a:gd name="csY1004" fmla="*/ 127805 h 232898"/>
                  <a:gd name="csX1005" fmla="*/ 124990 w 248264"/>
                  <a:gd name="csY1005" fmla="*/ 128478 h 232898"/>
                  <a:gd name="csX1006" fmla="*/ 124653 w 248264"/>
                  <a:gd name="csY1006" fmla="*/ 128478 h 232898"/>
                  <a:gd name="csX1007" fmla="*/ 124653 w 248264"/>
                  <a:gd name="csY1007" fmla="*/ 129152 h 232898"/>
                  <a:gd name="csX1008" fmla="*/ 124317 w 248264"/>
                  <a:gd name="csY1008" fmla="*/ 129152 h 232898"/>
                  <a:gd name="csX1009" fmla="*/ 124317 w 248264"/>
                  <a:gd name="csY1009" fmla="*/ 129825 h 232898"/>
                  <a:gd name="csX1010" fmla="*/ 123980 w 248264"/>
                  <a:gd name="csY1010" fmla="*/ 129825 h 232898"/>
                  <a:gd name="csX1011" fmla="*/ 123980 w 248264"/>
                  <a:gd name="csY1011" fmla="*/ 130499 h 232898"/>
                  <a:gd name="csX1012" fmla="*/ 123643 w 248264"/>
                  <a:gd name="csY1012" fmla="*/ 130499 h 232898"/>
                  <a:gd name="csX1013" fmla="*/ 123643 w 248264"/>
                  <a:gd name="csY1013" fmla="*/ 131172 h 232898"/>
                  <a:gd name="csX1014" fmla="*/ 123306 w 248264"/>
                  <a:gd name="csY1014" fmla="*/ 131172 h 232898"/>
                  <a:gd name="csX1015" fmla="*/ 123306 w 248264"/>
                  <a:gd name="csY1015" fmla="*/ 131846 h 232898"/>
                  <a:gd name="csX1016" fmla="*/ 122969 w 248264"/>
                  <a:gd name="csY1016" fmla="*/ 131846 h 232898"/>
                  <a:gd name="csX1017" fmla="*/ 122969 w 248264"/>
                  <a:gd name="csY1017" fmla="*/ 132519 h 232898"/>
                  <a:gd name="csX1018" fmla="*/ 122296 w 248264"/>
                  <a:gd name="csY1018" fmla="*/ 132856 h 232898"/>
                  <a:gd name="csX1019" fmla="*/ 121622 w 248264"/>
                  <a:gd name="csY1019" fmla="*/ 134709 h 232898"/>
                  <a:gd name="csX1020" fmla="*/ 120949 w 248264"/>
                  <a:gd name="csY1020" fmla="*/ 135045 h 232898"/>
                  <a:gd name="csX1021" fmla="*/ 120275 w 248264"/>
                  <a:gd name="csY1021" fmla="*/ 136898 h 232898"/>
                  <a:gd name="csX1022" fmla="*/ 119602 w 248264"/>
                  <a:gd name="csY1022" fmla="*/ 137234 h 232898"/>
                  <a:gd name="csX1023" fmla="*/ 119265 w 248264"/>
                  <a:gd name="csY1023" fmla="*/ 138413 h 232898"/>
                  <a:gd name="csX1024" fmla="*/ 118591 w 248264"/>
                  <a:gd name="csY1024" fmla="*/ 138750 h 232898"/>
                  <a:gd name="csX1025" fmla="*/ 118255 w 248264"/>
                  <a:gd name="csY1025" fmla="*/ 139760 h 232898"/>
                  <a:gd name="csX1026" fmla="*/ 117918 w 248264"/>
                  <a:gd name="csY1026" fmla="*/ 139760 h 232898"/>
                  <a:gd name="csX1027" fmla="*/ 117581 w 248264"/>
                  <a:gd name="csY1027" fmla="*/ 141107 h 232898"/>
                  <a:gd name="csX1028" fmla="*/ 116908 w 248264"/>
                  <a:gd name="csY1028" fmla="*/ 141444 h 232898"/>
                  <a:gd name="csX1029" fmla="*/ 116908 w 248264"/>
                  <a:gd name="csY1029" fmla="*/ 142117 h 232898"/>
                  <a:gd name="csX1030" fmla="*/ 116234 w 248264"/>
                  <a:gd name="csY1030" fmla="*/ 142454 h 232898"/>
                  <a:gd name="csX1031" fmla="*/ 116234 w 248264"/>
                  <a:gd name="csY1031" fmla="*/ 143128 h 232898"/>
                  <a:gd name="csX1032" fmla="*/ 115560 w 248264"/>
                  <a:gd name="csY1032" fmla="*/ 143465 h 232898"/>
                  <a:gd name="csX1033" fmla="*/ 115560 w 248264"/>
                  <a:gd name="csY1033" fmla="*/ 144138 h 232898"/>
                  <a:gd name="csX1034" fmla="*/ 114887 w 248264"/>
                  <a:gd name="csY1034" fmla="*/ 144475 h 232898"/>
                  <a:gd name="csX1035" fmla="*/ 114550 w 248264"/>
                  <a:gd name="csY1035" fmla="*/ 145654 h 232898"/>
                  <a:gd name="csX1036" fmla="*/ 113877 w 248264"/>
                  <a:gd name="csY1036" fmla="*/ 145990 h 232898"/>
                  <a:gd name="csX1037" fmla="*/ 113877 w 248264"/>
                  <a:gd name="csY1037" fmla="*/ 146664 h 232898"/>
                  <a:gd name="csX1038" fmla="*/ 113203 w 248264"/>
                  <a:gd name="csY1038" fmla="*/ 147001 h 232898"/>
                  <a:gd name="csX1039" fmla="*/ 113203 w 248264"/>
                  <a:gd name="csY1039" fmla="*/ 147674 h 232898"/>
                  <a:gd name="csX1040" fmla="*/ 112530 w 248264"/>
                  <a:gd name="csY1040" fmla="*/ 148011 h 232898"/>
                  <a:gd name="csX1041" fmla="*/ 112530 w 248264"/>
                  <a:gd name="csY1041" fmla="*/ 148685 h 232898"/>
                  <a:gd name="csX1042" fmla="*/ 112193 w 248264"/>
                  <a:gd name="csY1042" fmla="*/ 148685 h 232898"/>
                  <a:gd name="csX1043" fmla="*/ 111856 w 248264"/>
                  <a:gd name="csY1043" fmla="*/ 149695 h 232898"/>
                  <a:gd name="csX1044" fmla="*/ 111183 w 248264"/>
                  <a:gd name="csY1044" fmla="*/ 150032 h 232898"/>
                  <a:gd name="csX1045" fmla="*/ 111183 w 248264"/>
                  <a:gd name="csY1045" fmla="*/ 150705 h 232898"/>
                  <a:gd name="csX1046" fmla="*/ 110172 w 248264"/>
                  <a:gd name="csY1046" fmla="*/ 151379 h 232898"/>
                  <a:gd name="csX1047" fmla="*/ 110172 w 248264"/>
                  <a:gd name="csY1047" fmla="*/ 152052 h 232898"/>
                  <a:gd name="csX1048" fmla="*/ 109499 w 248264"/>
                  <a:gd name="csY1048" fmla="*/ 152389 h 232898"/>
                  <a:gd name="csX1049" fmla="*/ 109499 w 248264"/>
                  <a:gd name="csY1049" fmla="*/ 153063 h 232898"/>
                  <a:gd name="csX1050" fmla="*/ 108488 w 248264"/>
                  <a:gd name="csY1050" fmla="*/ 153736 h 232898"/>
                  <a:gd name="csX1051" fmla="*/ 108488 w 248264"/>
                  <a:gd name="csY1051" fmla="*/ 154410 h 232898"/>
                  <a:gd name="csX1052" fmla="*/ 107478 w 248264"/>
                  <a:gd name="csY1052" fmla="*/ 155083 h 232898"/>
                  <a:gd name="csX1053" fmla="*/ 107478 w 248264"/>
                  <a:gd name="csY1053" fmla="*/ 155757 h 232898"/>
                  <a:gd name="csX1054" fmla="*/ 105626 w 248264"/>
                  <a:gd name="csY1054" fmla="*/ 157272 h 232898"/>
                  <a:gd name="csX1055" fmla="*/ 105626 w 248264"/>
                  <a:gd name="csY1055" fmla="*/ 157946 h 232898"/>
                  <a:gd name="csX1056" fmla="*/ 103100 w 248264"/>
                  <a:gd name="csY1056" fmla="*/ 160135 h 232898"/>
                  <a:gd name="csX1057" fmla="*/ 100237 w 248264"/>
                  <a:gd name="csY1057" fmla="*/ 163334 h 232898"/>
                  <a:gd name="csX1058" fmla="*/ 99564 w 248264"/>
                  <a:gd name="csY1058" fmla="*/ 163334 h 232898"/>
                  <a:gd name="csX1059" fmla="*/ 98048 w 248264"/>
                  <a:gd name="csY1059" fmla="*/ 165186 h 232898"/>
                  <a:gd name="csX1060" fmla="*/ 97375 w 248264"/>
                  <a:gd name="csY1060" fmla="*/ 165186 h 232898"/>
                  <a:gd name="csX1061" fmla="*/ 96364 w 248264"/>
                  <a:gd name="csY1061" fmla="*/ 166365 h 232898"/>
                  <a:gd name="csX1062" fmla="*/ 95691 w 248264"/>
                  <a:gd name="csY1062" fmla="*/ 166365 h 232898"/>
                  <a:gd name="csX1063" fmla="*/ 94681 w 248264"/>
                  <a:gd name="csY1063" fmla="*/ 167544 h 232898"/>
                  <a:gd name="csX1064" fmla="*/ 93670 w 248264"/>
                  <a:gd name="csY1064" fmla="*/ 167880 h 232898"/>
                  <a:gd name="csX1065" fmla="*/ 93334 w 248264"/>
                  <a:gd name="csY1065" fmla="*/ 168554 h 232898"/>
                  <a:gd name="csX1066" fmla="*/ 92660 w 248264"/>
                  <a:gd name="csY1066" fmla="*/ 168554 h 232898"/>
                  <a:gd name="csX1067" fmla="*/ 91650 w 248264"/>
                  <a:gd name="csY1067" fmla="*/ 169733 h 232898"/>
                  <a:gd name="csX1068" fmla="*/ 90976 w 248264"/>
                  <a:gd name="csY1068" fmla="*/ 169733 h 232898"/>
                  <a:gd name="csX1069" fmla="*/ 90303 w 248264"/>
                  <a:gd name="csY1069" fmla="*/ 170743 h 232898"/>
                  <a:gd name="csX1070" fmla="*/ 89629 w 248264"/>
                  <a:gd name="csY1070" fmla="*/ 170743 h 232898"/>
                  <a:gd name="csX1071" fmla="*/ 88956 w 248264"/>
                  <a:gd name="csY1071" fmla="*/ 171753 h 232898"/>
                  <a:gd name="csX1072" fmla="*/ 88282 w 248264"/>
                  <a:gd name="csY1072" fmla="*/ 171753 h 232898"/>
                  <a:gd name="csX1073" fmla="*/ 87609 w 248264"/>
                  <a:gd name="csY1073" fmla="*/ 172764 h 232898"/>
                  <a:gd name="csX1074" fmla="*/ 86935 w 248264"/>
                  <a:gd name="csY1074" fmla="*/ 172764 h 232898"/>
                  <a:gd name="csX1075" fmla="*/ 86261 w 248264"/>
                  <a:gd name="csY1075" fmla="*/ 173774 h 232898"/>
                  <a:gd name="csX1076" fmla="*/ 85588 w 248264"/>
                  <a:gd name="csY1076" fmla="*/ 173774 h 232898"/>
                  <a:gd name="csX1077" fmla="*/ 85251 w 248264"/>
                  <a:gd name="csY1077" fmla="*/ 174448 h 232898"/>
                  <a:gd name="csX1078" fmla="*/ 84578 w 248264"/>
                  <a:gd name="csY1078" fmla="*/ 174448 h 232898"/>
                  <a:gd name="csX1079" fmla="*/ 83904 w 248264"/>
                  <a:gd name="csY1079" fmla="*/ 175458 h 232898"/>
                  <a:gd name="csX1080" fmla="*/ 83230 w 248264"/>
                  <a:gd name="csY1080" fmla="*/ 175458 h 232898"/>
                  <a:gd name="csX1081" fmla="*/ 82894 w 248264"/>
                  <a:gd name="csY1081" fmla="*/ 176131 h 232898"/>
                  <a:gd name="csX1082" fmla="*/ 82220 w 248264"/>
                  <a:gd name="csY1082" fmla="*/ 176131 h 232898"/>
                  <a:gd name="csX1083" fmla="*/ 81547 w 248264"/>
                  <a:gd name="csY1083" fmla="*/ 177142 h 232898"/>
                  <a:gd name="csX1084" fmla="*/ 80873 w 248264"/>
                  <a:gd name="csY1084" fmla="*/ 177142 h 232898"/>
                  <a:gd name="csX1085" fmla="*/ 80536 w 248264"/>
                  <a:gd name="csY1085" fmla="*/ 177815 h 232898"/>
                  <a:gd name="csX1086" fmla="*/ 79863 w 248264"/>
                  <a:gd name="csY1086" fmla="*/ 177815 h 232898"/>
                  <a:gd name="csX1087" fmla="*/ 79189 w 248264"/>
                  <a:gd name="csY1087" fmla="*/ 178826 h 232898"/>
                  <a:gd name="csX1088" fmla="*/ 78516 w 248264"/>
                  <a:gd name="csY1088" fmla="*/ 178826 h 232898"/>
                  <a:gd name="csX1089" fmla="*/ 78179 w 248264"/>
                  <a:gd name="csY1089" fmla="*/ 179499 h 232898"/>
                  <a:gd name="csX1090" fmla="*/ 77505 w 248264"/>
                  <a:gd name="csY1090" fmla="*/ 179499 h 232898"/>
                  <a:gd name="csX1091" fmla="*/ 76832 w 248264"/>
                  <a:gd name="csY1091" fmla="*/ 180509 h 232898"/>
                  <a:gd name="csX1092" fmla="*/ 76158 w 248264"/>
                  <a:gd name="csY1092" fmla="*/ 180509 h 232898"/>
                  <a:gd name="csX1093" fmla="*/ 75485 w 248264"/>
                  <a:gd name="csY1093" fmla="*/ 181520 h 232898"/>
                  <a:gd name="csX1094" fmla="*/ 74811 w 248264"/>
                  <a:gd name="csY1094" fmla="*/ 181520 h 232898"/>
                  <a:gd name="csX1095" fmla="*/ 74474 w 248264"/>
                  <a:gd name="csY1095" fmla="*/ 182193 h 232898"/>
                  <a:gd name="csX1096" fmla="*/ 73464 w 248264"/>
                  <a:gd name="csY1096" fmla="*/ 182530 h 232898"/>
                  <a:gd name="csX1097" fmla="*/ 73464 w 248264"/>
                  <a:gd name="csY1097" fmla="*/ 182867 h 232898"/>
                  <a:gd name="csX1098" fmla="*/ 72791 w 248264"/>
                  <a:gd name="csY1098" fmla="*/ 182867 h 232898"/>
                  <a:gd name="csX1099" fmla="*/ 72117 w 248264"/>
                  <a:gd name="csY1099" fmla="*/ 183877 h 232898"/>
                  <a:gd name="csX1100" fmla="*/ 71443 w 248264"/>
                  <a:gd name="csY1100" fmla="*/ 183877 h 232898"/>
                  <a:gd name="csX1101" fmla="*/ 71107 w 248264"/>
                  <a:gd name="csY1101" fmla="*/ 184551 h 232898"/>
                  <a:gd name="csX1102" fmla="*/ 70096 w 248264"/>
                  <a:gd name="csY1102" fmla="*/ 184887 h 232898"/>
                  <a:gd name="csX1103" fmla="*/ 70096 w 248264"/>
                  <a:gd name="csY1103" fmla="*/ 185224 h 232898"/>
                  <a:gd name="csX1104" fmla="*/ 69423 w 248264"/>
                  <a:gd name="csY1104" fmla="*/ 185224 h 232898"/>
                  <a:gd name="csX1105" fmla="*/ 69086 w 248264"/>
                  <a:gd name="csY1105" fmla="*/ 185898 h 232898"/>
                  <a:gd name="csX1106" fmla="*/ 68413 w 248264"/>
                  <a:gd name="csY1106" fmla="*/ 185898 h 232898"/>
                  <a:gd name="csX1107" fmla="*/ 68076 w 248264"/>
                  <a:gd name="csY1107" fmla="*/ 186571 h 232898"/>
                  <a:gd name="csX1108" fmla="*/ 67402 w 248264"/>
                  <a:gd name="csY1108" fmla="*/ 186571 h 232898"/>
                  <a:gd name="csX1109" fmla="*/ 67065 w 248264"/>
                  <a:gd name="csY1109" fmla="*/ 187245 h 232898"/>
                  <a:gd name="csX1110" fmla="*/ 66055 w 248264"/>
                  <a:gd name="csY1110" fmla="*/ 187582 h 232898"/>
                  <a:gd name="csX1111" fmla="*/ 66055 w 248264"/>
                  <a:gd name="csY1111" fmla="*/ 187918 h 232898"/>
                  <a:gd name="csX1112" fmla="*/ 64876 w 248264"/>
                  <a:gd name="csY1112" fmla="*/ 188255 h 232898"/>
                  <a:gd name="csX1113" fmla="*/ 64540 w 248264"/>
                  <a:gd name="csY1113" fmla="*/ 188929 h 232898"/>
                  <a:gd name="csX1114" fmla="*/ 63529 w 248264"/>
                  <a:gd name="csY1114" fmla="*/ 189265 h 232898"/>
                  <a:gd name="csX1115" fmla="*/ 63529 w 248264"/>
                  <a:gd name="csY1115" fmla="*/ 189602 h 232898"/>
                  <a:gd name="csX1116" fmla="*/ 62856 w 248264"/>
                  <a:gd name="csY1116" fmla="*/ 189602 h 232898"/>
                  <a:gd name="csX1117" fmla="*/ 62856 w 248264"/>
                  <a:gd name="csY1117" fmla="*/ 189939 h 232898"/>
                  <a:gd name="csX1118" fmla="*/ 62182 w 248264"/>
                  <a:gd name="csY1118" fmla="*/ 189939 h 232898"/>
                  <a:gd name="csX1119" fmla="*/ 61846 w 248264"/>
                  <a:gd name="csY1119" fmla="*/ 190613 h 232898"/>
                  <a:gd name="csX1120" fmla="*/ 59993 w 248264"/>
                  <a:gd name="csY1120" fmla="*/ 191286 h 232898"/>
                  <a:gd name="csX1121" fmla="*/ 59656 w 248264"/>
                  <a:gd name="csY1121" fmla="*/ 191960 h 232898"/>
                  <a:gd name="csX1122" fmla="*/ 58983 w 248264"/>
                  <a:gd name="csY1122" fmla="*/ 191960 h 232898"/>
                  <a:gd name="csX1123" fmla="*/ 58983 w 248264"/>
                  <a:gd name="csY1123" fmla="*/ 192296 h 232898"/>
                  <a:gd name="csX1124" fmla="*/ 58309 w 248264"/>
                  <a:gd name="csY1124" fmla="*/ 192296 h 232898"/>
                  <a:gd name="csX1125" fmla="*/ 58309 w 248264"/>
                  <a:gd name="csY1125" fmla="*/ 192633 h 232898"/>
                  <a:gd name="csX1126" fmla="*/ 57636 w 248264"/>
                  <a:gd name="csY1126" fmla="*/ 192633 h 232898"/>
                  <a:gd name="csX1127" fmla="*/ 57636 w 248264"/>
                  <a:gd name="csY1127" fmla="*/ 192970 h 232898"/>
                  <a:gd name="csX1128" fmla="*/ 56962 w 248264"/>
                  <a:gd name="csY1128" fmla="*/ 192970 h 232898"/>
                  <a:gd name="csX1129" fmla="*/ 56962 w 248264"/>
                  <a:gd name="csY1129" fmla="*/ 193307 h 232898"/>
                  <a:gd name="csX1130" fmla="*/ 56289 w 248264"/>
                  <a:gd name="csY1130" fmla="*/ 193307 h 232898"/>
                  <a:gd name="csX1131" fmla="*/ 56289 w 248264"/>
                  <a:gd name="csY1131" fmla="*/ 193643 h 232898"/>
                  <a:gd name="csX1132" fmla="*/ 55615 w 248264"/>
                  <a:gd name="csY1132" fmla="*/ 193643 h 232898"/>
                  <a:gd name="csX1133" fmla="*/ 55615 w 248264"/>
                  <a:gd name="csY1133" fmla="*/ 193980 h 232898"/>
                  <a:gd name="csX1134" fmla="*/ 54942 w 248264"/>
                  <a:gd name="csY1134" fmla="*/ 193980 h 232898"/>
                  <a:gd name="csX1135" fmla="*/ 54942 w 248264"/>
                  <a:gd name="csY1135" fmla="*/ 194317 h 232898"/>
                  <a:gd name="csX1136" fmla="*/ 53089 w 248264"/>
                  <a:gd name="csY1136" fmla="*/ 194991 h 232898"/>
                  <a:gd name="csX1137" fmla="*/ 53089 w 248264"/>
                  <a:gd name="csY1137" fmla="*/ 195327 h 232898"/>
                  <a:gd name="csX1138" fmla="*/ 49890 w 248264"/>
                  <a:gd name="csY1138" fmla="*/ 196001 h 232898"/>
                  <a:gd name="csX1139" fmla="*/ 42650 w 248264"/>
                  <a:gd name="csY1139" fmla="*/ 196674 h 232898"/>
                  <a:gd name="csX1140" fmla="*/ 42650 w 248264"/>
                  <a:gd name="csY1140" fmla="*/ 196338 h 232898"/>
                  <a:gd name="csX1141" fmla="*/ 41134 w 248264"/>
                  <a:gd name="csY1141" fmla="*/ 196338 h 232898"/>
                  <a:gd name="csX1142" fmla="*/ 41134 w 248264"/>
                  <a:gd name="csY1142" fmla="*/ 196001 h 232898"/>
                  <a:gd name="csX1143" fmla="*/ 40124 w 248264"/>
                  <a:gd name="csY1143" fmla="*/ 196001 h 232898"/>
                  <a:gd name="csX1144" fmla="*/ 39787 w 248264"/>
                  <a:gd name="csY1144" fmla="*/ 195327 h 232898"/>
                  <a:gd name="csX1145" fmla="*/ 39113 w 248264"/>
                  <a:gd name="csY1145" fmla="*/ 195327 h 232898"/>
                  <a:gd name="csX1146" fmla="*/ 37598 w 248264"/>
                  <a:gd name="csY1146" fmla="*/ 193475 h 232898"/>
                  <a:gd name="csX1147" fmla="*/ 36924 w 248264"/>
                  <a:gd name="csY1147" fmla="*/ 186235 h 232898"/>
                  <a:gd name="csX1148" fmla="*/ 37261 w 248264"/>
                  <a:gd name="csY1148" fmla="*/ 186235 h 232898"/>
                  <a:gd name="csX1149" fmla="*/ 37261 w 248264"/>
                  <a:gd name="csY1149" fmla="*/ 183709 h 232898"/>
                  <a:gd name="csX1150" fmla="*/ 37598 w 248264"/>
                  <a:gd name="csY1150" fmla="*/ 183709 h 232898"/>
                  <a:gd name="csX1151" fmla="*/ 37598 w 248264"/>
                  <a:gd name="csY1151" fmla="*/ 182530 h 232898"/>
                  <a:gd name="csX1152" fmla="*/ 37935 w 248264"/>
                  <a:gd name="csY1152" fmla="*/ 182530 h 232898"/>
                  <a:gd name="csX1153" fmla="*/ 37935 w 248264"/>
                  <a:gd name="csY1153" fmla="*/ 181856 h 232898"/>
                  <a:gd name="csX1154" fmla="*/ 38271 w 248264"/>
                  <a:gd name="csY1154" fmla="*/ 181856 h 232898"/>
                  <a:gd name="csX1155" fmla="*/ 38271 w 248264"/>
                  <a:gd name="csY1155" fmla="*/ 180846 h 232898"/>
                  <a:gd name="csX1156" fmla="*/ 38608 w 248264"/>
                  <a:gd name="csY1156" fmla="*/ 180846 h 232898"/>
                  <a:gd name="csX1157" fmla="*/ 39282 w 248264"/>
                  <a:gd name="csY1157" fmla="*/ 178994 h 232898"/>
                  <a:gd name="csX1158" fmla="*/ 39619 w 248264"/>
                  <a:gd name="csY1158" fmla="*/ 178994 h 232898"/>
                  <a:gd name="csX1159" fmla="*/ 39619 w 248264"/>
                  <a:gd name="csY1159" fmla="*/ 178320 h 232898"/>
                  <a:gd name="csX1160" fmla="*/ 39955 w 248264"/>
                  <a:gd name="csY1160" fmla="*/ 178320 h 232898"/>
                  <a:gd name="csX1161" fmla="*/ 40292 w 248264"/>
                  <a:gd name="csY1161" fmla="*/ 177142 h 232898"/>
                  <a:gd name="csX1162" fmla="*/ 40966 w 248264"/>
                  <a:gd name="csY1162" fmla="*/ 176805 h 232898"/>
                  <a:gd name="csX1163" fmla="*/ 41302 w 248264"/>
                  <a:gd name="csY1163" fmla="*/ 175626 h 232898"/>
                  <a:gd name="csX1164" fmla="*/ 41639 w 248264"/>
                  <a:gd name="csY1164" fmla="*/ 175626 h 232898"/>
                  <a:gd name="csX1165" fmla="*/ 41976 w 248264"/>
                  <a:gd name="csY1165" fmla="*/ 174616 h 232898"/>
                  <a:gd name="csX1166" fmla="*/ 42650 w 248264"/>
                  <a:gd name="csY1166" fmla="*/ 174279 h 232898"/>
                  <a:gd name="csX1167" fmla="*/ 42650 w 248264"/>
                  <a:gd name="csY1167" fmla="*/ 173606 h 232898"/>
                  <a:gd name="csX1168" fmla="*/ 43323 w 248264"/>
                  <a:gd name="csY1168" fmla="*/ 173269 h 232898"/>
                  <a:gd name="csX1169" fmla="*/ 43323 w 248264"/>
                  <a:gd name="csY1169" fmla="*/ 172595 h 232898"/>
                  <a:gd name="csX1170" fmla="*/ 43997 w 248264"/>
                  <a:gd name="csY1170" fmla="*/ 172258 h 232898"/>
                  <a:gd name="csX1171" fmla="*/ 43997 w 248264"/>
                  <a:gd name="csY1171" fmla="*/ 171585 h 232898"/>
                  <a:gd name="csX1172" fmla="*/ 45007 w 248264"/>
                  <a:gd name="csY1172" fmla="*/ 170911 h 232898"/>
                  <a:gd name="csX1173" fmla="*/ 45007 w 248264"/>
                  <a:gd name="csY1173" fmla="*/ 170238 h 232898"/>
                  <a:gd name="csX1174" fmla="*/ 45681 w 248264"/>
                  <a:gd name="csY1174" fmla="*/ 169901 h 232898"/>
                  <a:gd name="csX1175" fmla="*/ 46017 w 248264"/>
                  <a:gd name="csY1175" fmla="*/ 168891 h 232898"/>
                  <a:gd name="csX1176" fmla="*/ 46354 w 248264"/>
                  <a:gd name="csY1176" fmla="*/ 168891 h 232898"/>
                  <a:gd name="csX1177" fmla="*/ 46354 w 248264"/>
                  <a:gd name="csY1177" fmla="*/ 168217 h 232898"/>
                  <a:gd name="csX1178" fmla="*/ 47364 w 248264"/>
                  <a:gd name="csY1178" fmla="*/ 167544 h 232898"/>
                  <a:gd name="csX1179" fmla="*/ 47364 w 248264"/>
                  <a:gd name="csY1179" fmla="*/ 166870 h 232898"/>
                  <a:gd name="csX1180" fmla="*/ 48038 w 248264"/>
                  <a:gd name="csY1180" fmla="*/ 166533 h 232898"/>
                  <a:gd name="csX1181" fmla="*/ 48038 w 248264"/>
                  <a:gd name="csY1181" fmla="*/ 165860 h 232898"/>
                  <a:gd name="csX1182" fmla="*/ 49048 w 248264"/>
                  <a:gd name="csY1182" fmla="*/ 165186 h 232898"/>
                  <a:gd name="csX1183" fmla="*/ 49048 w 248264"/>
                  <a:gd name="csY1183" fmla="*/ 164513 h 232898"/>
                  <a:gd name="csX1184" fmla="*/ 49722 w 248264"/>
                  <a:gd name="csY1184" fmla="*/ 164176 h 232898"/>
                  <a:gd name="csX1185" fmla="*/ 50058 w 248264"/>
                  <a:gd name="csY1185" fmla="*/ 163166 h 232898"/>
                  <a:gd name="csX1186" fmla="*/ 50395 w 248264"/>
                  <a:gd name="csY1186" fmla="*/ 163166 h 232898"/>
                  <a:gd name="csX1187" fmla="*/ 50395 w 248264"/>
                  <a:gd name="csY1187" fmla="*/ 162492 h 232898"/>
                  <a:gd name="csX1188" fmla="*/ 51406 w 248264"/>
                  <a:gd name="csY1188" fmla="*/ 161819 h 232898"/>
                  <a:gd name="csX1189" fmla="*/ 51406 w 248264"/>
                  <a:gd name="csY1189" fmla="*/ 161145 h 232898"/>
                  <a:gd name="csX1190" fmla="*/ 52079 w 248264"/>
                  <a:gd name="csY1190" fmla="*/ 160808 h 232898"/>
                  <a:gd name="csX1191" fmla="*/ 52079 w 248264"/>
                  <a:gd name="csY1191" fmla="*/ 160135 h 232898"/>
                  <a:gd name="csX1192" fmla="*/ 53089 w 248264"/>
                  <a:gd name="csY1192" fmla="*/ 159461 h 232898"/>
                  <a:gd name="csX1193" fmla="*/ 53089 w 248264"/>
                  <a:gd name="csY1193" fmla="*/ 158788 h 232898"/>
                  <a:gd name="csX1194" fmla="*/ 53763 w 248264"/>
                  <a:gd name="csY1194" fmla="*/ 158451 h 232898"/>
                  <a:gd name="csX1195" fmla="*/ 53763 w 248264"/>
                  <a:gd name="csY1195" fmla="*/ 157777 h 232898"/>
                  <a:gd name="csX1196" fmla="*/ 54773 w 248264"/>
                  <a:gd name="csY1196" fmla="*/ 157104 h 232898"/>
                  <a:gd name="csX1197" fmla="*/ 55110 w 248264"/>
                  <a:gd name="csY1197" fmla="*/ 156093 h 232898"/>
                  <a:gd name="csX1198" fmla="*/ 55784 w 248264"/>
                  <a:gd name="csY1198" fmla="*/ 155757 h 232898"/>
                  <a:gd name="csX1199" fmla="*/ 55784 w 248264"/>
                  <a:gd name="csY1199" fmla="*/ 155083 h 232898"/>
                  <a:gd name="csX1200" fmla="*/ 56457 w 248264"/>
                  <a:gd name="csY1200" fmla="*/ 154746 h 232898"/>
                  <a:gd name="csX1201" fmla="*/ 56457 w 248264"/>
                  <a:gd name="csY1201" fmla="*/ 154073 h 232898"/>
                  <a:gd name="csX1202" fmla="*/ 57467 w 248264"/>
                  <a:gd name="csY1202" fmla="*/ 153399 h 232898"/>
                  <a:gd name="csX1203" fmla="*/ 57467 w 248264"/>
                  <a:gd name="csY1203" fmla="*/ 152726 h 232898"/>
                  <a:gd name="csX1204" fmla="*/ 58141 w 248264"/>
                  <a:gd name="csY1204" fmla="*/ 152389 h 232898"/>
                  <a:gd name="csX1205" fmla="*/ 58141 w 248264"/>
                  <a:gd name="csY1205" fmla="*/ 151715 h 232898"/>
                  <a:gd name="csX1206" fmla="*/ 59151 w 248264"/>
                  <a:gd name="csY1206" fmla="*/ 151042 h 232898"/>
                  <a:gd name="csX1207" fmla="*/ 59151 w 248264"/>
                  <a:gd name="csY1207" fmla="*/ 150368 h 232898"/>
                  <a:gd name="csX1208" fmla="*/ 59825 w 248264"/>
                  <a:gd name="csY1208" fmla="*/ 150032 h 232898"/>
                  <a:gd name="csX1209" fmla="*/ 59825 w 248264"/>
                  <a:gd name="csY1209" fmla="*/ 149358 h 232898"/>
                  <a:gd name="csX1210" fmla="*/ 60835 w 248264"/>
                  <a:gd name="csY1210" fmla="*/ 148685 h 232898"/>
                  <a:gd name="csX1211" fmla="*/ 60835 w 248264"/>
                  <a:gd name="csY1211" fmla="*/ 148011 h 232898"/>
                  <a:gd name="csX1212" fmla="*/ 61509 w 248264"/>
                  <a:gd name="csY1212" fmla="*/ 147674 h 232898"/>
                  <a:gd name="csX1213" fmla="*/ 61509 w 248264"/>
                  <a:gd name="csY1213" fmla="*/ 147001 h 232898"/>
                  <a:gd name="csX1214" fmla="*/ 62519 w 248264"/>
                  <a:gd name="csY1214" fmla="*/ 146327 h 232898"/>
                  <a:gd name="csX1215" fmla="*/ 62519 w 248264"/>
                  <a:gd name="csY1215" fmla="*/ 145654 h 232898"/>
                  <a:gd name="csX1216" fmla="*/ 63193 w 248264"/>
                  <a:gd name="csY1216" fmla="*/ 145317 h 232898"/>
                  <a:gd name="csX1217" fmla="*/ 63193 w 248264"/>
                  <a:gd name="csY1217" fmla="*/ 144643 h 232898"/>
                  <a:gd name="csX1218" fmla="*/ 64203 w 248264"/>
                  <a:gd name="csY1218" fmla="*/ 143970 h 232898"/>
                  <a:gd name="csX1219" fmla="*/ 64203 w 248264"/>
                  <a:gd name="csY1219" fmla="*/ 143296 h 232898"/>
                  <a:gd name="csX1220" fmla="*/ 64876 w 248264"/>
                  <a:gd name="csY1220" fmla="*/ 142959 h 232898"/>
                  <a:gd name="csX1221" fmla="*/ 64876 w 248264"/>
                  <a:gd name="csY1221" fmla="*/ 142286 h 232898"/>
                  <a:gd name="csX1222" fmla="*/ 65887 w 248264"/>
                  <a:gd name="csY1222" fmla="*/ 141612 h 232898"/>
                  <a:gd name="csX1223" fmla="*/ 65887 w 248264"/>
                  <a:gd name="csY1223" fmla="*/ 140939 h 232898"/>
                  <a:gd name="csX1224" fmla="*/ 66560 w 248264"/>
                  <a:gd name="csY1224" fmla="*/ 140602 h 232898"/>
                  <a:gd name="csX1225" fmla="*/ 66560 w 248264"/>
                  <a:gd name="csY1225" fmla="*/ 139928 h 232898"/>
                  <a:gd name="csX1226" fmla="*/ 67571 w 248264"/>
                  <a:gd name="csY1226" fmla="*/ 139255 h 232898"/>
                  <a:gd name="csX1227" fmla="*/ 67571 w 248264"/>
                  <a:gd name="csY1227" fmla="*/ 138581 h 232898"/>
                  <a:gd name="csX1228" fmla="*/ 68244 w 248264"/>
                  <a:gd name="csY1228" fmla="*/ 138245 h 232898"/>
                  <a:gd name="csX1229" fmla="*/ 68244 w 248264"/>
                  <a:gd name="csY1229" fmla="*/ 137571 h 232898"/>
                  <a:gd name="csX1230" fmla="*/ 69254 w 248264"/>
                  <a:gd name="csY1230" fmla="*/ 136898 h 232898"/>
                  <a:gd name="csX1231" fmla="*/ 69591 w 248264"/>
                  <a:gd name="csY1231" fmla="*/ 135887 h 232898"/>
                  <a:gd name="csX1232" fmla="*/ 70265 w 248264"/>
                  <a:gd name="csY1232" fmla="*/ 135550 h 232898"/>
                  <a:gd name="csX1233" fmla="*/ 70265 w 248264"/>
                  <a:gd name="csY1233" fmla="*/ 134877 h 232898"/>
                  <a:gd name="csX1234" fmla="*/ 70938 w 248264"/>
                  <a:gd name="csY1234" fmla="*/ 134540 h 232898"/>
                  <a:gd name="csX1235" fmla="*/ 70938 w 248264"/>
                  <a:gd name="csY1235" fmla="*/ 133867 h 232898"/>
                  <a:gd name="csX1236" fmla="*/ 71949 w 248264"/>
                  <a:gd name="csY1236" fmla="*/ 133193 h 232898"/>
                  <a:gd name="csX1237" fmla="*/ 71949 w 248264"/>
                  <a:gd name="csY1237" fmla="*/ 132519 h 232898"/>
                  <a:gd name="csX1238" fmla="*/ 72959 w 248264"/>
                  <a:gd name="csY1238" fmla="*/ 131846 h 232898"/>
                  <a:gd name="csX1239" fmla="*/ 72959 w 248264"/>
                  <a:gd name="csY1239" fmla="*/ 131172 h 232898"/>
                  <a:gd name="csX1240" fmla="*/ 73969 w 248264"/>
                  <a:gd name="csY1240" fmla="*/ 130499 h 232898"/>
                  <a:gd name="csX1241" fmla="*/ 73969 w 248264"/>
                  <a:gd name="csY1241" fmla="*/ 129825 h 232898"/>
                  <a:gd name="csX1242" fmla="*/ 74980 w 248264"/>
                  <a:gd name="csY1242" fmla="*/ 129152 h 232898"/>
                  <a:gd name="csX1243" fmla="*/ 74980 w 248264"/>
                  <a:gd name="csY1243" fmla="*/ 128478 h 232898"/>
                  <a:gd name="csX1244" fmla="*/ 76158 w 248264"/>
                  <a:gd name="csY1244" fmla="*/ 127468 h 232898"/>
                  <a:gd name="csX1245" fmla="*/ 76158 w 248264"/>
                  <a:gd name="csY1245" fmla="*/ 126794 h 232898"/>
                  <a:gd name="csX1246" fmla="*/ 77337 w 248264"/>
                  <a:gd name="csY1246" fmla="*/ 125784 h 232898"/>
                  <a:gd name="csX1247" fmla="*/ 77337 w 248264"/>
                  <a:gd name="csY1247" fmla="*/ 125111 h 232898"/>
                  <a:gd name="csX1248" fmla="*/ 79189 w 248264"/>
                  <a:gd name="csY1248" fmla="*/ 123595 h 232898"/>
                  <a:gd name="csX1249" fmla="*/ 79526 w 248264"/>
                  <a:gd name="csY1249" fmla="*/ 122585 h 232898"/>
                  <a:gd name="csX1250" fmla="*/ 82389 w 248264"/>
                  <a:gd name="csY1250" fmla="*/ 120059 h 232898"/>
                  <a:gd name="csX1251" fmla="*/ 90471 w 248264"/>
                  <a:gd name="csY1251" fmla="*/ 111303 h 232898"/>
                  <a:gd name="csX1252" fmla="*/ 94176 w 248264"/>
                  <a:gd name="csY1252" fmla="*/ 107262 h 232898"/>
                  <a:gd name="csX1253" fmla="*/ 94849 w 248264"/>
                  <a:gd name="csY1253" fmla="*/ 107262 h 232898"/>
                  <a:gd name="csX1254" fmla="*/ 96364 w 248264"/>
                  <a:gd name="csY1254" fmla="*/ 105409 h 232898"/>
                  <a:gd name="csX1255" fmla="*/ 97038 w 248264"/>
                  <a:gd name="csY1255" fmla="*/ 105409 h 232898"/>
                  <a:gd name="csX1256" fmla="*/ 97712 w 248264"/>
                  <a:gd name="csY1256" fmla="*/ 104399 h 232898"/>
                  <a:gd name="csX1257" fmla="*/ 98385 w 248264"/>
                  <a:gd name="csY1257" fmla="*/ 104399 h 232898"/>
                  <a:gd name="csX1258" fmla="*/ 99059 w 248264"/>
                  <a:gd name="csY1258" fmla="*/ 103389 h 232898"/>
                  <a:gd name="csX1259" fmla="*/ 99732 w 248264"/>
                  <a:gd name="csY1259" fmla="*/ 103389 h 232898"/>
                  <a:gd name="csX1260" fmla="*/ 100069 w 248264"/>
                  <a:gd name="csY1260" fmla="*/ 102715 h 232898"/>
                  <a:gd name="csX1261" fmla="*/ 100743 w 248264"/>
                  <a:gd name="csY1261" fmla="*/ 102715 h 232898"/>
                  <a:gd name="csX1262" fmla="*/ 101079 w 248264"/>
                  <a:gd name="csY1262" fmla="*/ 102042 h 232898"/>
                  <a:gd name="csX1263" fmla="*/ 102090 w 248264"/>
                  <a:gd name="csY1263" fmla="*/ 101705 h 232898"/>
                  <a:gd name="csX1264" fmla="*/ 102090 w 248264"/>
                  <a:gd name="csY1264" fmla="*/ 101368 h 232898"/>
                  <a:gd name="csX1265" fmla="*/ 103268 w 248264"/>
                  <a:gd name="csY1265" fmla="*/ 101031 h 232898"/>
                  <a:gd name="csX1266" fmla="*/ 103268 w 248264"/>
                  <a:gd name="csY1266" fmla="*/ 100695 h 232898"/>
                  <a:gd name="csX1267" fmla="*/ 104447 w 248264"/>
                  <a:gd name="csY1267" fmla="*/ 100358 h 232898"/>
                  <a:gd name="csX1268" fmla="*/ 104447 w 248264"/>
                  <a:gd name="csY1268" fmla="*/ 100021 h 232898"/>
                  <a:gd name="csX1269" fmla="*/ 105457 w 248264"/>
                  <a:gd name="csY1269" fmla="*/ 100021 h 232898"/>
                  <a:gd name="csX1270" fmla="*/ 105457 w 248264"/>
                  <a:gd name="csY1270" fmla="*/ 99684 h 232898"/>
                  <a:gd name="csX1271" fmla="*/ 106131 w 248264"/>
                  <a:gd name="csY1271" fmla="*/ 99684 h 232898"/>
                  <a:gd name="csX1272" fmla="*/ 106131 w 248264"/>
                  <a:gd name="csY1272" fmla="*/ 99348 h 232898"/>
                  <a:gd name="csX1273" fmla="*/ 108657 w 248264"/>
                  <a:gd name="csY1273" fmla="*/ 98674 h 232898"/>
                  <a:gd name="csX1274" fmla="*/ 122969 w 248264"/>
                  <a:gd name="csY1274" fmla="*/ 99348 h 232898"/>
                  <a:gd name="csX1275" fmla="*/ 122969 w 248264"/>
                  <a:gd name="csY1275" fmla="*/ 99684 h 232898"/>
                  <a:gd name="csX1276" fmla="*/ 123643 w 248264"/>
                  <a:gd name="csY1276" fmla="*/ 99684 h 232898"/>
                  <a:gd name="csX1277" fmla="*/ 123980 w 248264"/>
                  <a:gd name="csY1277" fmla="*/ 100358 h 232898"/>
                  <a:gd name="csX1278" fmla="*/ 124653 w 248264"/>
                  <a:gd name="csY1278" fmla="*/ 100358 h 232898"/>
                  <a:gd name="csX1279" fmla="*/ 125664 w 248264"/>
                  <a:gd name="csY1279" fmla="*/ 101537 h 232898"/>
                  <a:gd name="csX1280" fmla="*/ 126842 w 248264"/>
                  <a:gd name="csY1280" fmla="*/ 102547 h 232898"/>
                  <a:gd name="csX1281" fmla="*/ 126842 w 248264"/>
                  <a:gd name="csY1281" fmla="*/ 103220 h 232898"/>
                  <a:gd name="csX1282" fmla="*/ 127179 w 248264"/>
                  <a:gd name="csY1282" fmla="*/ 103220 h 232898"/>
                  <a:gd name="csX1283" fmla="*/ 127516 w 248264"/>
                  <a:gd name="csY1283" fmla="*/ 104399 h 232898"/>
                  <a:gd name="csX1284" fmla="*/ 127853 w 248264"/>
                  <a:gd name="csY1284" fmla="*/ 104399 h 232898"/>
                  <a:gd name="csX1285" fmla="*/ 127853 w 248264"/>
                  <a:gd name="csY1285" fmla="*/ 105578 h 232898"/>
                  <a:gd name="csX1286" fmla="*/ 128189 w 248264"/>
                  <a:gd name="csY1286" fmla="*/ 105578 h 232898"/>
                  <a:gd name="csX1287" fmla="*/ 128189 w 248264"/>
                  <a:gd name="csY1287" fmla="*/ 109282 h 232898"/>
                  <a:gd name="csX1288" fmla="*/ 128526 w 248264"/>
                  <a:gd name="csY1288" fmla="*/ 109282 h 232898"/>
                  <a:gd name="csX1289" fmla="*/ 128189 w 248264"/>
                  <a:gd name="csY1289" fmla="*/ 112482 h 23289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 ang="0">
                    <a:pos x="csX607" y="csY607"/>
                  </a:cxn>
                  <a:cxn ang="0">
                    <a:pos x="csX608" y="csY608"/>
                  </a:cxn>
                  <a:cxn ang="0">
                    <a:pos x="csX609" y="csY609"/>
                  </a:cxn>
                  <a:cxn ang="0">
                    <a:pos x="csX610" y="csY610"/>
                  </a:cxn>
                  <a:cxn ang="0">
                    <a:pos x="csX611" y="csY611"/>
                  </a:cxn>
                  <a:cxn ang="0">
                    <a:pos x="csX612" y="csY612"/>
                  </a:cxn>
                  <a:cxn ang="0">
                    <a:pos x="csX613" y="csY613"/>
                  </a:cxn>
                  <a:cxn ang="0">
                    <a:pos x="csX614" y="csY614"/>
                  </a:cxn>
                  <a:cxn ang="0">
                    <a:pos x="csX615" y="csY615"/>
                  </a:cxn>
                  <a:cxn ang="0">
                    <a:pos x="csX616" y="csY616"/>
                  </a:cxn>
                  <a:cxn ang="0">
                    <a:pos x="csX617" y="csY617"/>
                  </a:cxn>
                  <a:cxn ang="0">
                    <a:pos x="csX618" y="csY618"/>
                  </a:cxn>
                  <a:cxn ang="0">
                    <a:pos x="csX619" y="csY619"/>
                  </a:cxn>
                  <a:cxn ang="0">
                    <a:pos x="csX620" y="csY620"/>
                  </a:cxn>
                  <a:cxn ang="0">
                    <a:pos x="csX621" y="csY621"/>
                  </a:cxn>
                  <a:cxn ang="0">
                    <a:pos x="csX622" y="csY622"/>
                  </a:cxn>
                  <a:cxn ang="0">
                    <a:pos x="csX623" y="csY623"/>
                  </a:cxn>
                  <a:cxn ang="0">
                    <a:pos x="csX624" y="csY624"/>
                  </a:cxn>
                  <a:cxn ang="0">
                    <a:pos x="csX625" y="csY625"/>
                  </a:cxn>
                  <a:cxn ang="0">
                    <a:pos x="csX626" y="csY626"/>
                  </a:cxn>
                  <a:cxn ang="0">
                    <a:pos x="csX627" y="csY627"/>
                  </a:cxn>
                  <a:cxn ang="0">
                    <a:pos x="csX628" y="csY628"/>
                  </a:cxn>
                  <a:cxn ang="0">
                    <a:pos x="csX629" y="csY629"/>
                  </a:cxn>
                  <a:cxn ang="0">
                    <a:pos x="csX630" y="csY630"/>
                  </a:cxn>
                  <a:cxn ang="0">
                    <a:pos x="csX631" y="csY631"/>
                  </a:cxn>
                  <a:cxn ang="0">
                    <a:pos x="csX632" y="csY632"/>
                  </a:cxn>
                  <a:cxn ang="0">
                    <a:pos x="csX633" y="csY633"/>
                  </a:cxn>
                  <a:cxn ang="0">
                    <a:pos x="csX634" y="csY634"/>
                  </a:cxn>
                  <a:cxn ang="0">
                    <a:pos x="csX635" y="csY635"/>
                  </a:cxn>
                  <a:cxn ang="0">
                    <a:pos x="csX636" y="csY636"/>
                  </a:cxn>
                  <a:cxn ang="0">
                    <a:pos x="csX637" y="csY637"/>
                  </a:cxn>
                  <a:cxn ang="0">
                    <a:pos x="csX638" y="csY638"/>
                  </a:cxn>
                  <a:cxn ang="0">
                    <a:pos x="csX639" y="csY639"/>
                  </a:cxn>
                  <a:cxn ang="0">
                    <a:pos x="csX640" y="csY640"/>
                  </a:cxn>
                  <a:cxn ang="0">
                    <a:pos x="csX641" y="csY641"/>
                  </a:cxn>
                  <a:cxn ang="0">
                    <a:pos x="csX642" y="csY642"/>
                  </a:cxn>
                  <a:cxn ang="0">
                    <a:pos x="csX643" y="csY643"/>
                  </a:cxn>
                  <a:cxn ang="0">
                    <a:pos x="csX644" y="csY644"/>
                  </a:cxn>
                  <a:cxn ang="0">
                    <a:pos x="csX645" y="csY645"/>
                  </a:cxn>
                  <a:cxn ang="0">
                    <a:pos x="csX646" y="csY646"/>
                  </a:cxn>
                  <a:cxn ang="0">
                    <a:pos x="csX647" y="csY647"/>
                  </a:cxn>
                  <a:cxn ang="0">
                    <a:pos x="csX648" y="csY648"/>
                  </a:cxn>
                  <a:cxn ang="0">
                    <a:pos x="csX649" y="csY649"/>
                  </a:cxn>
                  <a:cxn ang="0">
                    <a:pos x="csX650" y="csY650"/>
                  </a:cxn>
                  <a:cxn ang="0">
                    <a:pos x="csX651" y="csY651"/>
                  </a:cxn>
                  <a:cxn ang="0">
                    <a:pos x="csX652" y="csY652"/>
                  </a:cxn>
                  <a:cxn ang="0">
                    <a:pos x="csX653" y="csY653"/>
                  </a:cxn>
                  <a:cxn ang="0">
                    <a:pos x="csX654" y="csY654"/>
                  </a:cxn>
                  <a:cxn ang="0">
                    <a:pos x="csX655" y="csY655"/>
                  </a:cxn>
                  <a:cxn ang="0">
                    <a:pos x="csX656" y="csY656"/>
                  </a:cxn>
                  <a:cxn ang="0">
                    <a:pos x="csX657" y="csY657"/>
                  </a:cxn>
                  <a:cxn ang="0">
                    <a:pos x="csX658" y="csY658"/>
                  </a:cxn>
                  <a:cxn ang="0">
                    <a:pos x="csX659" y="csY659"/>
                  </a:cxn>
                  <a:cxn ang="0">
                    <a:pos x="csX660" y="csY660"/>
                  </a:cxn>
                  <a:cxn ang="0">
                    <a:pos x="csX661" y="csY661"/>
                  </a:cxn>
                  <a:cxn ang="0">
                    <a:pos x="csX662" y="csY662"/>
                  </a:cxn>
                  <a:cxn ang="0">
                    <a:pos x="csX663" y="csY663"/>
                  </a:cxn>
                  <a:cxn ang="0">
                    <a:pos x="csX664" y="csY664"/>
                  </a:cxn>
                  <a:cxn ang="0">
                    <a:pos x="csX665" y="csY665"/>
                  </a:cxn>
                  <a:cxn ang="0">
                    <a:pos x="csX666" y="csY666"/>
                  </a:cxn>
                  <a:cxn ang="0">
                    <a:pos x="csX667" y="csY667"/>
                  </a:cxn>
                  <a:cxn ang="0">
                    <a:pos x="csX668" y="csY668"/>
                  </a:cxn>
                  <a:cxn ang="0">
                    <a:pos x="csX669" y="csY669"/>
                  </a:cxn>
                  <a:cxn ang="0">
                    <a:pos x="csX670" y="csY670"/>
                  </a:cxn>
                  <a:cxn ang="0">
                    <a:pos x="csX671" y="csY671"/>
                  </a:cxn>
                  <a:cxn ang="0">
                    <a:pos x="csX672" y="csY672"/>
                  </a:cxn>
                  <a:cxn ang="0">
                    <a:pos x="csX673" y="csY673"/>
                  </a:cxn>
                  <a:cxn ang="0">
                    <a:pos x="csX674" y="csY674"/>
                  </a:cxn>
                  <a:cxn ang="0">
                    <a:pos x="csX675" y="csY675"/>
                  </a:cxn>
                  <a:cxn ang="0">
                    <a:pos x="csX676" y="csY676"/>
                  </a:cxn>
                  <a:cxn ang="0">
                    <a:pos x="csX677" y="csY677"/>
                  </a:cxn>
                  <a:cxn ang="0">
                    <a:pos x="csX678" y="csY678"/>
                  </a:cxn>
                  <a:cxn ang="0">
                    <a:pos x="csX679" y="csY679"/>
                  </a:cxn>
                  <a:cxn ang="0">
                    <a:pos x="csX680" y="csY680"/>
                  </a:cxn>
                  <a:cxn ang="0">
                    <a:pos x="csX681" y="csY681"/>
                  </a:cxn>
                  <a:cxn ang="0">
                    <a:pos x="csX682" y="csY682"/>
                  </a:cxn>
                  <a:cxn ang="0">
                    <a:pos x="csX683" y="csY683"/>
                  </a:cxn>
                  <a:cxn ang="0">
                    <a:pos x="csX684" y="csY684"/>
                  </a:cxn>
                  <a:cxn ang="0">
                    <a:pos x="csX685" y="csY685"/>
                  </a:cxn>
                  <a:cxn ang="0">
                    <a:pos x="csX686" y="csY686"/>
                  </a:cxn>
                  <a:cxn ang="0">
                    <a:pos x="csX687" y="csY687"/>
                  </a:cxn>
                  <a:cxn ang="0">
                    <a:pos x="csX688" y="csY688"/>
                  </a:cxn>
                  <a:cxn ang="0">
                    <a:pos x="csX689" y="csY689"/>
                  </a:cxn>
                  <a:cxn ang="0">
                    <a:pos x="csX690" y="csY690"/>
                  </a:cxn>
                  <a:cxn ang="0">
                    <a:pos x="csX691" y="csY691"/>
                  </a:cxn>
                  <a:cxn ang="0">
                    <a:pos x="csX692" y="csY692"/>
                  </a:cxn>
                  <a:cxn ang="0">
                    <a:pos x="csX693" y="csY693"/>
                  </a:cxn>
                  <a:cxn ang="0">
                    <a:pos x="csX694" y="csY694"/>
                  </a:cxn>
                  <a:cxn ang="0">
                    <a:pos x="csX695" y="csY695"/>
                  </a:cxn>
                  <a:cxn ang="0">
                    <a:pos x="csX696" y="csY696"/>
                  </a:cxn>
                  <a:cxn ang="0">
                    <a:pos x="csX697" y="csY697"/>
                  </a:cxn>
                  <a:cxn ang="0">
                    <a:pos x="csX698" y="csY698"/>
                  </a:cxn>
                  <a:cxn ang="0">
                    <a:pos x="csX699" y="csY699"/>
                  </a:cxn>
                  <a:cxn ang="0">
                    <a:pos x="csX700" y="csY700"/>
                  </a:cxn>
                  <a:cxn ang="0">
                    <a:pos x="csX701" y="csY701"/>
                  </a:cxn>
                  <a:cxn ang="0">
                    <a:pos x="csX702" y="csY702"/>
                  </a:cxn>
                  <a:cxn ang="0">
                    <a:pos x="csX703" y="csY703"/>
                  </a:cxn>
                  <a:cxn ang="0">
                    <a:pos x="csX704" y="csY704"/>
                  </a:cxn>
                  <a:cxn ang="0">
                    <a:pos x="csX705" y="csY705"/>
                  </a:cxn>
                  <a:cxn ang="0">
                    <a:pos x="csX706" y="csY706"/>
                  </a:cxn>
                  <a:cxn ang="0">
                    <a:pos x="csX707" y="csY707"/>
                  </a:cxn>
                  <a:cxn ang="0">
                    <a:pos x="csX708" y="csY708"/>
                  </a:cxn>
                  <a:cxn ang="0">
                    <a:pos x="csX709" y="csY709"/>
                  </a:cxn>
                  <a:cxn ang="0">
                    <a:pos x="csX710" y="csY710"/>
                  </a:cxn>
                  <a:cxn ang="0">
                    <a:pos x="csX711" y="csY711"/>
                  </a:cxn>
                  <a:cxn ang="0">
                    <a:pos x="csX712" y="csY712"/>
                  </a:cxn>
                  <a:cxn ang="0">
                    <a:pos x="csX713" y="csY713"/>
                  </a:cxn>
                  <a:cxn ang="0">
                    <a:pos x="csX714" y="csY714"/>
                  </a:cxn>
                  <a:cxn ang="0">
                    <a:pos x="csX715" y="csY715"/>
                  </a:cxn>
                  <a:cxn ang="0">
                    <a:pos x="csX716" y="csY716"/>
                  </a:cxn>
                  <a:cxn ang="0">
                    <a:pos x="csX717" y="csY717"/>
                  </a:cxn>
                  <a:cxn ang="0">
                    <a:pos x="csX718" y="csY718"/>
                  </a:cxn>
                  <a:cxn ang="0">
                    <a:pos x="csX719" y="csY719"/>
                  </a:cxn>
                  <a:cxn ang="0">
                    <a:pos x="csX720" y="csY720"/>
                  </a:cxn>
                  <a:cxn ang="0">
                    <a:pos x="csX721" y="csY721"/>
                  </a:cxn>
                  <a:cxn ang="0">
                    <a:pos x="csX722" y="csY722"/>
                  </a:cxn>
                  <a:cxn ang="0">
                    <a:pos x="csX723" y="csY723"/>
                  </a:cxn>
                  <a:cxn ang="0">
                    <a:pos x="csX724" y="csY724"/>
                  </a:cxn>
                  <a:cxn ang="0">
                    <a:pos x="csX725" y="csY725"/>
                  </a:cxn>
                  <a:cxn ang="0">
                    <a:pos x="csX726" y="csY726"/>
                  </a:cxn>
                  <a:cxn ang="0">
                    <a:pos x="csX727" y="csY727"/>
                  </a:cxn>
                  <a:cxn ang="0">
                    <a:pos x="csX728" y="csY728"/>
                  </a:cxn>
                  <a:cxn ang="0">
                    <a:pos x="csX729" y="csY729"/>
                  </a:cxn>
                  <a:cxn ang="0">
                    <a:pos x="csX730" y="csY730"/>
                  </a:cxn>
                  <a:cxn ang="0">
                    <a:pos x="csX731" y="csY731"/>
                  </a:cxn>
                  <a:cxn ang="0">
                    <a:pos x="csX732" y="csY732"/>
                  </a:cxn>
                  <a:cxn ang="0">
                    <a:pos x="csX733" y="csY733"/>
                  </a:cxn>
                  <a:cxn ang="0">
                    <a:pos x="csX734" y="csY734"/>
                  </a:cxn>
                  <a:cxn ang="0">
                    <a:pos x="csX735" y="csY735"/>
                  </a:cxn>
                  <a:cxn ang="0">
                    <a:pos x="csX736" y="csY736"/>
                  </a:cxn>
                  <a:cxn ang="0">
                    <a:pos x="csX737" y="csY737"/>
                  </a:cxn>
                  <a:cxn ang="0">
                    <a:pos x="csX738" y="csY738"/>
                  </a:cxn>
                  <a:cxn ang="0">
                    <a:pos x="csX739" y="csY739"/>
                  </a:cxn>
                  <a:cxn ang="0">
                    <a:pos x="csX740" y="csY740"/>
                  </a:cxn>
                  <a:cxn ang="0">
                    <a:pos x="csX741" y="csY741"/>
                  </a:cxn>
                  <a:cxn ang="0">
                    <a:pos x="csX742" y="csY742"/>
                  </a:cxn>
                  <a:cxn ang="0">
                    <a:pos x="csX743" y="csY743"/>
                  </a:cxn>
                  <a:cxn ang="0">
                    <a:pos x="csX744" y="csY744"/>
                  </a:cxn>
                  <a:cxn ang="0">
                    <a:pos x="csX745" y="csY745"/>
                  </a:cxn>
                  <a:cxn ang="0">
                    <a:pos x="csX746" y="csY746"/>
                  </a:cxn>
                  <a:cxn ang="0">
                    <a:pos x="csX747" y="csY747"/>
                  </a:cxn>
                  <a:cxn ang="0">
                    <a:pos x="csX748" y="csY748"/>
                  </a:cxn>
                  <a:cxn ang="0">
                    <a:pos x="csX749" y="csY749"/>
                  </a:cxn>
                  <a:cxn ang="0">
                    <a:pos x="csX750" y="csY750"/>
                  </a:cxn>
                  <a:cxn ang="0">
                    <a:pos x="csX751" y="csY751"/>
                  </a:cxn>
                  <a:cxn ang="0">
                    <a:pos x="csX752" y="csY752"/>
                  </a:cxn>
                  <a:cxn ang="0">
                    <a:pos x="csX753" y="csY753"/>
                  </a:cxn>
                  <a:cxn ang="0">
                    <a:pos x="csX754" y="csY754"/>
                  </a:cxn>
                  <a:cxn ang="0">
                    <a:pos x="csX755" y="csY755"/>
                  </a:cxn>
                  <a:cxn ang="0">
                    <a:pos x="csX756" y="csY756"/>
                  </a:cxn>
                  <a:cxn ang="0">
                    <a:pos x="csX757" y="csY757"/>
                  </a:cxn>
                  <a:cxn ang="0">
                    <a:pos x="csX758" y="csY758"/>
                  </a:cxn>
                  <a:cxn ang="0">
                    <a:pos x="csX759" y="csY759"/>
                  </a:cxn>
                  <a:cxn ang="0">
                    <a:pos x="csX760" y="csY760"/>
                  </a:cxn>
                  <a:cxn ang="0">
                    <a:pos x="csX761" y="csY761"/>
                  </a:cxn>
                  <a:cxn ang="0">
                    <a:pos x="csX762" y="csY762"/>
                  </a:cxn>
                  <a:cxn ang="0">
                    <a:pos x="csX763" y="csY763"/>
                  </a:cxn>
                  <a:cxn ang="0">
                    <a:pos x="csX764" y="csY764"/>
                  </a:cxn>
                  <a:cxn ang="0">
                    <a:pos x="csX765" y="csY765"/>
                  </a:cxn>
                  <a:cxn ang="0">
                    <a:pos x="csX766" y="csY766"/>
                  </a:cxn>
                  <a:cxn ang="0">
                    <a:pos x="csX767" y="csY767"/>
                  </a:cxn>
                  <a:cxn ang="0">
                    <a:pos x="csX768" y="csY768"/>
                  </a:cxn>
                  <a:cxn ang="0">
                    <a:pos x="csX769" y="csY769"/>
                  </a:cxn>
                  <a:cxn ang="0">
                    <a:pos x="csX770" y="csY770"/>
                  </a:cxn>
                  <a:cxn ang="0">
                    <a:pos x="csX771" y="csY771"/>
                  </a:cxn>
                  <a:cxn ang="0">
                    <a:pos x="csX772" y="csY772"/>
                  </a:cxn>
                  <a:cxn ang="0">
                    <a:pos x="csX773" y="csY773"/>
                  </a:cxn>
                  <a:cxn ang="0">
                    <a:pos x="csX774" y="csY774"/>
                  </a:cxn>
                  <a:cxn ang="0">
                    <a:pos x="csX775" y="csY775"/>
                  </a:cxn>
                  <a:cxn ang="0">
                    <a:pos x="csX776" y="csY776"/>
                  </a:cxn>
                  <a:cxn ang="0">
                    <a:pos x="csX777" y="csY777"/>
                  </a:cxn>
                  <a:cxn ang="0">
                    <a:pos x="csX778" y="csY778"/>
                  </a:cxn>
                  <a:cxn ang="0">
                    <a:pos x="csX779" y="csY779"/>
                  </a:cxn>
                  <a:cxn ang="0">
                    <a:pos x="csX780" y="csY780"/>
                  </a:cxn>
                  <a:cxn ang="0">
                    <a:pos x="csX781" y="csY781"/>
                  </a:cxn>
                  <a:cxn ang="0">
                    <a:pos x="csX782" y="csY782"/>
                  </a:cxn>
                  <a:cxn ang="0">
                    <a:pos x="csX783" y="csY783"/>
                  </a:cxn>
                  <a:cxn ang="0">
                    <a:pos x="csX784" y="csY784"/>
                  </a:cxn>
                  <a:cxn ang="0">
                    <a:pos x="csX785" y="csY785"/>
                  </a:cxn>
                  <a:cxn ang="0">
                    <a:pos x="csX786" y="csY786"/>
                  </a:cxn>
                  <a:cxn ang="0">
                    <a:pos x="csX787" y="csY787"/>
                  </a:cxn>
                  <a:cxn ang="0">
                    <a:pos x="csX788" y="csY788"/>
                  </a:cxn>
                  <a:cxn ang="0">
                    <a:pos x="csX789" y="csY789"/>
                  </a:cxn>
                  <a:cxn ang="0">
                    <a:pos x="csX790" y="csY790"/>
                  </a:cxn>
                  <a:cxn ang="0">
                    <a:pos x="csX791" y="csY791"/>
                  </a:cxn>
                  <a:cxn ang="0">
                    <a:pos x="csX792" y="csY792"/>
                  </a:cxn>
                  <a:cxn ang="0">
                    <a:pos x="csX793" y="csY793"/>
                  </a:cxn>
                  <a:cxn ang="0">
                    <a:pos x="csX794" y="csY794"/>
                  </a:cxn>
                  <a:cxn ang="0">
                    <a:pos x="csX795" y="csY795"/>
                  </a:cxn>
                  <a:cxn ang="0">
                    <a:pos x="csX796" y="csY796"/>
                  </a:cxn>
                  <a:cxn ang="0">
                    <a:pos x="csX797" y="csY797"/>
                  </a:cxn>
                  <a:cxn ang="0">
                    <a:pos x="csX798" y="csY798"/>
                  </a:cxn>
                  <a:cxn ang="0">
                    <a:pos x="csX799" y="csY799"/>
                  </a:cxn>
                  <a:cxn ang="0">
                    <a:pos x="csX800" y="csY800"/>
                  </a:cxn>
                  <a:cxn ang="0">
                    <a:pos x="csX801" y="csY801"/>
                  </a:cxn>
                  <a:cxn ang="0">
                    <a:pos x="csX802" y="csY802"/>
                  </a:cxn>
                  <a:cxn ang="0">
                    <a:pos x="csX803" y="csY803"/>
                  </a:cxn>
                  <a:cxn ang="0">
                    <a:pos x="csX804" y="csY804"/>
                  </a:cxn>
                  <a:cxn ang="0">
                    <a:pos x="csX805" y="csY805"/>
                  </a:cxn>
                  <a:cxn ang="0">
                    <a:pos x="csX806" y="csY806"/>
                  </a:cxn>
                  <a:cxn ang="0">
                    <a:pos x="csX807" y="csY807"/>
                  </a:cxn>
                  <a:cxn ang="0">
                    <a:pos x="csX808" y="csY808"/>
                  </a:cxn>
                  <a:cxn ang="0">
                    <a:pos x="csX809" y="csY809"/>
                  </a:cxn>
                  <a:cxn ang="0">
                    <a:pos x="csX810" y="csY810"/>
                  </a:cxn>
                  <a:cxn ang="0">
                    <a:pos x="csX811" y="csY811"/>
                  </a:cxn>
                  <a:cxn ang="0">
                    <a:pos x="csX812" y="csY812"/>
                  </a:cxn>
                  <a:cxn ang="0">
                    <a:pos x="csX813" y="csY813"/>
                  </a:cxn>
                  <a:cxn ang="0">
                    <a:pos x="csX814" y="csY814"/>
                  </a:cxn>
                  <a:cxn ang="0">
                    <a:pos x="csX815" y="csY815"/>
                  </a:cxn>
                  <a:cxn ang="0">
                    <a:pos x="csX816" y="csY816"/>
                  </a:cxn>
                  <a:cxn ang="0">
                    <a:pos x="csX817" y="csY817"/>
                  </a:cxn>
                  <a:cxn ang="0">
                    <a:pos x="csX818" y="csY818"/>
                  </a:cxn>
                  <a:cxn ang="0">
                    <a:pos x="csX819" y="csY819"/>
                  </a:cxn>
                  <a:cxn ang="0">
                    <a:pos x="csX820" y="csY820"/>
                  </a:cxn>
                  <a:cxn ang="0">
                    <a:pos x="csX821" y="csY821"/>
                  </a:cxn>
                  <a:cxn ang="0">
                    <a:pos x="csX822" y="csY822"/>
                  </a:cxn>
                  <a:cxn ang="0">
                    <a:pos x="csX823" y="csY823"/>
                  </a:cxn>
                  <a:cxn ang="0">
                    <a:pos x="csX824" y="csY824"/>
                  </a:cxn>
                  <a:cxn ang="0">
                    <a:pos x="csX825" y="csY825"/>
                  </a:cxn>
                  <a:cxn ang="0">
                    <a:pos x="csX826" y="csY826"/>
                  </a:cxn>
                  <a:cxn ang="0">
                    <a:pos x="csX827" y="csY827"/>
                  </a:cxn>
                  <a:cxn ang="0">
                    <a:pos x="csX828" y="csY828"/>
                  </a:cxn>
                  <a:cxn ang="0">
                    <a:pos x="csX829" y="csY829"/>
                  </a:cxn>
                  <a:cxn ang="0">
                    <a:pos x="csX830" y="csY830"/>
                  </a:cxn>
                  <a:cxn ang="0">
                    <a:pos x="csX831" y="csY831"/>
                  </a:cxn>
                  <a:cxn ang="0">
                    <a:pos x="csX832" y="csY832"/>
                  </a:cxn>
                  <a:cxn ang="0">
                    <a:pos x="csX833" y="csY833"/>
                  </a:cxn>
                  <a:cxn ang="0">
                    <a:pos x="csX834" y="csY834"/>
                  </a:cxn>
                  <a:cxn ang="0">
                    <a:pos x="csX835" y="csY835"/>
                  </a:cxn>
                  <a:cxn ang="0">
                    <a:pos x="csX836" y="csY836"/>
                  </a:cxn>
                  <a:cxn ang="0">
                    <a:pos x="csX837" y="csY837"/>
                  </a:cxn>
                  <a:cxn ang="0">
                    <a:pos x="csX838" y="csY838"/>
                  </a:cxn>
                  <a:cxn ang="0">
                    <a:pos x="csX839" y="csY839"/>
                  </a:cxn>
                  <a:cxn ang="0">
                    <a:pos x="csX840" y="csY840"/>
                  </a:cxn>
                  <a:cxn ang="0">
                    <a:pos x="csX841" y="csY841"/>
                  </a:cxn>
                  <a:cxn ang="0">
                    <a:pos x="csX842" y="csY842"/>
                  </a:cxn>
                  <a:cxn ang="0">
                    <a:pos x="csX843" y="csY843"/>
                  </a:cxn>
                  <a:cxn ang="0">
                    <a:pos x="csX844" y="csY844"/>
                  </a:cxn>
                  <a:cxn ang="0">
                    <a:pos x="csX845" y="csY845"/>
                  </a:cxn>
                  <a:cxn ang="0">
                    <a:pos x="csX846" y="csY846"/>
                  </a:cxn>
                  <a:cxn ang="0">
                    <a:pos x="csX847" y="csY847"/>
                  </a:cxn>
                  <a:cxn ang="0">
                    <a:pos x="csX848" y="csY848"/>
                  </a:cxn>
                  <a:cxn ang="0">
                    <a:pos x="csX849" y="csY849"/>
                  </a:cxn>
                  <a:cxn ang="0">
                    <a:pos x="csX850" y="csY850"/>
                  </a:cxn>
                  <a:cxn ang="0">
                    <a:pos x="csX851" y="csY851"/>
                  </a:cxn>
                  <a:cxn ang="0">
                    <a:pos x="csX852" y="csY852"/>
                  </a:cxn>
                  <a:cxn ang="0">
                    <a:pos x="csX853" y="csY853"/>
                  </a:cxn>
                  <a:cxn ang="0">
                    <a:pos x="csX854" y="csY854"/>
                  </a:cxn>
                  <a:cxn ang="0">
                    <a:pos x="csX855" y="csY855"/>
                  </a:cxn>
                  <a:cxn ang="0">
                    <a:pos x="csX856" y="csY856"/>
                  </a:cxn>
                  <a:cxn ang="0">
                    <a:pos x="csX857" y="csY857"/>
                  </a:cxn>
                  <a:cxn ang="0">
                    <a:pos x="csX858" y="csY858"/>
                  </a:cxn>
                  <a:cxn ang="0">
                    <a:pos x="csX859" y="csY859"/>
                  </a:cxn>
                  <a:cxn ang="0">
                    <a:pos x="csX860" y="csY860"/>
                  </a:cxn>
                  <a:cxn ang="0">
                    <a:pos x="csX861" y="csY861"/>
                  </a:cxn>
                  <a:cxn ang="0">
                    <a:pos x="csX862" y="csY862"/>
                  </a:cxn>
                  <a:cxn ang="0">
                    <a:pos x="csX863" y="csY863"/>
                  </a:cxn>
                  <a:cxn ang="0">
                    <a:pos x="csX864" y="csY864"/>
                  </a:cxn>
                  <a:cxn ang="0">
                    <a:pos x="csX865" y="csY865"/>
                  </a:cxn>
                  <a:cxn ang="0">
                    <a:pos x="csX866" y="csY866"/>
                  </a:cxn>
                  <a:cxn ang="0">
                    <a:pos x="csX867" y="csY867"/>
                  </a:cxn>
                  <a:cxn ang="0">
                    <a:pos x="csX868" y="csY868"/>
                  </a:cxn>
                  <a:cxn ang="0">
                    <a:pos x="csX869" y="csY869"/>
                  </a:cxn>
                  <a:cxn ang="0">
                    <a:pos x="csX870" y="csY870"/>
                  </a:cxn>
                  <a:cxn ang="0">
                    <a:pos x="csX871" y="csY871"/>
                  </a:cxn>
                  <a:cxn ang="0">
                    <a:pos x="csX872" y="csY872"/>
                  </a:cxn>
                  <a:cxn ang="0">
                    <a:pos x="csX873" y="csY873"/>
                  </a:cxn>
                  <a:cxn ang="0">
                    <a:pos x="csX874" y="csY874"/>
                  </a:cxn>
                  <a:cxn ang="0">
                    <a:pos x="csX875" y="csY875"/>
                  </a:cxn>
                  <a:cxn ang="0">
                    <a:pos x="csX876" y="csY876"/>
                  </a:cxn>
                  <a:cxn ang="0">
                    <a:pos x="csX877" y="csY877"/>
                  </a:cxn>
                  <a:cxn ang="0">
                    <a:pos x="csX878" y="csY878"/>
                  </a:cxn>
                  <a:cxn ang="0">
                    <a:pos x="csX879" y="csY879"/>
                  </a:cxn>
                  <a:cxn ang="0">
                    <a:pos x="csX880" y="csY880"/>
                  </a:cxn>
                  <a:cxn ang="0">
                    <a:pos x="csX881" y="csY881"/>
                  </a:cxn>
                  <a:cxn ang="0">
                    <a:pos x="csX882" y="csY882"/>
                  </a:cxn>
                  <a:cxn ang="0">
                    <a:pos x="csX883" y="csY883"/>
                  </a:cxn>
                  <a:cxn ang="0">
                    <a:pos x="csX884" y="csY884"/>
                  </a:cxn>
                  <a:cxn ang="0">
                    <a:pos x="csX885" y="csY885"/>
                  </a:cxn>
                  <a:cxn ang="0">
                    <a:pos x="csX886" y="csY886"/>
                  </a:cxn>
                  <a:cxn ang="0">
                    <a:pos x="csX887" y="csY887"/>
                  </a:cxn>
                  <a:cxn ang="0">
                    <a:pos x="csX888" y="csY888"/>
                  </a:cxn>
                  <a:cxn ang="0">
                    <a:pos x="csX889" y="csY889"/>
                  </a:cxn>
                  <a:cxn ang="0">
                    <a:pos x="csX890" y="csY890"/>
                  </a:cxn>
                  <a:cxn ang="0">
                    <a:pos x="csX891" y="csY891"/>
                  </a:cxn>
                  <a:cxn ang="0">
                    <a:pos x="csX892" y="csY892"/>
                  </a:cxn>
                  <a:cxn ang="0">
                    <a:pos x="csX893" y="csY893"/>
                  </a:cxn>
                  <a:cxn ang="0">
                    <a:pos x="csX894" y="csY894"/>
                  </a:cxn>
                  <a:cxn ang="0">
                    <a:pos x="csX895" y="csY895"/>
                  </a:cxn>
                  <a:cxn ang="0">
                    <a:pos x="csX896" y="csY896"/>
                  </a:cxn>
                  <a:cxn ang="0">
                    <a:pos x="csX897" y="csY897"/>
                  </a:cxn>
                  <a:cxn ang="0">
                    <a:pos x="csX898" y="csY898"/>
                  </a:cxn>
                  <a:cxn ang="0">
                    <a:pos x="csX899" y="csY899"/>
                  </a:cxn>
                  <a:cxn ang="0">
                    <a:pos x="csX900" y="csY900"/>
                  </a:cxn>
                  <a:cxn ang="0">
                    <a:pos x="csX901" y="csY901"/>
                  </a:cxn>
                  <a:cxn ang="0">
                    <a:pos x="csX902" y="csY902"/>
                  </a:cxn>
                  <a:cxn ang="0">
                    <a:pos x="csX903" y="csY903"/>
                  </a:cxn>
                  <a:cxn ang="0">
                    <a:pos x="csX904" y="csY904"/>
                  </a:cxn>
                  <a:cxn ang="0">
                    <a:pos x="csX905" y="csY905"/>
                  </a:cxn>
                  <a:cxn ang="0">
                    <a:pos x="csX906" y="csY906"/>
                  </a:cxn>
                  <a:cxn ang="0">
                    <a:pos x="csX907" y="csY907"/>
                  </a:cxn>
                  <a:cxn ang="0">
                    <a:pos x="csX908" y="csY908"/>
                  </a:cxn>
                  <a:cxn ang="0">
                    <a:pos x="csX909" y="csY909"/>
                  </a:cxn>
                  <a:cxn ang="0">
                    <a:pos x="csX910" y="csY910"/>
                  </a:cxn>
                  <a:cxn ang="0">
                    <a:pos x="csX911" y="csY911"/>
                  </a:cxn>
                  <a:cxn ang="0">
                    <a:pos x="csX912" y="csY912"/>
                  </a:cxn>
                  <a:cxn ang="0">
                    <a:pos x="csX913" y="csY913"/>
                  </a:cxn>
                  <a:cxn ang="0">
                    <a:pos x="csX914" y="csY914"/>
                  </a:cxn>
                  <a:cxn ang="0">
                    <a:pos x="csX915" y="csY915"/>
                  </a:cxn>
                  <a:cxn ang="0">
                    <a:pos x="csX916" y="csY916"/>
                  </a:cxn>
                  <a:cxn ang="0">
                    <a:pos x="csX917" y="csY917"/>
                  </a:cxn>
                  <a:cxn ang="0">
                    <a:pos x="csX918" y="csY918"/>
                  </a:cxn>
                  <a:cxn ang="0">
                    <a:pos x="csX919" y="csY919"/>
                  </a:cxn>
                  <a:cxn ang="0">
                    <a:pos x="csX920" y="csY920"/>
                  </a:cxn>
                  <a:cxn ang="0">
                    <a:pos x="csX921" y="csY921"/>
                  </a:cxn>
                  <a:cxn ang="0">
                    <a:pos x="csX922" y="csY922"/>
                  </a:cxn>
                  <a:cxn ang="0">
                    <a:pos x="csX923" y="csY923"/>
                  </a:cxn>
                  <a:cxn ang="0">
                    <a:pos x="csX924" y="csY924"/>
                  </a:cxn>
                  <a:cxn ang="0">
                    <a:pos x="csX925" y="csY925"/>
                  </a:cxn>
                  <a:cxn ang="0">
                    <a:pos x="csX926" y="csY926"/>
                  </a:cxn>
                  <a:cxn ang="0">
                    <a:pos x="csX927" y="csY927"/>
                  </a:cxn>
                  <a:cxn ang="0">
                    <a:pos x="csX928" y="csY928"/>
                  </a:cxn>
                  <a:cxn ang="0">
                    <a:pos x="csX929" y="csY929"/>
                  </a:cxn>
                  <a:cxn ang="0">
                    <a:pos x="csX930" y="csY930"/>
                  </a:cxn>
                  <a:cxn ang="0">
                    <a:pos x="csX931" y="csY931"/>
                  </a:cxn>
                  <a:cxn ang="0">
                    <a:pos x="csX932" y="csY932"/>
                  </a:cxn>
                  <a:cxn ang="0">
                    <a:pos x="csX933" y="csY933"/>
                  </a:cxn>
                  <a:cxn ang="0">
                    <a:pos x="csX934" y="csY934"/>
                  </a:cxn>
                  <a:cxn ang="0">
                    <a:pos x="csX935" y="csY935"/>
                  </a:cxn>
                  <a:cxn ang="0">
                    <a:pos x="csX936" y="csY936"/>
                  </a:cxn>
                  <a:cxn ang="0">
                    <a:pos x="csX937" y="csY937"/>
                  </a:cxn>
                  <a:cxn ang="0">
                    <a:pos x="csX938" y="csY938"/>
                  </a:cxn>
                  <a:cxn ang="0">
                    <a:pos x="csX939" y="csY939"/>
                  </a:cxn>
                  <a:cxn ang="0">
                    <a:pos x="csX940" y="csY940"/>
                  </a:cxn>
                  <a:cxn ang="0">
                    <a:pos x="csX941" y="csY941"/>
                  </a:cxn>
                  <a:cxn ang="0">
                    <a:pos x="csX942" y="csY942"/>
                  </a:cxn>
                  <a:cxn ang="0">
                    <a:pos x="csX943" y="csY943"/>
                  </a:cxn>
                  <a:cxn ang="0">
                    <a:pos x="csX944" y="csY944"/>
                  </a:cxn>
                  <a:cxn ang="0">
                    <a:pos x="csX945" y="csY945"/>
                  </a:cxn>
                  <a:cxn ang="0">
                    <a:pos x="csX946" y="csY946"/>
                  </a:cxn>
                  <a:cxn ang="0">
                    <a:pos x="csX947" y="csY947"/>
                  </a:cxn>
                  <a:cxn ang="0">
                    <a:pos x="csX948" y="csY948"/>
                  </a:cxn>
                  <a:cxn ang="0">
                    <a:pos x="csX949" y="csY949"/>
                  </a:cxn>
                  <a:cxn ang="0">
                    <a:pos x="csX950" y="csY950"/>
                  </a:cxn>
                  <a:cxn ang="0">
                    <a:pos x="csX951" y="csY951"/>
                  </a:cxn>
                  <a:cxn ang="0">
                    <a:pos x="csX952" y="csY952"/>
                  </a:cxn>
                  <a:cxn ang="0">
                    <a:pos x="csX953" y="csY953"/>
                  </a:cxn>
                  <a:cxn ang="0">
                    <a:pos x="csX954" y="csY954"/>
                  </a:cxn>
                  <a:cxn ang="0">
                    <a:pos x="csX955" y="csY955"/>
                  </a:cxn>
                  <a:cxn ang="0">
                    <a:pos x="csX956" y="csY956"/>
                  </a:cxn>
                  <a:cxn ang="0">
                    <a:pos x="csX957" y="csY957"/>
                  </a:cxn>
                  <a:cxn ang="0">
                    <a:pos x="csX958" y="csY958"/>
                  </a:cxn>
                  <a:cxn ang="0">
                    <a:pos x="csX959" y="csY959"/>
                  </a:cxn>
                  <a:cxn ang="0">
                    <a:pos x="csX960" y="csY960"/>
                  </a:cxn>
                  <a:cxn ang="0">
                    <a:pos x="csX961" y="csY961"/>
                  </a:cxn>
                  <a:cxn ang="0">
                    <a:pos x="csX962" y="csY962"/>
                  </a:cxn>
                  <a:cxn ang="0">
                    <a:pos x="csX963" y="csY963"/>
                  </a:cxn>
                  <a:cxn ang="0">
                    <a:pos x="csX964" y="csY964"/>
                  </a:cxn>
                  <a:cxn ang="0">
                    <a:pos x="csX965" y="csY965"/>
                  </a:cxn>
                  <a:cxn ang="0">
                    <a:pos x="csX966" y="csY966"/>
                  </a:cxn>
                  <a:cxn ang="0">
                    <a:pos x="csX967" y="csY967"/>
                  </a:cxn>
                  <a:cxn ang="0">
                    <a:pos x="csX968" y="csY968"/>
                  </a:cxn>
                  <a:cxn ang="0">
                    <a:pos x="csX969" y="csY969"/>
                  </a:cxn>
                  <a:cxn ang="0">
                    <a:pos x="csX970" y="csY970"/>
                  </a:cxn>
                  <a:cxn ang="0">
                    <a:pos x="csX971" y="csY971"/>
                  </a:cxn>
                  <a:cxn ang="0">
                    <a:pos x="csX972" y="csY972"/>
                  </a:cxn>
                  <a:cxn ang="0">
                    <a:pos x="csX973" y="csY973"/>
                  </a:cxn>
                  <a:cxn ang="0">
                    <a:pos x="csX974" y="csY974"/>
                  </a:cxn>
                  <a:cxn ang="0">
                    <a:pos x="csX975" y="csY975"/>
                  </a:cxn>
                  <a:cxn ang="0">
                    <a:pos x="csX976" y="csY976"/>
                  </a:cxn>
                  <a:cxn ang="0">
                    <a:pos x="csX977" y="csY977"/>
                  </a:cxn>
                  <a:cxn ang="0">
                    <a:pos x="csX978" y="csY978"/>
                  </a:cxn>
                  <a:cxn ang="0">
                    <a:pos x="csX979" y="csY979"/>
                  </a:cxn>
                  <a:cxn ang="0">
                    <a:pos x="csX980" y="csY980"/>
                  </a:cxn>
                  <a:cxn ang="0">
                    <a:pos x="csX981" y="csY981"/>
                  </a:cxn>
                  <a:cxn ang="0">
                    <a:pos x="csX982" y="csY982"/>
                  </a:cxn>
                  <a:cxn ang="0">
                    <a:pos x="csX983" y="csY983"/>
                  </a:cxn>
                  <a:cxn ang="0">
                    <a:pos x="csX984" y="csY984"/>
                  </a:cxn>
                  <a:cxn ang="0">
                    <a:pos x="csX985" y="csY985"/>
                  </a:cxn>
                  <a:cxn ang="0">
                    <a:pos x="csX986" y="csY986"/>
                  </a:cxn>
                  <a:cxn ang="0">
                    <a:pos x="csX987" y="csY987"/>
                  </a:cxn>
                  <a:cxn ang="0">
                    <a:pos x="csX988" y="csY988"/>
                  </a:cxn>
                  <a:cxn ang="0">
                    <a:pos x="csX989" y="csY989"/>
                  </a:cxn>
                  <a:cxn ang="0">
                    <a:pos x="csX990" y="csY990"/>
                  </a:cxn>
                  <a:cxn ang="0">
                    <a:pos x="csX991" y="csY991"/>
                  </a:cxn>
                  <a:cxn ang="0">
                    <a:pos x="csX992" y="csY992"/>
                  </a:cxn>
                  <a:cxn ang="0">
                    <a:pos x="csX993" y="csY993"/>
                  </a:cxn>
                  <a:cxn ang="0">
                    <a:pos x="csX994" y="csY994"/>
                  </a:cxn>
                  <a:cxn ang="0">
                    <a:pos x="csX995" y="csY995"/>
                  </a:cxn>
                  <a:cxn ang="0">
                    <a:pos x="csX996" y="csY996"/>
                  </a:cxn>
                  <a:cxn ang="0">
                    <a:pos x="csX997" y="csY997"/>
                  </a:cxn>
                  <a:cxn ang="0">
                    <a:pos x="csX998" y="csY998"/>
                  </a:cxn>
                  <a:cxn ang="0">
                    <a:pos x="csX999" y="csY999"/>
                  </a:cxn>
                  <a:cxn ang="0">
                    <a:pos x="csX1000" y="csY1000"/>
                  </a:cxn>
                  <a:cxn ang="0">
                    <a:pos x="csX1001" y="csY1001"/>
                  </a:cxn>
                  <a:cxn ang="0">
                    <a:pos x="csX1002" y="csY1002"/>
                  </a:cxn>
                  <a:cxn ang="0">
                    <a:pos x="csX1003" y="csY1003"/>
                  </a:cxn>
                  <a:cxn ang="0">
                    <a:pos x="csX1004" y="csY1004"/>
                  </a:cxn>
                  <a:cxn ang="0">
                    <a:pos x="csX1005" y="csY1005"/>
                  </a:cxn>
                  <a:cxn ang="0">
                    <a:pos x="csX1006" y="csY1006"/>
                  </a:cxn>
                  <a:cxn ang="0">
                    <a:pos x="csX1007" y="csY1007"/>
                  </a:cxn>
                  <a:cxn ang="0">
                    <a:pos x="csX1008" y="csY1008"/>
                  </a:cxn>
                  <a:cxn ang="0">
                    <a:pos x="csX1009" y="csY1009"/>
                  </a:cxn>
                  <a:cxn ang="0">
                    <a:pos x="csX1010" y="csY1010"/>
                  </a:cxn>
                  <a:cxn ang="0">
                    <a:pos x="csX1011" y="csY1011"/>
                  </a:cxn>
                  <a:cxn ang="0">
                    <a:pos x="csX1012" y="csY1012"/>
                  </a:cxn>
                  <a:cxn ang="0">
                    <a:pos x="csX1013" y="csY1013"/>
                  </a:cxn>
                  <a:cxn ang="0">
                    <a:pos x="csX1014" y="csY1014"/>
                  </a:cxn>
                  <a:cxn ang="0">
                    <a:pos x="csX1015" y="csY1015"/>
                  </a:cxn>
                  <a:cxn ang="0">
                    <a:pos x="csX1016" y="csY1016"/>
                  </a:cxn>
                  <a:cxn ang="0">
                    <a:pos x="csX1017" y="csY1017"/>
                  </a:cxn>
                  <a:cxn ang="0">
                    <a:pos x="csX1018" y="csY1018"/>
                  </a:cxn>
                  <a:cxn ang="0">
                    <a:pos x="csX1019" y="csY1019"/>
                  </a:cxn>
                  <a:cxn ang="0">
                    <a:pos x="csX1020" y="csY1020"/>
                  </a:cxn>
                  <a:cxn ang="0">
                    <a:pos x="csX1021" y="csY1021"/>
                  </a:cxn>
                  <a:cxn ang="0">
                    <a:pos x="csX1022" y="csY1022"/>
                  </a:cxn>
                  <a:cxn ang="0">
                    <a:pos x="csX1023" y="csY1023"/>
                  </a:cxn>
                  <a:cxn ang="0">
                    <a:pos x="csX1024" y="csY1024"/>
                  </a:cxn>
                  <a:cxn ang="0">
                    <a:pos x="csX1025" y="csY1025"/>
                  </a:cxn>
                  <a:cxn ang="0">
                    <a:pos x="csX1026" y="csY1026"/>
                  </a:cxn>
                  <a:cxn ang="0">
                    <a:pos x="csX1027" y="csY1027"/>
                  </a:cxn>
                  <a:cxn ang="0">
                    <a:pos x="csX1028" y="csY1028"/>
                  </a:cxn>
                  <a:cxn ang="0">
                    <a:pos x="csX1029" y="csY1029"/>
                  </a:cxn>
                  <a:cxn ang="0">
                    <a:pos x="csX1030" y="csY1030"/>
                  </a:cxn>
                  <a:cxn ang="0">
                    <a:pos x="csX1031" y="csY1031"/>
                  </a:cxn>
                  <a:cxn ang="0">
                    <a:pos x="csX1032" y="csY1032"/>
                  </a:cxn>
                  <a:cxn ang="0">
                    <a:pos x="csX1033" y="csY1033"/>
                  </a:cxn>
                  <a:cxn ang="0">
                    <a:pos x="csX1034" y="csY1034"/>
                  </a:cxn>
                  <a:cxn ang="0">
                    <a:pos x="csX1035" y="csY1035"/>
                  </a:cxn>
                  <a:cxn ang="0">
                    <a:pos x="csX1036" y="csY1036"/>
                  </a:cxn>
                  <a:cxn ang="0">
                    <a:pos x="csX1037" y="csY1037"/>
                  </a:cxn>
                  <a:cxn ang="0">
                    <a:pos x="csX1038" y="csY1038"/>
                  </a:cxn>
                  <a:cxn ang="0">
                    <a:pos x="csX1039" y="csY1039"/>
                  </a:cxn>
                  <a:cxn ang="0">
                    <a:pos x="csX1040" y="csY1040"/>
                  </a:cxn>
                  <a:cxn ang="0">
                    <a:pos x="csX1041" y="csY1041"/>
                  </a:cxn>
                  <a:cxn ang="0">
                    <a:pos x="csX1042" y="csY1042"/>
                  </a:cxn>
                  <a:cxn ang="0">
                    <a:pos x="csX1043" y="csY1043"/>
                  </a:cxn>
                  <a:cxn ang="0">
                    <a:pos x="csX1044" y="csY1044"/>
                  </a:cxn>
                  <a:cxn ang="0">
                    <a:pos x="csX1045" y="csY1045"/>
                  </a:cxn>
                  <a:cxn ang="0">
                    <a:pos x="csX1046" y="csY1046"/>
                  </a:cxn>
                  <a:cxn ang="0">
                    <a:pos x="csX1047" y="csY1047"/>
                  </a:cxn>
                  <a:cxn ang="0">
                    <a:pos x="csX1048" y="csY1048"/>
                  </a:cxn>
                  <a:cxn ang="0">
                    <a:pos x="csX1049" y="csY1049"/>
                  </a:cxn>
                  <a:cxn ang="0">
                    <a:pos x="csX1050" y="csY1050"/>
                  </a:cxn>
                  <a:cxn ang="0">
                    <a:pos x="csX1051" y="csY1051"/>
                  </a:cxn>
                  <a:cxn ang="0">
                    <a:pos x="csX1052" y="csY1052"/>
                  </a:cxn>
                  <a:cxn ang="0">
                    <a:pos x="csX1053" y="csY1053"/>
                  </a:cxn>
                  <a:cxn ang="0">
                    <a:pos x="csX1054" y="csY1054"/>
                  </a:cxn>
                  <a:cxn ang="0">
                    <a:pos x="csX1055" y="csY1055"/>
                  </a:cxn>
                  <a:cxn ang="0">
                    <a:pos x="csX1056" y="csY1056"/>
                  </a:cxn>
                  <a:cxn ang="0">
                    <a:pos x="csX1057" y="csY1057"/>
                  </a:cxn>
                  <a:cxn ang="0">
                    <a:pos x="csX1058" y="csY1058"/>
                  </a:cxn>
                  <a:cxn ang="0">
                    <a:pos x="csX1059" y="csY1059"/>
                  </a:cxn>
                  <a:cxn ang="0">
                    <a:pos x="csX1060" y="csY1060"/>
                  </a:cxn>
                  <a:cxn ang="0">
                    <a:pos x="csX1061" y="csY1061"/>
                  </a:cxn>
                  <a:cxn ang="0">
                    <a:pos x="csX1062" y="csY1062"/>
                  </a:cxn>
                  <a:cxn ang="0">
                    <a:pos x="csX1063" y="csY1063"/>
                  </a:cxn>
                  <a:cxn ang="0">
                    <a:pos x="csX1064" y="csY1064"/>
                  </a:cxn>
                  <a:cxn ang="0">
                    <a:pos x="csX1065" y="csY1065"/>
                  </a:cxn>
                  <a:cxn ang="0">
                    <a:pos x="csX1066" y="csY1066"/>
                  </a:cxn>
                  <a:cxn ang="0">
                    <a:pos x="csX1067" y="csY1067"/>
                  </a:cxn>
                  <a:cxn ang="0">
                    <a:pos x="csX1068" y="csY1068"/>
                  </a:cxn>
                  <a:cxn ang="0">
                    <a:pos x="csX1069" y="csY1069"/>
                  </a:cxn>
                  <a:cxn ang="0">
                    <a:pos x="csX1070" y="csY1070"/>
                  </a:cxn>
                  <a:cxn ang="0">
                    <a:pos x="csX1071" y="csY1071"/>
                  </a:cxn>
                  <a:cxn ang="0">
                    <a:pos x="csX1072" y="csY1072"/>
                  </a:cxn>
                  <a:cxn ang="0">
                    <a:pos x="csX1073" y="csY1073"/>
                  </a:cxn>
                  <a:cxn ang="0">
                    <a:pos x="csX1074" y="csY1074"/>
                  </a:cxn>
                  <a:cxn ang="0">
                    <a:pos x="csX1075" y="csY1075"/>
                  </a:cxn>
                  <a:cxn ang="0">
                    <a:pos x="csX1076" y="csY1076"/>
                  </a:cxn>
                  <a:cxn ang="0">
                    <a:pos x="csX1077" y="csY1077"/>
                  </a:cxn>
                  <a:cxn ang="0">
                    <a:pos x="csX1078" y="csY1078"/>
                  </a:cxn>
                  <a:cxn ang="0">
                    <a:pos x="csX1079" y="csY1079"/>
                  </a:cxn>
                  <a:cxn ang="0">
                    <a:pos x="csX1080" y="csY1080"/>
                  </a:cxn>
                  <a:cxn ang="0">
                    <a:pos x="csX1081" y="csY1081"/>
                  </a:cxn>
                  <a:cxn ang="0">
                    <a:pos x="csX1082" y="csY1082"/>
                  </a:cxn>
                  <a:cxn ang="0">
                    <a:pos x="csX1083" y="csY1083"/>
                  </a:cxn>
                  <a:cxn ang="0">
                    <a:pos x="csX1084" y="csY1084"/>
                  </a:cxn>
                  <a:cxn ang="0">
                    <a:pos x="csX1085" y="csY1085"/>
                  </a:cxn>
                  <a:cxn ang="0">
                    <a:pos x="csX1086" y="csY1086"/>
                  </a:cxn>
                  <a:cxn ang="0">
                    <a:pos x="csX1087" y="csY1087"/>
                  </a:cxn>
                  <a:cxn ang="0">
                    <a:pos x="csX1088" y="csY1088"/>
                  </a:cxn>
                  <a:cxn ang="0">
                    <a:pos x="csX1089" y="csY1089"/>
                  </a:cxn>
                  <a:cxn ang="0">
                    <a:pos x="csX1090" y="csY1090"/>
                  </a:cxn>
                  <a:cxn ang="0">
                    <a:pos x="csX1091" y="csY1091"/>
                  </a:cxn>
                  <a:cxn ang="0">
                    <a:pos x="csX1092" y="csY1092"/>
                  </a:cxn>
                  <a:cxn ang="0">
                    <a:pos x="csX1093" y="csY1093"/>
                  </a:cxn>
                  <a:cxn ang="0">
                    <a:pos x="csX1094" y="csY1094"/>
                  </a:cxn>
                  <a:cxn ang="0">
                    <a:pos x="csX1095" y="csY1095"/>
                  </a:cxn>
                  <a:cxn ang="0">
                    <a:pos x="csX1096" y="csY1096"/>
                  </a:cxn>
                  <a:cxn ang="0">
                    <a:pos x="csX1097" y="csY1097"/>
                  </a:cxn>
                  <a:cxn ang="0">
                    <a:pos x="csX1098" y="csY1098"/>
                  </a:cxn>
                  <a:cxn ang="0">
                    <a:pos x="csX1099" y="csY1099"/>
                  </a:cxn>
                  <a:cxn ang="0">
                    <a:pos x="csX1100" y="csY1100"/>
                  </a:cxn>
                  <a:cxn ang="0">
                    <a:pos x="csX1101" y="csY1101"/>
                  </a:cxn>
                  <a:cxn ang="0">
                    <a:pos x="csX1102" y="csY1102"/>
                  </a:cxn>
                  <a:cxn ang="0">
                    <a:pos x="csX1103" y="csY1103"/>
                  </a:cxn>
                  <a:cxn ang="0">
                    <a:pos x="csX1104" y="csY1104"/>
                  </a:cxn>
                  <a:cxn ang="0">
                    <a:pos x="csX1105" y="csY1105"/>
                  </a:cxn>
                  <a:cxn ang="0">
                    <a:pos x="csX1106" y="csY1106"/>
                  </a:cxn>
                  <a:cxn ang="0">
                    <a:pos x="csX1107" y="csY1107"/>
                  </a:cxn>
                  <a:cxn ang="0">
                    <a:pos x="csX1108" y="csY1108"/>
                  </a:cxn>
                  <a:cxn ang="0">
                    <a:pos x="csX1109" y="csY1109"/>
                  </a:cxn>
                  <a:cxn ang="0">
                    <a:pos x="csX1110" y="csY1110"/>
                  </a:cxn>
                  <a:cxn ang="0">
                    <a:pos x="csX1111" y="csY1111"/>
                  </a:cxn>
                  <a:cxn ang="0">
                    <a:pos x="csX1112" y="csY1112"/>
                  </a:cxn>
                  <a:cxn ang="0">
                    <a:pos x="csX1113" y="csY1113"/>
                  </a:cxn>
                  <a:cxn ang="0">
                    <a:pos x="csX1114" y="csY1114"/>
                  </a:cxn>
                  <a:cxn ang="0">
                    <a:pos x="csX1115" y="csY1115"/>
                  </a:cxn>
                  <a:cxn ang="0">
                    <a:pos x="csX1116" y="csY1116"/>
                  </a:cxn>
                  <a:cxn ang="0">
                    <a:pos x="csX1117" y="csY1117"/>
                  </a:cxn>
                  <a:cxn ang="0">
                    <a:pos x="csX1118" y="csY1118"/>
                  </a:cxn>
                  <a:cxn ang="0">
                    <a:pos x="csX1119" y="csY1119"/>
                  </a:cxn>
                  <a:cxn ang="0">
                    <a:pos x="csX1120" y="csY1120"/>
                  </a:cxn>
                  <a:cxn ang="0">
                    <a:pos x="csX1121" y="csY1121"/>
                  </a:cxn>
                  <a:cxn ang="0">
                    <a:pos x="csX1122" y="csY1122"/>
                  </a:cxn>
                  <a:cxn ang="0">
                    <a:pos x="csX1123" y="csY1123"/>
                  </a:cxn>
                  <a:cxn ang="0">
                    <a:pos x="csX1124" y="csY1124"/>
                  </a:cxn>
                  <a:cxn ang="0">
                    <a:pos x="csX1125" y="csY1125"/>
                  </a:cxn>
                  <a:cxn ang="0">
                    <a:pos x="csX1126" y="csY1126"/>
                  </a:cxn>
                  <a:cxn ang="0">
                    <a:pos x="csX1127" y="csY1127"/>
                  </a:cxn>
                  <a:cxn ang="0">
                    <a:pos x="csX1128" y="csY1128"/>
                  </a:cxn>
                  <a:cxn ang="0">
                    <a:pos x="csX1129" y="csY1129"/>
                  </a:cxn>
                  <a:cxn ang="0">
                    <a:pos x="csX1130" y="csY1130"/>
                  </a:cxn>
                  <a:cxn ang="0">
                    <a:pos x="csX1131" y="csY1131"/>
                  </a:cxn>
                  <a:cxn ang="0">
                    <a:pos x="csX1132" y="csY1132"/>
                  </a:cxn>
                  <a:cxn ang="0">
                    <a:pos x="csX1133" y="csY1133"/>
                  </a:cxn>
                  <a:cxn ang="0">
                    <a:pos x="csX1134" y="csY1134"/>
                  </a:cxn>
                  <a:cxn ang="0">
                    <a:pos x="csX1135" y="csY1135"/>
                  </a:cxn>
                  <a:cxn ang="0">
                    <a:pos x="csX1136" y="csY1136"/>
                  </a:cxn>
                  <a:cxn ang="0">
                    <a:pos x="csX1137" y="csY1137"/>
                  </a:cxn>
                  <a:cxn ang="0">
                    <a:pos x="csX1138" y="csY1138"/>
                  </a:cxn>
                  <a:cxn ang="0">
                    <a:pos x="csX1139" y="csY1139"/>
                  </a:cxn>
                  <a:cxn ang="0">
                    <a:pos x="csX1140" y="csY1140"/>
                  </a:cxn>
                  <a:cxn ang="0">
                    <a:pos x="csX1141" y="csY1141"/>
                  </a:cxn>
                  <a:cxn ang="0">
                    <a:pos x="csX1142" y="csY1142"/>
                  </a:cxn>
                  <a:cxn ang="0">
                    <a:pos x="csX1143" y="csY1143"/>
                  </a:cxn>
                  <a:cxn ang="0">
                    <a:pos x="csX1144" y="csY1144"/>
                  </a:cxn>
                  <a:cxn ang="0">
                    <a:pos x="csX1145" y="csY1145"/>
                  </a:cxn>
                  <a:cxn ang="0">
                    <a:pos x="csX1146" y="csY1146"/>
                  </a:cxn>
                  <a:cxn ang="0">
                    <a:pos x="csX1147" y="csY1147"/>
                  </a:cxn>
                  <a:cxn ang="0">
                    <a:pos x="csX1148" y="csY1148"/>
                  </a:cxn>
                  <a:cxn ang="0">
                    <a:pos x="csX1149" y="csY1149"/>
                  </a:cxn>
                  <a:cxn ang="0">
                    <a:pos x="csX1150" y="csY1150"/>
                  </a:cxn>
                  <a:cxn ang="0">
                    <a:pos x="csX1151" y="csY1151"/>
                  </a:cxn>
                  <a:cxn ang="0">
                    <a:pos x="csX1152" y="csY1152"/>
                  </a:cxn>
                  <a:cxn ang="0">
                    <a:pos x="csX1153" y="csY1153"/>
                  </a:cxn>
                  <a:cxn ang="0">
                    <a:pos x="csX1154" y="csY1154"/>
                  </a:cxn>
                  <a:cxn ang="0">
                    <a:pos x="csX1155" y="csY1155"/>
                  </a:cxn>
                  <a:cxn ang="0">
                    <a:pos x="csX1156" y="csY1156"/>
                  </a:cxn>
                  <a:cxn ang="0">
                    <a:pos x="csX1157" y="csY1157"/>
                  </a:cxn>
                  <a:cxn ang="0">
                    <a:pos x="csX1158" y="csY1158"/>
                  </a:cxn>
                  <a:cxn ang="0">
                    <a:pos x="csX1159" y="csY1159"/>
                  </a:cxn>
                  <a:cxn ang="0">
                    <a:pos x="csX1160" y="csY1160"/>
                  </a:cxn>
                  <a:cxn ang="0">
                    <a:pos x="csX1161" y="csY1161"/>
                  </a:cxn>
                  <a:cxn ang="0">
                    <a:pos x="csX1162" y="csY1162"/>
                  </a:cxn>
                  <a:cxn ang="0">
                    <a:pos x="csX1163" y="csY1163"/>
                  </a:cxn>
                  <a:cxn ang="0">
                    <a:pos x="csX1164" y="csY1164"/>
                  </a:cxn>
                  <a:cxn ang="0">
                    <a:pos x="csX1165" y="csY1165"/>
                  </a:cxn>
                  <a:cxn ang="0">
                    <a:pos x="csX1166" y="csY1166"/>
                  </a:cxn>
                  <a:cxn ang="0">
                    <a:pos x="csX1167" y="csY1167"/>
                  </a:cxn>
                  <a:cxn ang="0">
                    <a:pos x="csX1168" y="csY1168"/>
                  </a:cxn>
                  <a:cxn ang="0">
                    <a:pos x="csX1169" y="csY1169"/>
                  </a:cxn>
                  <a:cxn ang="0">
                    <a:pos x="csX1170" y="csY1170"/>
                  </a:cxn>
                  <a:cxn ang="0">
                    <a:pos x="csX1171" y="csY1171"/>
                  </a:cxn>
                  <a:cxn ang="0">
                    <a:pos x="csX1172" y="csY1172"/>
                  </a:cxn>
                  <a:cxn ang="0">
                    <a:pos x="csX1173" y="csY1173"/>
                  </a:cxn>
                  <a:cxn ang="0">
                    <a:pos x="csX1174" y="csY1174"/>
                  </a:cxn>
                  <a:cxn ang="0">
                    <a:pos x="csX1175" y="csY1175"/>
                  </a:cxn>
                  <a:cxn ang="0">
                    <a:pos x="csX1176" y="csY1176"/>
                  </a:cxn>
                  <a:cxn ang="0">
                    <a:pos x="csX1177" y="csY1177"/>
                  </a:cxn>
                  <a:cxn ang="0">
                    <a:pos x="csX1178" y="csY1178"/>
                  </a:cxn>
                  <a:cxn ang="0">
                    <a:pos x="csX1179" y="csY1179"/>
                  </a:cxn>
                  <a:cxn ang="0">
                    <a:pos x="csX1180" y="csY1180"/>
                  </a:cxn>
                  <a:cxn ang="0">
                    <a:pos x="csX1181" y="csY1181"/>
                  </a:cxn>
                  <a:cxn ang="0">
                    <a:pos x="csX1182" y="csY1182"/>
                  </a:cxn>
                  <a:cxn ang="0">
                    <a:pos x="csX1183" y="csY1183"/>
                  </a:cxn>
                  <a:cxn ang="0">
                    <a:pos x="csX1184" y="csY1184"/>
                  </a:cxn>
                  <a:cxn ang="0">
                    <a:pos x="csX1185" y="csY1185"/>
                  </a:cxn>
                  <a:cxn ang="0">
                    <a:pos x="csX1186" y="csY1186"/>
                  </a:cxn>
                  <a:cxn ang="0">
                    <a:pos x="csX1187" y="csY1187"/>
                  </a:cxn>
                  <a:cxn ang="0">
                    <a:pos x="csX1188" y="csY1188"/>
                  </a:cxn>
                  <a:cxn ang="0">
                    <a:pos x="csX1189" y="csY1189"/>
                  </a:cxn>
                  <a:cxn ang="0">
                    <a:pos x="csX1190" y="csY1190"/>
                  </a:cxn>
                  <a:cxn ang="0">
                    <a:pos x="csX1191" y="csY1191"/>
                  </a:cxn>
                  <a:cxn ang="0">
                    <a:pos x="csX1192" y="csY1192"/>
                  </a:cxn>
                  <a:cxn ang="0">
                    <a:pos x="csX1193" y="csY1193"/>
                  </a:cxn>
                  <a:cxn ang="0">
                    <a:pos x="csX1194" y="csY1194"/>
                  </a:cxn>
                  <a:cxn ang="0">
                    <a:pos x="csX1195" y="csY1195"/>
                  </a:cxn>
                  <a:cxn ang="0">
                    <a:pos x="csX1196" y="csY1196"/>
                  </a:cxn>
                  <a:cxn ang="0">
                    <a:pos x="csX1197" y="csY1197"/>
                  </a:cxn>
                  <a:cxn ang="0">
                    <a:pos x="csX1198" y="csY1198"/>
                  </a:cxn>
                  <a:cxn ang="0">
                    <a:pos x="csX1199" y="csY1199"/>
                  </a:cxn>
                  <a:cxn ang="0">
                    <a:pos x="csX1200" y="csY1200"/>
                  </a:cxn>
                  <a:cxn ang="0">
                    <a:pos x="csX1201" y="csY1201"/>
                  </a:cxn>
                  <a:cxn ang="0">
                    <a:pos x="csX1202" y="csY1202"/>
                  </a:cxn>
                  <a:cxn ang="0">
                    <a:pos x="csX1203" y="csY1203"/>
                  </a:cxn>
                  <a:cxn ang="0">
                    <a:pos x="csX1204" y="csY1204"/>
                  </a:cxn>
                  <a:cxn ang="0">
                    <a:pos x="csX1205" y="csY1205"/>
                  </a:cxn>
                  <a:cxn ang="0">
                    <a:pos x="csX1206" y="csY1206"/>
                  </a:cxn>
                  <a:cxn ang="0">
                    <a:pos x="csX1207" y="csY1207"/>
                  </a:cxn>
                  <a:cxn ang="0">
                    <a:pos x="csX1208" y="csY1208"/>
                  </a:cxn>
                  <a:cxn ang="0">
                    <a:pos x="csX1209" y="csY1209"/>
                  </a:cxn>
                  <a:cxn ang="0">
                    <a:pos x="csX1210" y="csY1210"/>
                  </a:cxn>
                  <a:cxn ang="0">
                    <a:pos x="csX1211" y="csY1211"/>
                  </a:cxn>
                  <a:cxn ang="0">
                    <a:pos x="csX1212" y="csY1212"/>
                  </a:cxn>
                  <a:cxn ang="0">
                    <a:pos x="csX1213" y="csY1213"/>
                  </a:cxn>
                  <a:cxn ang="0">
                    <a:pos x="csX1214" y="csY1214"/>
                  </a:cxn>
                  <a:cxn ang="0">
                    <a:pos x="csX1215" y="csY1215"/>
                  </a:cxn>
                  <a:cxn ang="0">
                    <a:pos x="csX1216" y="csY1216"/>
                  </a:cxn>
                  <a:cxn ang="0">
                    <a:pos x="csX1217" y="csY1217"/>
                  </a:cxn>
                  <a:cxn ang="0">
                    <a:pos x="csX1218" y="csY1218"/>
                  </a:cxn>
                  <a:cxn ang="0">
                    <a:pos x="csX1219" y="csY1219"/>
                  </a:cxn>
                  <a:cxn ang="0">
                    <a:pos x="csX1220" y="csY1220"/>
                  </a:cxn>
                  <a:cxn ang="0">
                    <a:pos x="csX1221" y="csY1221"/>
                  </a:cxn>
                  <a:cxn ang="0">
                    <a:pos x="csX1222" y="csY1222"/>
                  </a:cxn>
                  <a:cxn ang="0">
                    <a:pos x="csX1223" y="csY1223"/>
                  </a:cxn>
                  <a:cxn ang="0">
                    <a:pos x="csX1224" y="csY1224"/>
                  </a:cxn>
                  <a:cxn ang="0">
                    <a:pos x="csX1225" y="csY1225"/>
                  </a:cxn>
                  <a:cxn ang="0">
                    <a:pos x="csX1226" y="csY1226"/>
                  </a:cxn>
                  <a:cxn ang="0">
                    <a:pos x="csX1227" y="csY1227"/>
                  </a:cxn>
                  <a:cxn ang="0">
                    <a:pos x="csX1228" y="csY1228"/>
                  </a:cxn>
                  <a:cxn ang="0">
                    <a:pos x="csX1229" y="csY1229"/>
                  </a:cxn>
                  <a:cxn ang="0">
                    <a:pos x="csX1230" y="csY1230"/>
                  </a:cxn>
                  <a:cxn ang="0">
                    <a:pos x="csX1231" y="csY1231"/>
                  </a:cxn>
                  <a:cxn ang="0">
                    <a:pos x="csX1232" y="csY1232"/>
                  </a:cxn>
                  <a:cxn ang="0">
                    <a:pos x="csX1233" y="csY1233"/>
                  </a:cxn>
                  <a:cxn ang="0">
                    <a:pos x="csX1234" y="csY1234"/>
                  </a:cxn>
                  <a:cxn ang="0">
                    <a:pos x="csX1235" y="csY1235"/>
                  </a:cxn>
                  <a:cxn ang="0">
                    <a:pos x="csX1236" y="csY1236"/>
                  </a:cxn>
                  <a:cxn ang="0">
                    <a:pos x="csX1237" y="csY1237"/>
                  </a:cxn>
                  <a:cxn ang="0">
                    <a:pos x="csX1238" y="csY1238"/>
                  </a:cxn>
                  <a:cxn ang="0">
                    <a:pos x="csX1239" y="csY1239"/>
                  </a:cxn>
                  <a:cxn ang="0">
                    <a:pos x="csX1240" y="csY1240"/>
                  </a:cxn>
                  <a:cxn ang="0">
                    <a:pos x="csX1241" y="csY1241"/>
                  </a:cxn>
                  <a:cxn ang="0">
                    <a:pos x="csX1242" y="csY1242"/>
                  </a:cxn>
                  <a:cxn ang="0">
                    <a:pos x="csX1243" y="csY1243"/>
                  </a:cxn>
                  <a:cxn ang="0">
                    <a:pos x="csX1244" y="csY1244"/>
                  </a:cxn>
                  <a:cxn ang="0">
                    <a:pos x="csX1245" y="csY1245"/>
                  </a:cxn>
                  <a:cxn ang="0">
                    <a:pos x="csX1246" y="csY1246"/>
                  </a:cxn>
                  <a:cxn ang="0">
                    <a:pos x="csX1247" y="csY1247"/>
                  </a:cxn>
                  <a:cxn ang="0">
                    <a:pos x="csX1248" y="csY1248"/>
                  </a:cxn>
                  <a:cxn ang="0">
                    <a:pos x="csX1249" y="csY1249"/>
                  </a:cxn>
                  <a:cxn ang="0">
                    <a:pos x="csX1250" y="csY1250"/>
                  </a:cxn>
                  <a:cxn ang="0">
                    <a:pos x="csX1251" y="csY1251"/>
                  </a:cxn>
                  <a:cxn ang="0">
                    <a:pos x="csX1252" y="csY1252"/>
                  </a:cxn>
                  <a:cxn ang="0">
                    <a:pos x="csX1253" y="csY1253"/>
                  </a:cxn>
                  <a:cxn ang="0">
                    <a:pos x="csX1254" y="csY1254"/>
                  </a:cxn>
                  <a:cxn ang="0">
                    <a:pos x="csX1255" y="csY1255"/>
                  </a:cxn>
                  <a:cxn ang="0">
                    <a:pos x="csX1256" y="csY1256"/>
                  </a:cxn>
                  <a:cxn ang="0">
                    <a:pos x="csX1257" y="csY1257"/>
                  </a:cxn>
                  <a:cxn ang="0">
                    <a:pos x="csX1258" y="csY1258"/>
                  </a:cxn>
                  <a:cxn ang="0">
                    <a:pos x="csX1259" y="csY1259"/>
                  </a:cxn>
                  <a:cxn ang="0">
                    <a:pos x="csX1260" y="csY1260"/>
                  </a:cxn>
                  <a:cxn ang="0">
                    <a:pos x="csX1261" y="csY1261"/>
                  </a:cxn>
                  <a:cxn ang="0">
                    <a:pos x="csX1262" y="csY1262"/>
                  </a:cxn>
                  <a:cxn ang="0">
                    <a:pos x="csX1263" y="csY1263"/>
                  </a:cxn>
                  <a:cxn ang="0">
                    <a:pos x="csX1264" y="csY1264"/>
                  </a:cxn>
                  <a:cxn ang="0">
                    <a:pos x="csX1265" y="csY1265"/>
                  </a:cxn>
                  <a:cxn ang="0">
                    <a:pos x="csX1266" y="csY1266"/>
                  </a:cxn>
                  <a:cxn ang="0">
                    <a:pos x="csX1267" y="csY1267"/>
                  </a:cxn>
                  <a:cxn ang="0">
                    <a:pos x="csX1268" y="csY1268"/>
                  </a:cxn>
                  <a:cxn ang="0">
                    <a:pos x="csX1269" y="csY1269"/>
                  </a:cxn>
                  <a:cxn ang="0">
                    <a:pos x="csX1270" y="csY1270"/>
                  </a:cxn>
                  <a:cxn ang="0">
                    <a:pos x="csX1271" y="csY1271"/>
                  </a:cxn>
                  <a:cxn ang="0">
                    <a:pos x="csX1272" y="csY1272"/>
                  </a:cxn>
                  <a:cxn ang="0">
                    <a:pos x="csX1273" y="csY1273"/>
                  </a:cxn>
                  <a:cxn ang="0">
                    <a:pos x="csX1274" y="csY1274"/>
                  </a:cxn>
                  <a:cxn ang="0">
                    <a:pos x="csX1275" y="csY1275"/>
                  </a:cxn>
                  <a:cxn ang="0">
                    <a:pos x="csX1276" y="csY1276"/>
                  </a:cxn>
                  <a:cxn ang="0">
                    <a:pos x="csX1277" y="csY1277"/>
                  </a:cxn>
                  <a:cxn ang="0">
                    <a:pos x="csX1278" y="csY1278"/>
                  </a:cxn>
                  <a:cxn ang="0">
                    <a:pos x="csX1279" y="csY1279"/>
                  </a:cxn>
                  <a:cxn ang="0">
                    <a:pos x="csX1280" y="csY1280"/>
                  </a:cxn>
                  <a:cxn ang="0">
                    <a:pos x="csX1281" y="csY1281"/>
                  </a:cxn>
                  <a:cxn ang="0">
                    <a:pos x="csX1282" y="csY1282"/>
                  </a:cxn>
                  <a:cxn ang="0">
                    <a:pos x="csX1283" y="csY1283"/>
                  </a:cxn>
                  <a:cxn ang="0">
                    <a:pos x="csX1284" y="csY1284"/>
                  </a:cxn>
                  <a:cxn ang="0">
                    <a:pos x="csX1285" y="csY1285"/>
                  </a:cxn>
                  <a:cxn ang="0">
                    <a:pos x="csX1286" y="csY1286"/>
                  </a:cxn>
                  <a:cxn ang="0">
                    <a:pos x="csX1287" y="csY1287"/>
                  </a:cxn>
                  <a:cxn ang="0">
                    <a:pos x="csX1288" y="csY1288"/>
                  </a:cxn>
                  <a:cxn ang="0">
                    <a:pos x="csX1289" y="csY1289"/>
                  </a:cxn>
                </a:cxnLst>
                <a:rect l="l" t="t" r="r" b="b"/>
                <a:pathLst>
                  <a:path w="248264" h="232898">
                    <a:moveTo>
                      <a:pt x="245217" y="2526"/>
                    </a:moveTo>
                    <a:cubicBezTo>
                      <a:pt x="245217" y="2526"/>
                      <a:pt x="244544" y="2189"/>
                      <a:pt x="244207" y="1852"/>
                    </a:cubicBezTo>
                    <a:cubicBezTo>
                      <a:pt x="243870" y="1515"/>
                      <a:pt x="243534" y="1010"/>
                      <a:pt x="243197" y="674"/>
                    </a:cubicBezTo>
                    <a:cubicBezTo>
                      <a:pt x="242018" y="0"/>
                      <a:pt x="240166" y="0"/>
                      <a:pt x="238145" y="0"/>
                    </a:cubicBezTo>
                    <a:lnTo>
                      <a:pt x="238145" y="337"/>
                    </a:lnTo>
                    <a:lnTo>
                      <a:pt x="236967" y="337"/>
                    </a:lnTo>
                    <a:lnTo>
                      <a:pt x="236967" y="674"/>
                    </a:lnTo>
                    <a:lnTo>
                      <a:pt x="236293" y="674"/>
                    </a:lnTo>
                    <a:lnTo>
                      <a:pt x="236293" y="1010"/>
                    </a:lnTo>
                    <a:cubicBezTo>
                      <a:pt x="236293" y="1010"/>
                      <a:pt x="235283" y="1179"/>
                      <a:pt x="234778" y="1347"/>
                    </a:cubicBezTo>
                    <a:lnTo>
                      <a:pt x="234778" y="1684"/>
                    </a:lnTo>
                    <a:lnTo>
                      <a:pt x="234104" y="1684"/>
                    </a:lnTo>
                    <a:lnTo>
                      <a:pt x="234104" y="2021"/>
                    </a:lnTo>
                    <a:lnTo>
                      <a:pt x="233430" y="2021"/>
                    </a:lnTo>
                    <a:lnTo>
                      <a:pt x="233430" y="2357"/>
                    </a:lnTo>
                    <a:lnTo>
                      <a:pt x="232757" y="2357"/>
                    </a:lnTo>
                    <a:lnTo>
                      <a:pt x="232757" y="2694"/>
                    </a:lnTo>
                    <a:lnTo>
                      <a:pt x="232083" y="2694"/>
                    </a:lnTo>
                    <a:lnTo>
                      <a:pt x="232083" y="3031"/>
                    </a:lnTo>
                    <a:cubicBezTo>
                      <a:pt x="232083" y="3031"/>
                      <a:pt x="231241" y="3199"/>
                      <a:pt x="230905" y="3368"/>
                    </a:cubicBezTo>
                    <a:cubicBezTo>
                      <a:pt x="230905" y="3536"/>
                      <a:pt x="230736" y="3873"/>
                      <a:pt x="230568" y="4041"/>
                    </a:cubicBezTo>
                    <a:cubicBezTo>
                      <a:pt x="230231" y="4041"/>
                      <a:pt x="229726" y="4210"/>
                      <a:pt x="229389" y="4378"/>
                    </a:cubicBezTo>
                    <a:lnTo>
                      <a:pt x="229389" y="4715"/>
                    </a:lnTo>
                    <a:cubicBezTo>
                      <a:pt x="229389" y="4715"/>
                      <a:pt x="228716" y="4883"/>
                      <a:pt x="228379" y="5052"/>
                    </a:cubicBezTo>
                    <a:cubicBezTo>
                      <a:pt x="228379" y="5220"/>
                      <a:pt x="228210" y="5557"/>
                      <a:pt x="228042" y="5725"/>
                    </a:cubicBezTo>
                    <a:lnTo>
                      <a:pt x="227369" y="5725"/>
                    </a:lnTo>
                    <a:cubicBezTo>
                      <a:pt x="227369" y="5725"/>
                      <a:pt x="227200" y="6230"/>
                      <a:pt x="227032" y="6399"/>
                    </a:cubicBezTo>
                    <a:lnTo>
                      <a:pt x="226358" y="6399"/>
                    </a:lnTo>
                    <a:cubicBezTo>
                      <a:pt x="226358" y="6399"/>
                      <a:pt x="225853" y="7072"/>
                      <a:pt x="225685" y="7409"/>
                    </a:cubicBezTo>
                    <a:lnTo>
                      <a:pt x="225011" y="7409"/>
                    </a:lnTo>
                    <a:cubicBezTo>
                      <a:pt x="225011" y="7409"/>
                      <a:pt x="224169" y="8419"/>
                      <a:pt x="223832" y="8924"/>
                    </a:cubicBezTo>
                    <a:lnTo>
                      <a:pt x="223159" y="8924"/>
                    </a:lnTo>
                    <a:cubicBezTo>
                      <a:pt x="222485" y="9766"/>
                      <a:pt x="221643" y="10608"/>
                      <a:pt x="220970" y="11450"/>
                    </a:cubicBezTo>
                    <a:lnTo>
                      <a:pt x="220296" y="11450"/>
                    </a:lnTo>
                    <a:cubicBezTo>
                      <a:pt x="218444" y="13302"/>
                      <a:pt x="216760" y="15155"/>
                      <a:pt x="214908" y="17007"/>
                    </a:cubicBezTo>
                    <a:cubicBezTo>
                      <a:pt x="213393" y="18522"/>
                      <a:pt x="211709" y="19870"/>
                      <a:pt x="210193" y="21385"/>
                    </a:cubicBezTo>
                    <a:lnTo>
                      <a:pt x="210193" y="22059"/>
                    </a:lnTo>
                    <a:cubicBezTo>
                      <a:pt x="210193" y="22059"/>
                      <a:pt x="209183" y="22900"/>
                      <a:pt x="208678" y="23237"/>
                    </a:cubicBezTo>
                    <a:lnTo>
                      <a:pt x="208678" y="23911"/>
                    </a:lnTo>
                    <a:cubicBezTo>
                      <a:pt x="208678" y="23911"/>
                      <a:pt x="207836" y="24584"/>
                      <a:pt x="207499" y="24921"/>
                    </a:cubicBezTo>
                    <a:lnTo>
                      <a:pt x="207499" y="25595"/>
                    </a:lnTo>
                    <a:cubicBezTo>
                      <a:pt x="207499" y="25595"/>
                      <a:pt x="206994" y="25763"/>
                      <a:pt x="206826" y="25931"/>
                    </a:cubicBezTo>
                    <a:lnTo>
                      <a:pt x="206826" y="26268"/>
                    </a:lnTo>
                    <a:cubicBezTo>
                      <a:pt x="206826" y="26268"/>
                      <a:pt x="206489" y="26437"/>
                      <a:pt x="206152" y="26605"/>
                    </a:cubicBezTo>
                    <a:lnTo>
                      <a:pt x="206152" y="27278"/>
                    </a:lnTo>
                    <a:cubicBezTo>
                      <a:pt x="206152" y="27278"/>
                      <a:pt x="205815" y="27447"/>
                      <a:pt x="205478" y="27615"/>
                    </a:cubicBezTo>
                    <a:lnTo>
                      <a:pt x="205478" y="28289"/>
                    </a:lnTo>
                    <a:cubicBezTo>
                      <a:pt x="205478" y="28289"/>
                      <a:pt x="204805" y="28794"/>
                      <a:pt x="204468" y="28962"/>
                    </a:cubicBezTo>
                    <a:lnTo>
                      <a:pt x="204468" y="29636"/>
                    </a:lnTo>
                    <a:cubicBezTo>
                      <a:pt x="204468" y="29636"/>
                      <a:pt x="204131" y="29804"/>
                      <a:pt x="203795" y="29973"/>
                    </a:cubicBezTo>
                    <a:cubicBezTo>
                      <a:pt x="203795" y="30309"/>
                      <a:pt x="203626" y="30646"/>
                      <a:pt x="203458" y="30983"/>
                    </a:cubicBezTo>
                    <a:lnTo>
                      <a:pt x="203121" y="30983"/>
                    </a:lnTo>
                    <a:lnTo>
                      <a:pt x="203121" y="31657"/>
                    </a:lnTo>
                    <a:cubicBezTo>
                      <a:pt x="203121" y="31657"/>
                      <a:pt x="202616" y="31825"/>
                      <a:pt x="202448" y="31993"/>
                    </a:cubicBezTo>
                    <a:lnTo>
                      <a:pt x="202448" y="32667"/>
                    </a:lnTo>
                    <a:cubicBezTo>
                      <a:pt x="202448" y="32667"/>
                      <a:pt x="202111" y="32835"/>
                      <a:pt x="201774" y="33004"/>
                    </a:cubicBezTo>
                    <a:lnTo>
                      <a:pt x="201774" y="33677"/>
                    </a:lnTo>
                    <a:cubicBezTo>
                      <a:pt x="201774" y="33677"/>
                      <a:pt x="201269" y="33845"/>
                      <a:pt x="201100" y="34014"/>
                    </a:cubicBezTo>
                    <a:cubicBezTo>
                      <a:pt x="201100" y="34351"/>
                      <a:pt x="200932" y="34856"/>
                      <a:pt x="200764" y="35193"/>
                    </a:cubicBezTo>
                    <a:cubicBezTo>
                      <a:pt x="200595" y="35193"/>
                      <a:pt x="200427" y="35361"/>
                      <a:pt x="200090" y="35529"/>
                    </a:cubicBezTo>
                    <a:cubicBezTo>
                      <a:pt x="199922" y="36203"/>
                      <a:pt x="199753" y="36708"/>
                      <a:pt x="199417" y="37382"/>
                    </a:cubicBezTo>
                    <a:cubicBezTo>
                      <a:pt x="199248" y="37382"/>
                      <a:pt x="199080" y="37550"/>
                      <a:pt x="198743" y="37718"/>
                    </a:cubicBezTo>
                    <a:lnTo>
                      <a:pt x="198743" y="38392"/>
                    </a:lnTo>
                    <a:lnTo>
                      <a:pt x="198406" y="38392"/>
                    </a:lnTo>
                    <a:lnTo>
                      <a:pt x="198406" y="39065"/>
                    </a:lnTo>
                    <a:lnTo>
                      <a:pt x="198069" y="39065"/>
                    </a:lnTo>
                    <a:lnTo>
                      <a:pt x="198069" y="39739"/>
                    </a:lnTo>
                    <a:lnTo>
                      <a:pt x="197733" y="39739"/>
                    </a:lnTo>
                    <a:lnTo>
                      <a:pt x="197733" y="40413"/>
                    </a:lnTo>
                    <a:lnTo>
                      <a:pt x="197396" y="40413"/>
                    </a:lnTo>
                    <a:lnTo>
                      <a:pt x="197396" y="41086"/>
                    </a:lnTo>
                    <a:cubicBezTo>
                      <a:pt x="197396" y="41086"/>
                      <a:pt x="196891" y="41254"/>
                      <a:pt x="196722" y="41423"/>
                    </a:cubicBezTo>
                    <a:cubicBezTo>
                      <a:pt x="196722" y="41928"/>
                      <a:pt x="196554" y="42265"/>
                      <a:pt x="196386" y="42602"/>
                    </a:cubicBezTo>
                    <a:lnTo>
                      <a:pt x="196049" y="42602"/>
                    </a:lnTo>
                    <a:lnTo>
                      <a:pt x="196049" y="43275"/>
                    </a:lnTo>
                    <a:lnTo>
                      <a:pt x="195712" y="43275"/>
                    </a:lnTo>
                    <a:lnTo>
                      <a:pt x="195712" y="43949"/>
                    </a:lnTo>
                    <a:lnTo>
                      <a:pt x="195375" y="43949"/>
                    </a:lnTo>
                    <a:lnTo>
                      <a:pt x="195375" y="44622"/>
                    </a:lnTo>
                    <a:lnTo>
                      <a:pt x="195039" y="44622"/>
                    </a:lnTo>
                    <a:lnTo>
                      <a:pt x="195039" y="45296"/>
                    </a:lnTo>
                    <a:lnTo>
                      <a:pt x="194702" y="45296"/>
                    </a:lnTo>
                    <a:lnTo>
                      <a:pt x="194702" y="45969"/>
                    </a:lnTo>
                    <a:cubicBezTo>
                      <a:pt x="194702" y="45969"/>
                      <a:pt x="194365" y="46138"/>
                      <a:pt x="194028" y="46306"/>
                    </a:cubicBezTo>
                    <a:lnTo>
                      <a:pt x="194028" y="46980"/>
                    </a:lnTo>
                    <a:lnTo>
                      <a:pt x="193692" y="46980"/>
                    </a:lnTo>
                    <a:lnTo>
                      <a:pt x="193692" y="47653"/>
                    </a:lnTo>
                    <a:lnTo>
                      <a:pt x="193355" y="47653"/>
                    </a:lnTo>
                    <a:lnTo>
                      <a:pt x="193355" y="48327"/>
                    </a:lnTo>
                    <a:lnTo>
                      <a:pt x="193018" y="48327"/>
                    </a:lnTo>
                    <a:lnTo>
                      <a:pt x="193018" y="49000"/>
                    </a:lnTo>
                    <a:lnTo>
                      <a:pt x="192681" y="49000"/>
                    </a:lnTo>
                    <a:lnTo>
                      <a:pt x="192681" y="49674"/>
                    </a:lnTo>
                    <a:cubicBezTo>
                      <a:pt x="192681" y="49674"/>
                      <a:pt x="192344" y="49842"/>
                      <a:pt x="192008" y="50011"/>
                    </a:cubicBezTo>
                    <a:lnTo>
                      <a:pt x="192008" y="50684"/>
                    </a:lnTo>
                    <a:lnTo>
                      <a:pt x="191671" y="50684"/>
                    </a:lnTo>
                    <a:lnTo>
                      <a:pt x="191671" y="51358"/>
                    </a:lnTo>
                    <a:lnTo>
                      <a:pt x="191334" y="51358"/>
                    </a:lnTo>
                    <a:lnTo>
                      <a:pt x="191334" y="52031"/>
                    </a:lnTo>
                    <a:lnTo>
                      <a:pt x="190997" y="52031"/>
                    </a:lnTo>
                    <a:lnTo>
                      <a:pt x="190997" y="52705"/>
                    </a:lnTo>
                    <a:cubicBezTo>
                      <a:pt x="190997" y="52705"/>
                      <a:pt x="190661" y="52873"/>
                      <a:pt x="190324" y="53041"/>
                    </a:cubicBezTo>
                    <a:lnTo>
                      <a:pt x="190324" y="53715"/>
                    </a:lnTo>
                    <a:lnTo>
                      <a:pt x="189987" y="53715"/>
                    </a:lnTo>
                    <a:lnTo>
                      <a:pt x="189987" y="54389"/>
                    </a:lnTo>
                    <a:lnTo>
                      <a:pt x="189650" y="54389"/>
                    </a:lnTo>
                    <a:lnTo>
                      <a:pt x="189650" y="55062"/>
                    </a:lnTo>
                    <a:lnTo>
                      <a:pt x="189313" y="55062"/>
                    </a:lnTo>
                    <a:lnTo>
                      <a:pt x="189313" y="55736"/>
                    </a:lnTo>
                    <a:cubicBezTo>
                      <a:pt x="189313" y="55736"/>
                      <a:pt x="188977" y="55904"/>
                      <a:pt x="188640" y="56072"/>
                    </a:cubicBezTo>
                    <a:cubicBezTo>
                      <a:pt x="188471" y="56746"/>
                      <a:pt x="188135" y="57251"/>
                      <a:pt x="187966" y="57925"/>
                    </a:cubicBezTo>
                    <a:cubicBezTo>
                      <a:pt x="187798" y="57925"/>
                      <a:pt x="187630" y="58093"/>
                      <a:pt x="187293" y="58261"/>
                    </a:cubicBezTo>
                    <a:lnTo>
                      <a:pt x="187293" y="58935"/>
                    </a:lnTo>
                    <a:lnTo>
                      <a:pt x="186956" y="58935"/>
                    </a:lnTo>
                    <a:lnTo>
                      <a:pt x="186956" y="59609"/>
                    </a:lnTo>
                    <a:lnTo>
                      <a:pt x="186619" y="59609"/>
                    </a:lnTo>
                    <a:lnTo>
                      <a:pt x="186619" y="60282"/>
                    </a:lnTo>
                    <a:lnTo>
                      <a:pt x="186283" y="60282"/>
                    </a:lnTo>
                    <a:cubicBezTo>
                      <a:pt x="186283" y="60282"/>
                      <a:pt x="186114" y="60956"/>
                      <a:pt x="185946" y="61292"/>
                    </a:cubicBezTo>
                    <a:cubicBezTo>
                      <a:pt x="185777" y="61292"/>
                      <a:pt x="185609" y="61461"/>
                      <a:pt x="185272" y="61629"/>
                    </a:cubicBezTo>
                    <a:cubicBezTo>
                      <a:pt x="185272" y="62134"/>
                      <a:pt x="185104" y="62471"/>
                      <a:pt x="184935" y="62808"/>
                    </a:cubicBezTo>
                    <a:cubicBezTo>
                      <a:pt x="184767" y="62808"/>
                      <a:pt x="184599" y="62976"/>
                      <a:pt x="184262" y="63145"/>
                    </a:cubicBezTo>
                    <a:lnTo>
                      <a:pt x="184262" y="63818"/>
                    </a:lnTo>
                    <a:lnTo>
                      <a:pt x="183925" y="63818"/>
                    </a:lnTo>
                    <a:lnTo>
                      <a:pt x="183925" y="64492"/>
                    </a:lnTo>
                    <a:cubicBezTo>
                      <a:pt x="183925" y="64492"/>
                      <a:pt x="183420" y="64660"/>
                      <a:pt x="183252" y="64828"/>
                    </a:cubicBezTo>
                    <a:lnTo>
                      <a:pt x="183252" y="65502"/>
                    </a:lnTo>
                    <a:cubicBezTo>
                      <a:pt x="183252" y="65502"/>
                      <a:pt x="182915" y="65670"/>
                      <a:pt x="182578" y="65839"/>
                    </a:cubicBezTo>
                    <a:lnTo>
                      <a:pt x="182578" y="66512"/>
                    </a:lnTo>
                    <a:cubicBezTo>
                      <a:pt x="182578" y="66512"/>
                      <a:pt x="182241" y="66681"/>
                      <a:pt x="181904" y="66849"/>
                    </a:cubicBezTo>
                    <a:cubicBezTo>
                      <a:pt x="181904" y="67186"/>
                      <a:pt x="181736" y="67691"/>
                      <a:pt x="181568" y="68028"/>
                    </a:cubicBezTo>
                    <a:cubicBezTo>
                      <a:pt x="181399" y="68028"/>
                      <a:pt x="181231" y="68196"/>
                      <a:pt x="180894" y="68365"/>
                    </a:cubicBezTo>
                    <a:lnTo>
                      <a:pt x="180894" y="69038"/>
                    </a:lnTo>
                    <a:cubicBezTo>
                      <a:pt x="180894" y="69038"/>
                      <a:pt x="180389" y="69207"/>
                      <a:pt x="180221" y="69375"/>
                    </a:cubicBezTo>
                    <a:lnTo>
                      <a:pt x="180221" y="70048"/>
                    </a:lnTo>
                    <a:cubicBezTo>
                      <a:pt x="180221" y="70048"/>
                      <a:pt x="179715" y="70217"/>
                      <a:pt x="179547" y="70385"/>
                    </a:cubicBezTo>
                    <a:lnTo>
                      <a:pt x="179547" y="71059"/>
                    </a:lnTo>
                    <a:cubicBezTo>
                      <a:pt x="179547" y="71059"/>
                      <a:pt x="179042" y="71227"/>
                      <a:pt x="178873" y="71396"/>
                    </a:cubicBezTo>
                    <a:cubicBezTo>
                      <a:pt x="178873" y="71901"/>
                      <a:pt x="178705" y="72237"/>
                      <a:pt x="178537" y="72574"/>
                    </a:cubicBezTo>
                    <a:lnTo>
                      <a:pt x="177863" y="72911"/>
                    </a:lnTo>
                    <a:lnTo>
                      <a:pt x="177863" y="73585"/>
                    </a:lnTo>
                    <a:cubicBezTo>
                      <a:pt x="177863" y="73585"/>
                      <a:pt x="177358" y="73753"/>
                      <a:pt x="177190" y="73921"/>
                    </a:cubicBezTo>
                    <a:lnTo>
                      <a:pt x="177190" y="74595"/>
                    </a:lnTo>
                    <a:cubicBezTo>
                      <a:pt x="177190" y="74595"/>
                      <a:pt x="176685" y="74763"/>
                      <a:pt x="176516" y="74932"/>
                    </a:cubicBezTo>
                    <a:lnTo>
                      <a:pt x="176516" y="75605"/>
                    </a:lnTo>
                    <a:cubicBezTo>
                      <a:pt x="176516" y="75605"/>
                      <a:pt x="176179" y="75774"/>
                      <a:pt x="175843" y="75942"/>
                    </a:cubicBezTo>
                    <a:lnTo>
                      <a:pt x="175843" y="76615"/>
                    </a:lnTo>
                    <a:lnTo>
                      <a:pt x="175506" y="76615"/>
                    </a:lnTo>
                    <a:cubicBezTo>
                      <a:pt x="175506" y="76615"/>
                      <a:pt x="175337" y="77289"/>
                      <a:pt x="175169" y="77626"/>
                    </a:cubicBezTo>
                    <a:cubicBezTo>
                      <a:pt x="175001" y="77626"/>
                      <a:pt x="174664" y="77794"/>
                      <a:pt x="174495" y="77963"/>
                    </a:cubicBezTo>
                    <a:lnTo>
                      <a:pt x="174495" y="78636"/>
                    </a:lnTo>
                    <a:cubicBezTo>
                      <a:pt x="174495" y="78636"/>
                      <a:pt x="173822" y="79141"/>
                      <a:pt x="173485" y="79310"/>
                    </a:cubicBezTo>
                    <a:lnTo>
                      <a:pt x="173485" y="79983"/>
                    </a:lnTo>
                    <a:cubicBezTo>
                      <a:pt x="173485" y="79983"/>
                      <a:pt x="172980" y="80152"/>
                      <a:pt x="172812" y="80320"/>
                    </a:cubicBezTo>
                    <a:lnTo>
                      <a:pt x="172812" y="80994"/>
                    </a:lnTo>
                    <a:cubicBezTo>
                      <a:pt x="172812" y="80994"/>
                      <a:pt x="172306" y="81162"/>
                      <a:pt x="172138" y="81330"/>
                    </a:cubicBezTo>
                    <a:lnTo>
                      <a:pt x="172138" y="82004"/>
                    </a:lnTo>
                    <a:cubicBezTo>
                      <a:pt x="172138" y="82004"/>
                      <a:pt x="171633" y="82172"/>
                      <a:pt x="171464" y="82341"/>
                    </a:cubicBezTo>
                    <a:lnTo>
                      <a:pt x="171464" y="83014"/>
                    </a:lnTo>
                    <a:lnTo>
                      <a:pt x="171128" y="83014"/>
                    </a:lnTo>
                    <a:cubicBezTo>
                      <a:pt x="171128" y="83014"/>
                      <a:pt x="170959" y="83688"/>
                      <a:pt x="170791" y="84024"/>
                    </a:cubicBezTo>
                    <a:cubicBezTo>
                      <a:pt x="170623" y="84024"/>
                      <a:pt x="170286" y="84193"/>
                      <a:pt x="170118" y="84361"/>
                    </a:cubicBezTo>
                    <a:lnTo>
                      <a:pt x="170118" y="85035"/>
                    </a:lnTo>
                    <a:cubicBezTo>
                      <a:pt x="170118" y="85035"/>
                      <a:pt x="169444" y="85372"/>
                      <a:pt x="169107" y="85708"/>
                    </a:cubicBezTo>
                    <a:lnTo>
                      <a:pt x="169107" y="86382"/>
                    </a:lnTo>
                    <a:cubicBezTo>
                      <a:pt x="169107" y="86382"/>
                      <a:pt x="168770" y="86550"/>
                      <a:pt x="168434" y="86719"/>
                    </a:cubicBezTo>
                    <a:cubicBezTo>
                      <a:pt x="168434" y="87055"/>
                      <a:pt x="168265" y="87392"/>
                      <a:pt x="168097" y="87729"/>
                    </a:cubicBezTo>
                    <a:lnTo>
                      <a:pt x="167760" y="87729"/>
                    </a:lnTo>
                    <a:lnTo>
                      <a:pt x="167760" y="88402"/>
                    </a:lnTo>
                    <a:cubicBezTo>
                      <a:pt x="167760" y="88402"/>
                      <a:pt x="167087" y="88908"/>
                      <a:pt x="166750" y="89076"/>
                    </a:cubicBezTo>
                    <a:lnTo>
                      <a:pt x="166750" y="89750"/>
                    </a:lnTo>
                    <a:cubicBezTo>
                      <a:pt x="166750" y="89750"/>
                      <a:pt x="166245" y="89918"/>
                      <a:pt x="166076" y="90086"/>
                    </a:cubicBezTo>
                    <a:lnTo>
                      <a:pt x="166076" y="90760"/>
                    </a:lnTo>
                    <a:cubicBezTo>
                      <a:pt x="166076" y="90760"/>
                      <a:pt x="165403" y="91265"/>
                      <a:pt x="165066" y="91433"/>
                    </a:cubicBezTo>
                    <a:lnTo>
                      <a:pt x="165066" y="92107"/>
                    </a:lnTo>
                    <a:cubicBezTo>
                      <a:pt x="165066" y="92107"/>
                      <a:pt x="164729" y="92275"/>
                      <a:pt x="164392" y="92444"/>
                    </a:cubicBezTo>
                    <a:lnTo>
                      <a:pt x="164392" y="93117"/>
                    </a:lnTo>
                    <a:cubicBezTo>
                      <a:pt x="164392" y="93117"/>
                      <a:pt x="163719" y="93454"/>
                      <a:pt x="163382" y="93791"/>
                    </a:cubicBezTo>
                    <a:lnTo>
                      <a:pt x="163382" y="94464"/>
                    </a:lnTo>
                    <a:cubicBezTo>
                      <a:pt x="163382" y="94464"/>
                      <a:pt x="162708" y="94801"/>
                      <a:pt x="162372" y="95138"/>
                    </a:cubicBezTo>
                    <a:lnTo>
                      <a:pt x="162372" y="95811"/>
                    </a:lnTo>
                    <a:cubicBezTo>
                      <a:pt x="162372" y="95811"/>
                      <a:pt x="161867" y="95980"/>
                      <a:pt x="161698" y="96148"/>
                    </a:cubicBezTo>
                    <a:lnTo>
                      <a:pt x="161698" y="96822"/>
                    </a:lnTo>
                    <a:cubicBezTo>
                      <a:pt x="161698" y="96822"/>
                      <a:pt x="161025" y="97159"/>
                      <a:pt x="160688" y="97495"/>
                    </a:cubicBezTo>
                    <a:lnTo>
                      <a:pt x="160688" y="98169"/>
                    </a:lnTo>
                    <a:cubicBezTo>
                      <a:pt x="160688" y="98169"/>
                      <a:pt x="160014" y="98674"/>
                      <a:pt x="159678" y="98842"/>
                    </a:cubicBezTo>
                    <a:lnTo>
                      <a:pt x="159678" y="99516"/>
                    </a:lnTo>
                    <a:cubicBezTo>
                      <a:pt x="159678" y="99516"/>
                      <a:pt x="159004" y="100021"/>
                      <a:pt x="158667" y="100189"/>
                    </a:cubicBezTo>
                    <a:lnTo>
                      <a:pt x="158667" y="100863"/>
                    </a:lnTo>
                    <a:cubicBezTo>
                      <a:pt x="158667" y="100863"/>
                      <a:pt x="158162" y="101031"/>
                      <a:pt x="157994" y="101200"/>
                    </a:cubicBezTo>
                    <a:lnTo>
                      <a:pt x="157994" y="101873"/>
                    </a:lnTo>
                    <a:cubicBezTo>
                      <a:pt x="157994" y="101873"/>
                      <a:pt x="157320" y="102378"/>
                      <a:pt x="156983" y="102547"/>
                    </a:cubicBezTo>
                    <a:lnTo>
                      <a:pt x="156983" y="103220"/>
                    </a:lnTo>
                    <a:cubicBezTo>
                      <a:pt x="156983" y="103220"/>
                      <a:pt x="156310" y="103726"/>
                      <a:pt x="155973" y="103894"/>
                    </a:cubicBezTo>
                    <a:lnTo>
                      <a:pt x="155973" y="104567"/>
                    </a:lnTo>
                    <a:cubicBezTo>
                      <a:pt x="155973" y="104567"/>
                      <a:pt x="155131" y="105241"/>
                      <a:pt x="154794" y="105578"/>
                    </a:cubicBezTo>
                    <a:lnTo>
                      <a:pt x="154794" y="106251"/>
                    </a:lnTo>
                    <a:cubicBezTo>
                      <a:pt x="154794" y="106251"/>
                      <a:pt x="154121" y="106756"/>
                      <a:pt x="153784" y="106925"/>
                    </a:cubicBezTo>
                    <a:lnTo>
                      <a:pt x="153784" y="107598"/>
                    </a:lnTo>
                    <a:cubicBezTo>
                      <a:pt x="152269" y="109282"/>
                      <a:pt x="150585" y="110966"/>
                      <a:pt x="149069" y="112650"/>
                    </a:cubicBezTo>
                    <a:lnTo>
                      <a:pt x="148396" y="112650"/>
                    </a:lnTo>
                    <a:lnTo>
                      <a:pt x="148396" y="112987"/>
                    </a:lnTo>
                    <a:lnTo>
                      <a:pt x="147722" y="112987"/>
                    </a:lnTo>
                    <a:lnTo>
                      <a:pt x="147722" y="113324"/>
                    </a:lnTo>
                    <a:lnTo>
                      <a:pt x="146880" y="113324"/>
                    </a:lnTo>
                    <a:lnTo>
                      <a:pt x="146880" y="113660"/>
                    </a:lnTo>
                    <a:lnTo>
                      <a:pt x="144691" y="113660"/>
                    </a:lnTo>
                    <a:cubicBezTo>
                      <a:pt x="143681" y="113660"/>
                      <a:pt x="142839" y="113492"/>
                      <a:pt x="141829" y="113324"/>
                    </a:cubicBezTo>
                    <a:cubicBezTo>
                      <a:pt x="141829" y="113155"/>
                      <a:pt x="141660" y="112818"/>
                      <a:pt x="141492" y="112650"/>
                    </a:cubicBezTo>
                    <a:lnTo>
                      <a:pt x="140818" y="112650"/>
                    </a:lnTo>
                    <a:cubicBezTo>
                      <a:pt x="140818" y="112650"/>
                      <a:pt x="140313" y="111976"/>
                      <a:pt x="140145" y="111640"/>
                    </a:cubicBezTo>
                    <a:lnTo>
                      <a:pt x="139808" y="111640"/>
                    </a:lnTo>
                    <a:lnTo>
                      <a:pt x="139808" y="110966"/>
                    </a:lnTo>
                    <a:cubicBezTo>
                      <a:pt x="139808" y="110966"/>
                      <a:pt x="139471" y="110798"/>
                      <a:pt x="139134" y="110629"/>
                    </a:cubicBezTo>
                    <a:cubicBezTo>
                      <a:pt x="139134" y="110293"/>
                      <a:pt x="138966" y="109956"/>
                      <a:pt x="138798" y="109619"/>
                    </a:cubicBezTo>
                    <a:lnTo>
                      <a:pt x="138461" y="109619"/>
                    </a:lnTo>
                    <a:cubicBezTo>
                      <a:pt x="138461" y="109619"/>
                      <a:pt x="138293" y="108777"/>
                      <a:pt x="138124" y="108440"/>
                    </a:cubicBezTo>
                    <a:lnTo>
                      <a:pt x="137787" y="108440"/>
                    </a:lnTo>
                    <a:lnTo>
                      <a:pt x="137787" y="107767"/>
                    </a:lnTo>
                    <a:lnTo>
                      <a:pt x="137451" y="107767"/>
                    </a:lnTo>
                    <a:lnTo>
                      <a:pt x="137451" y="107093"/>
                    </a:lnTo>
                    <a:lnTo>
                      <a:pt x="137114" y="107093"/>
                    </a:lnTo>
                    <a:lnTo>
                      <a:pt x="137114" y="106420"/>
                    </a:lnTo>
                    <a:lnTo>
                      <a:pt x="136777" y="106420"/>
                    </a:lnTo>
                    <a:lnTo>
                      <a:pt x="136777" y="105746"/>
                    </a:lnTo>
                    <a:lnTo>
                      <a:pt x="136440" y="105746"/>
                    </a:lnTo>
                    <a:lnTo>
                      <a:pt x="136440" y="105073"/>
                    </a:lnTo>
                    <a:lnTo>
                      <a:pt x="136104" y="105073"/>
                    </a:lnTo>
                    <a:lnTo>
                      <a:pt x="136104" y="104399"/>
                    </a:lnTo>
                    <a:lnTo>
                      <a:pt x="135767" y="104399"/>
                    </a:lnTo>
                    <a:lnTo>
                      <a:pt x="135767" y="103726"/>
                    </a:lnTo>
                    <a:lnTo>
                      <a:pt x="135430" y="103726"/>
                    </a:lnTo>
                    <a:lnTo>
                      <a:pt x="135430" y="103052"/>
                    </a:lnTo>
                    <a:cubicBezTo>
                      <a:pt x="135430" y="103052"/>
                      <a:pt x="134925" y="102884"/>
                      <a:pt x="134757" y="102715"/>
                    </a:cubicBezTo>
                    <a:cubicBezTo>
                      <a:pt x="134757" y="102378"/>
                      <a:pt x="134588" y="101873"/>
                      <a:pt x="134420" y="101537"/>
                    </a:cubicBezTo>
                    <a:cubicBezTo>
                      <a:pt x="134251" y="101537"/>
                      <a:pt x="134083" y="101368"/>
                      <a:pt x="133746" y="101200"/>
                    </a:cubicBezTo>
                    <a:lnTo>
                      <a:pt x="133746" y="100526"/>
                    </a:lnTo>
                    <a:cubicBezTo>
                      <a:pt x="133746" y="100526"/>
                      <a:pt x="133409" y="100358"/>
                      <a:pt x="133073" y="100189"/>
                    </a:cubicBezTo>
                    <a:lnTo>
                      <a:pt x="133073" y="99516"/>
                    </a:lnTo>
                    <a:cubicBezTo>
                      <a:pt x="133073" y="99516"/>
                      <a:pt x="132736" y="99348"/>
                      <a:pt x="132399" y="99179"/>
                    </a:cubicBezTo>
                    <a:lnTo>
                      <a:pt x="132399" y="98506"/>
                    </a:lnTo>
                    <a:cubicBezTo>
                      <a:pt x="132399" y="98506"/>
                      <a:pt x="132062" y="98337"/>
                      <a:pt x="131726" y="98169"/>
                    </a:cubicBezTo>
                    <a:lnTo>
                      <a:pt x="131726" y="97495"/>
                    </a:lnTo>
                    <a:cubicBezTo>
                      <a:pt x="131726" y="97495"/>
                      <a:pt x="131052" y="97159"/>
                      <a:pt x="130715" y="96822"/>
                    </a:cubicBezTo>
                    <a:lnTo>
                      <a:pt x="130715" y="96148"/>
                    </a:lnTo>
                    <a:cubicBezTo>
                      <a:pt x="130715" y="96148"/>
                      <a:pt x="130042" y="95811"/>
                      <a:pt x="129873" y="95475"/>
                    </a:cubicBezTo>
                    <a:lnTo>
                      <a:pt x="129873" y="94801"/>
                    </a:lnTo>
                    <a:cubicBezTo>
                      <a:pt x="129873" y="94801"/>
                      <a:pt x="129368" y="94633"/>
                      <a:pt x="129200" y="94464"/>
                    </a:cubicBezTo>
                    <a:lnTo>
                      <a:pt x="129200" y="94128"/>
                    </a:lnTo>
                    <a:cubicBezTo>
                      <a:pt x="129200" y="94128"/>
                      <a:pt x="128695" y="93959"/>
                      <a:pt x="128526" y="93791"/>
                    </a:cubicBezTo>
                    <a:lnTo>
                      <a:pt x="128526" y="93117"/>
                    </a:lnTo>
                    <a:cubicBezTo>
                      <a:pt x="128526" y="93117"/>
                      <a:pt x="127684" y="92444"/>
                      <a:pt x="127348" y="92107"/>
                    </a:cubicBezTo>
                    <a:lnTo>
                      <a:pt x="127348" y="91433"/>
                    </a:lnTo>
                    <a:cubicBezTo>
                      <a:pt x="127348" y="91433"/>
                      <a:pt x="126337" y="90591"/>
                      <a:pt x="125832" y="90255"/>
                    </a:cubicBezTo>
                    <a:lnTo>
                      <a:pt x="125832" y="89581"/>
                    </a:lnTo>
                    <a:cubicBezTo>
                      <a:pt x="125832" y="89581"/>
                      <a:pt x="124822" y="88739"/>
                      <a:pt x="124317" y="88402"/>
                    </a:cubicBezTo>
                    <a:cubicBezTo>
                      <a:pt x="124317" y="88066"/>
                      <a:pt x="124148" y="87729"/>
                      <a:pt x="123980" y="87392"/>
                    </a:cubicBezTo>
                    <a:cubicBezTo>
                      <a:pt x="122969" y="86550"/>
                      <a:pt x="122128" y="85708"/>
                      <a:pt x="121117" y="84866"/>
                    </a:cubicBezTo>
                    <a:cubicBezTo>
                      <a:pt x="120780" y="84361"/>
                      <a:pt x="120275" y="83856"/>
                      <a:pt x="119939" y="83351"/>
                    </a:cubicBezTo>
                    <a:lnTo>
                      <a:pt x="119265" y="83351"/>
                    </a:lnTo>
                    <a:cubicBezTo>
                      <a:pt x="119265" y="83351"/>
                      <a:pt x="118591" y="82509"/>
                      <a:pt x="118255" y="82172"/>
                    </a:cubicBezTo>
                    <a:lnTo>
                      <a:pt x="117581" y="82172"/>
                    </a:lnTo>
                    <a:cubicBezTo>
                      <a:pt x="117581" y="82172"/>
                      <a:pt x="117413" y="81667"/>
                      <a:pt x="117244" y="81499"/>
                    </a:cubicBezTo>
                    <a:cubicBezTo>
                      <a:pt x="115729" y="80488"/>
                      <a:pt x="111688" y="79141"/>
                      <a:pt x="109330" y="79983"/>
                    </a:cubicBezTo>
                    <a:cubicBezTo>
                      <a:pt x="107310" y="80825"/>
                      <a:pt x="105289" y="81667"/>
                      <a:pt x="103437" y="82509"/>
                    </a:cubicBezTo>
                    <a:cubicBezTo>
                      <a:pt x="103437" y="82677"/>
                      <a:pt x="103268" y="83014"/>
                      <a:pt x="103100" y="83182"/>
                    </a:cubicBezTo>
                    <a:cubicBezTo>
                      <a:pt x="102426" y="83351"/>
                      <a:pt x="101921" y="83688"/>
                      <a:pt x="101248" y="83856"/>
                    </a:cubicBezTo>
                    <a:cubicBezTo>
                      <a:pt x="101248" y="84024"/>
                      <a:pt x="101079" y="84361"/>
                      <a:pt x="100911" y="84530"/>
                    </a:cubicBezTo>
                    <a:lnTo>
                      <a:pt x="100237" y="84530"/>
                    </a:lnTo>
                    <a:cubicBezTo>
                      <a:pt x="100237" y="84530"/>
                      <a:pt x="100069" y="85035"/>
                      <a:pt x="99901" y="85203"/>
                    </a:cubicBezTo>
                    <a:lnTo>
                      <a:pt x="99227" y="85203"/>
                    </a:lnTo>
                    <a:cubicBezTo>
                      <a:pt x="99227" y="85203"/>
                      <a:pt x="99059" y="85540"/>
                      <a:pt x="98890" y="85877"/>
                    </a:cubicBezTo>
                    <a:lnTo>
                      <a:pt x="98385" y="85877"/>
                    </a:lnTo>
                    <a:lnTo>
                      <a:pt x="98385" y="86213"/>
                    </a:lnTo>
                    <a:cubicBezTo>
                      <a:pt x="98385" y="86213"/>
                      <a:pt x="97712" y="86382"/>
                      <a:pt x="97375" y="86550"/>
                    </a:cubicBezTo>
                    <a:cubicBezTo>
                      <a:pt x="97375" y="86719"/>
                      <a:pt x="97206" y="86887"/>
                      <a:pt x="97038" y="87224"/>
                    </a:cubicBezTo>
                    <a:lnTo>
                      <a:pt x="96364" y="87224"/>
                    </a:lnTo>
                    <a:cubicBezTo>
                      <a:pt x="96364" y="87224"/>
                      <a:pt x="95859" y="87897"/>
                      <a:pt x="95691" y="88234"/>
                    </a:cubicBezTo>
                    <a:lnTo>
                      <a:pt x="95018" y="88234"/>
                    </a:lnTo>
                    <a:cubicBezTo>
                      <a:pt x="95018" y="88234"/>
                      <a:pt x="94681" y="88908"/>
                      <a:pt x="94344" y="89244"/>
                    </a:cubicBezTo>
                    <a:lnTo>
                      <a:pt x="93670" y="89244"/>
                    </a:lnTo>
                    <a:cubicBezTo>
                      <a:pt x="93670" y="89244"/>
                      <a:pt x="92997" y="90086"/>
                      <a:pt x="92660" y="90423"/>
                    </a:cubicBezTo>
                    <a:cubicBezTo>
                      <a:pt x="90471" y="92107"/>
                      <a:pt x="88282" y="93791"/>
                      <a:pt x="86430" y="95811"/>
                    </a:cubicBezTo>
                    <a:cubicBezTo>
                      <a:pt x="83736" y="98506"/>
                      <a:pt x="81210" y="101200"/>
                      <a:pt x="78684" y="103894"/>
                    </a:cubicBezTo>
                    <a:lnTo>
                      <a:pt x="78011" y="103894"/>
                    </a:lnTo>
                    <a:cubicBezTo>
                      <a:pt x="78011" y="103894"/>
                      <a:pt x="77337" y="104736"/>
                      <a:pt x="77000" y="105073"/>
                    </a:cubicBezTo>
                    <a:cubicBezTo>
                      <a:pt x="76158" y="105746"/>
                      <a:pt x="75316" y="106588"/>
                      <a:pt x="74474" y="107262"/>
                    </a:cubicBezTo>
                    <a:lnTo>
                      <a:pt x="74474" y="107935"/>
                    </a:lnTo>
                    <a:cubicBezTo>
                      <a:pt x="73296" y="108946"/>
                      <a:pt x="72117" y="109956"/>
                      <a:pt x="71107" y="111134"/>
                    </a:cubicBezTo>
                    <a:lnTo>
                      <a:pt x="71107" y="111808"/>
                    </a:lnTo>
                    <a:cubicBezTo>
                      <a:pt x="70096" y="112650"/>
                      <a:pt x="69254" y="113492"/>
                      <a:pt x="68244" y="114334"/>
                    </a:cubicBezTo>
                    <a:lnTo>
                      <a:pt x="68244" y="115007"/>
                    </a:lnTo>
                    <a:cubicBezTo>
                      <a:pt x="67234" y="115849"/>
                      <a:pt x="66392" y="116691"/>
                      <a:pt x="65382" y="117533"/>
                    </a:cubicBezTo>
                    <a:lnTo>
                      <a:pt x="65382" y="118207"/>
                    </a:lnTo>
                    <a:cubicBezTo>
                      <a:pt x="65382" y="118207"/>
                      <a:pt x="64203" y="119217"/>
                      <a:pt x="63529" y="119722"/>
                    </a:cubicBezTo>
                    <a:lnTo>
                      <a:pt x="63529" y="120396"/>
                    </a:lnTo>
                    <a:cubicBezTo>
                      <a:pt x="63529" y="120396"/>
                      <a:pt x="62519" y="121238"/>
                      <a:pt x="62014" y="121574"/>
                    </a:cubicBezTo>
                    <a:lnTo>
                      <a:pt x="62014" y="122248"/>
                    </a:lnTo>
                    <a:cubicBezTo>
                      <a:pt x="62014" y="122248"/>
                      <a:pt x="61172" y="122921"/>
                      <a:pt x="60835" y="123258"/>
                    </a:cubicBezTo>
                    <a:lnTo>
                      <a:pt x="60835" y="123932"/>
                    </a:lnTo>
                    <a:cubicBezTo>
                      <a:pt x="60835" y="123932"/>
                      <a:pt x="59993" y="124605"/>
                      <a:pt x="59656" y="124942"/>
                    </a:cubicBezTo>
                    <a:lnTo>
                      <a:pt x="59656" y="125616"/>
                    </a:lnTo>
                    <a:cubicBezTo>
                      <a:pt x="59656" y="125616"/>
                      <a:pt x="58815" y="126289"/>
                      <a:pt x="58478" y="126626"/>
                    </a:cubicBezTo>
                    <a:lnTo>
                      <a:pt x="58478" y="127300"/>
                    </a:lnTo>
                    <a:cubicBezTo>
                      <a:pt x="58478" y="127300"/>
                      <a:pt x="57973" y="127468"/>
                      <a:pt x="57804" y="127636"/>
                    </a:cubicBezTo>
                    <a:lnTo>
                      <a:pt x="57804" y="127973"/>
                    </a:lnTo>
                    <a:cubicBezTo>
                      <a:pt x="57804" y="127973"/>
                      <a:pt x="57299" y="128141"/>
                      <a:pt x="57131" y="128310"/>
                    </a:cubicBezTo>
                    <a:lnTo>
                      <a:pt x="57131" y="128983"/>
                    </a:lnTo>
                    <a:cubicBezTo>
                      <a:pt x="57131" y="128983"/>
                      <a:pt x="56289" y="129657"/>
                      <a:pt x="55952" y="129994"/>
                    </a:cubicBezTo>
                    <a:lnTo>
                      <a:pt x="55952" y="130667"/>
                    </a:lnTo>
                    <a:cubicBezTo>
                      <a:pt x="55952" y="130667"/>
                      <a:pt x="55278" y="131004"/>
                      <a:pt x="54942" y="131341"/>
                    </a:cubicBezTo>
                    <a:cubicBezTo>
                      <a:pt x="54942" y="131678"/>
                      <a:pt x="54773" y="132014"/>
                      <a:pt x="54605" y="132351"/>
                    </a:cubicBezTo>
                    <a:cubicBezTo>
                      <a:pt x="54437" y="132351"/>
                      <a:pt x="54268" y="132519"/>
                      <a:pt x="53931" y="132688"/>
                    </a:cubicBezTo>
                    <a:lnTo>
                      <a:pt x="53931" y="133361"/>
                    </a:lnTo>
                    <a:lnTo>
                      <a:pt x="53089" y="134035"/>
                    </a:lnTo>
                    <a:lnTo>
                      <a:pt x="53089" y="134709"/>
                    </a:lnTo>
                    <a:cubicBezTo>
                      <a:pt x="53089" y="134709"/>
                      <a:pt x="52416" y="135214"/>
                      <a:pt x="52079" y="135382"/>
                    </a:cubicBezTo>
                    <a:lnTo>
                      <a:pt x="52079" y="136056"/>
                    </a:lnTo>
                    <a:cubicBezTo>
                      <a:pt x="52079" y="136056"/>
                      <a:pt x="51406" y="136392"/>
                      <a:pt x="51069" y="136729"/>
                    </a:cubicBezTo>
                    <a:lnTo>
                      <a:pt x="51069" y="137403"/>
                    </a:lnTo>
                    <a:cubicBezTo>
                      <a:pt x="51069" y="137403"/>
                      <a:pt x="50395" y="137739"/>
                      <a:pt x="50058" y="138076"/>
                    </a:cubicBezTo>
                    <a:lnTo>
                      <a:pt x="50058" y="138750"/>
                    </a:lnTo>
                    <a:cubicBezTo>
                      <a:pt x="50058" y="138750"/>
                      <a:pt x="49385" y="139086"/>
                      <a:pt x="49048" y="139423"/>
                    </a:cubicBezTo>
                    <a:lnTo>
                      <a:pt x="49048" y="140097"/>
                    </a:lnTo>
                    <a:cubicBezTo>
                      <a:pt x="49048" y="140097"/>
                      <a:pt x="48375" y="140434"/>
                      <a:pt x="48038" y="140770"/>
                    </a:cubicBezTo>
                    <a:lnTo>
                      <a:pt x="48038" y="141444"/>
                    </a:lnTo>
                    <a:cubicBezTo>
                      <a:pt x="48038" y="141444"/>
                      <a:pt x="47364" y="141781"/>
                      <a:pt x="47027" y="142117"/>
                    </a:cubicBezTo>
                    <a:lnTo>
                      <a:pt x="47027" y="142791"/>
                    </a:lnTo>
                    <a:cubicBezTo>
                      <a:pt x="47027" y="142791"/>
                      <a:pt x="46354" y="143128"/>
                      <a:pt x="46017" y="143465"/>
                    </a:cubicBezTo>
                    <a:lnTo>
                      <a:pt x="46017" y="144138"/>
                    </a:lnTo>
                    <a:cubicBezTo>
                      <a:pt x="46017" y="144138"/>
                      <a:pt x="45681" y="144306"/>
                      <a:pt x="45344" y="144475"/>
                    </a:cubicBezTo>
                    <a:lnTo>
                      <a:pt x="45344" y="145148"/>
                    </a:lnTo>
                    <a:cubicBezTo>
                      <a:pt x="45344" y="145148"/>
                      <a:pt x="44670" y="145654"/>
                      <a:pt x="44333" y="145822"/>
                    </a:cubicBezTo>
                    <a:lnTo>
                      <a:pt x="44333" y="146496"/>
                    </a:lnTo>
                    <a:cubicBezTo>
                      <a:pt x="44333" y="146496"/>
                      <a:pt x="43997" y="146664"/>
                      <a:pt x="43660" y="146832"/>
                    </a:cubicBezTo>
                    <a:lnTo>
                      <a:pt x="43660" y="147506"/>
                    </a:lnTo>
                    <a:cubicBezTo>
                      <a:pt x="43660" y="147506"/>
                      <a:pt x="42986" y="147843"/>
                      <a:pt x="42650" y="148179"/>
                    </a:cubicBezTo>
                    <a:lnTo>
                      <a:pt x="42650" y="148853"/>
                    </a:lnTo>
                    <a:cubicBezTo>
                      <a:pt x="42650" y="148853"/>
                      <a:pt x="42144" y="149021"/>
                      <a:pt x="41976" y="149190"/>
                    </a:cubicBezTo>
                    <a:lnTo>
                      <a:pt x="41976" y="149863"/>
                    </a:lnTo>
                    <a:cubicBezTo>
                      <a:pt x="41976" y="149863"/>
                      <a:pt x="41302" y="150200"/>
                      <a:pt x="40966" y="150537"/>
                    </a:cubicBezTo>
                    <a:lnTo>
                      <a:pt x="40966" y="151210"/>
                    </a:lnTo>
                    <a:cubicBezTo>
                      <a:pt x="40966" y="151210"/>
                      <a:pt x="40460" y="151379"/>
                      <a:pt x="40292" y="151547"/>
                    </a:cubicBezTo>
                    <a:lnTo>
                      <a:pt x="40292" y="152221"/>
                    </a:lnTo>
                    <a:cubicBezTo>
                      <a:pt x="40292" y="152221"/>
                      <a:pt x="39619" y="152557"/>
                      <a:pt x="39282" y="152894"/>
                    </a:cubicBezTo>
                    <a:lnTo>
                      <a:pt x="39282" y="153568"/>
                    </a:lnTo>
                    <a:cubicBezTo>
                      <a:pt x="39282" y="153568"/>
                      <a:pt x="38945" y="153736"/>
                      <a:pt x="38608" y="153904"/>
                    </a:cubicBezTo>
                    <a:cubicBezTo>
                      <a:pt x="38608" y="154241"/>
                      <a:pt x="38440" y="154578"/>
                      <a:pt x="38271" y="154915"/>
                    </a:cubicBezTo>
                    <a:lnTo>
                      <a:pt x="37935" y="154915"/>
                    </a:lnTo>
                    <a:lnTo>
                      <a:pt x="37935" y="155588"/>
                    </a:lnTo>
                    <a:cubicBezTo>
                      <a:pt x="37935" y="155588"/>
                      <a:pt x="37261" y="156093"/>
                      <a:pt x="36924" y="156262"/>
                    </a:cubicBezTo>
                    <a:lnTo>
                      <a:pt x="36924" y="156935"/>
                    </a:lnTo>
                    <a:cubicBezTo>
                      <a:pt x="36924" y="156935"/>
                      <a:pt x="36588" y="157104"/>
                      <a:pt x="36251" y="157272"/>
                    </a:cubicBezTo>
                    <a:cubicBezTo>
                      <a:pt x="36251" y="157609"/>
                      <a:pt x="36083" y="157946"/>
                      <a:pt x="35914" y="158283"/>
                    </a:cubicBezTo>
                    <a:lnTo>
                      <a:pt x="35577" y="158283"/>
                    </a:lnTo>
                    <a:lnTo>
                      <a:pt x="35577" y="158956"/>
                    </a:lnTo>
                    <a:cubicBezTo>
                      <a:pt x="35577" y="158956"/>
                      <a:pt x="35241" y="159124"/>
                      <a:pt x="34904" y="159293"/>
                    </a:cubicBezTo>
                    <a:lnTo>
                      <a:pt x="34904" y="159966"/>
                    </a:lnTo>
                    <a:cubicBezTo>
                      <a:pt x="34904" y="159966"/>
                      <a:pt x="34230" y="160303"/>
                      <a:pt x="34062" y="160640"/>
                    </a:cubicBezTo>
                    <a:lnTo>
                      <a:pt x="34062" y="161313"/>
                    </a:lnTo>
                    <a:cubicBezTo>
                      <a:pt x="34062" y="161313"/>
                      <a:pt x="33725" y="161482"/>
                      <a:pt x="33388" y="161650"/>
                    </a:cubicBezTo>
                    <a:cubicBezTo>
                      <a:pt x="33388" y="161987"/>
                      <a:pt x="33220" y="162324"/>
                      <a:pt x="33052" y="162661"/>
                    </a:cubicBezTo>
                    <a:lnTo>
                      <a:pt x="32715" y="162661"/>
                    </a:lnTo>
                    <a:lnTo>
                      <a:pt x="32715" y="163334"/>
                    </a:lnTo>
                    <a:cubicBezTo>
                      <a:pt x="32715" y="163334"/>
                      <a:pt x="32378" y="163502"/>
                      <a:pt x="32041" y="163671"/>
                    </a:cubicBezTo>
                    <a:lnTo>
                      <a:pt x="32041" y="164344"/>
                    </a:lnTo>
                    <a:cubicBezTo>
                      <a:pt x="32041" y="164344"/>
                      <a:pt x="31704" y="164513"/>
                      <a:pt x="31368" y="164681"/>
                    </a:cubicBezTo>
                    <a:cubicBezTo>
                      <a:pt x="31368" y="165018"/>
                      <a:pt x="31199" y="165355"/>
                      <a:pt x="31031" y="165691"/>
                    </a:cubicBezTo>
                    <a:lnTo>
                      <a:pt x="30694" y="165691"/>
                    </a:lnTo>
                    <a:lnTo>
                      <a:pt x="30694" y="166365"/>
                    </a:lnTo>
                    <a:cubicBezTo>
                      <a:pt x="30694" y="166365"/>
                      <a:pt x="30357" y="166533"/>
                      <a:pt x="30021" y="166702"/>
                    </a:cubicBezTo>
                    <a:lnTo>
                      <a:pt x="30021" y="167375"/>
                    </a:lnTo>
                    <a:cubicBezTo>
                      <a:pt x="30021" y="167375"/>
                      <a:pt x="29684" y="167544"/>
                      <a:pt x="29347" y="167712"/>
                    </a:cubicBezTo>
                    <a:lnTo>
                      <a:pt x="29347" y="168386"/>
                    </a:lnTo>
                    <a:cubicBezTo>
                      <a:pt x="29347" y="168386"/>
                      <a:pt x="28842" y="168554"/>
                      <a:pt x="28674" y="168722"/>
                    </a:cubicBezTo>
                    <a:cubicBezTo>
                      <a:pt x="28674" y="169059"/>
                      <a:pt x="28505" y="169564"/>
                      <a:pt x="28337" y="169901"/>
                    </a:cubicBezTo>
                    <a:lnTo>
                      <a:pt x="28000" y="169901"/>
                    </a:lnTo>
                    <a:cubicBezTo>
                      <a:pt x="28000" y="169901"/>
                      <a:pt x="27832" y="170575"/>
                      <a:pt x="27663" y="170911"/>
                    </a:cubicBezTo>
                    <a:cubicBezTo>
                      <a:pt x="27495" y="170911"/>
                      <a:pt x="27326" y="171080"/>
                      <a:pt x="26990" y="171248"/>
                    </a:cubicBezTo>
                    <a:lnTo>
                      <a:pt x="26990" y="171922"/>
                    </a:lnTo>
                    <a:cubicBezTo>
                      <a:pt x="26990" y="171922"/>
                      <a:pt x="26653" y="172090"/>
                      <a:pt x="26316" y="172258"/>
                    </a:cubicBezTo>
                    <a:cubicBezTo>
                      <a:pt x="26316" y="172595"/>
                      <a:pt x="26148" y="172932"/>
                      <a:pt x="25979" y="173269"/>
                    </a:cubicBezTo>
                    <a:lnTo>
                      <a:pt x="25643" y="173269"/>
                    </a:lnTo>
                    <a:lnTo>
                      <a:pt x="25643" y="173942"/>
                    </a:lnTo>
                    <a:cubicBezTo>
                      <a:pt x="25643" y="173942"/>
                      <a:pt x="25306" y="174111"/>
                      <a:pt x="24969" y="174279"/>
                    </a:cubicBezTo>
                    <a:lnTo>
                      <a:pt x="24969" y="174953"/>
                    </a:lnTo>
                    <a:cubicBezTo>
                      <a:pt x="24969" y="174953"/>
                      <a:pt x="24464" y="175121"/>
                      <a:pt x="24295" y="175289"/>
                    </a:cubicBezTo>
                    <a:cubicBezTo>
                      <a:pt x="24295" y="175626"/>
                      <a:pt x="24127" y="176131"/>
                      <a:pt x="23959" y="176468"/>
                    </a:cubicBezTo>
                    <a:cubicBezTo>
                      <a:pt x="23790" y="176468"/>
                      <a:pt x="23622" y="176637"/>
                      <a:pt x="23285" y="176805"/>
                    </a:cubicBezTo>
                    <a:lnTo>
                      <a:pt x="23285" y="177478"/>
                    </a:lnTo>
                    <a:cubicBezTo>
                      <a:pt x="23285" y="177478"/>
                      <a:pt x="22948" y="177647"/>
                      <a:pt x="22612" y="177815"/>
                    </a:cubicBezTo>
                    <a:lnTo>
                      <a:pt x="22612" y="178489"/>
                    </a:lnTo>
                    <a:cubicBezTo>
                      <a:pt x="22612" y="178489"/>
                      <a:pt x="22275" y="178657"/>
                      <a:pt x="21938" y="178826"/>
                    </a:cubicBezTo>
                    <a:cubicBezTo>
                      <a:pt x="21938" y="179331"/>
                      <a:pt x="21770" y="179667"/>
                      <a:pt x="21601" y="180004"/>
                    </a:cubicBezTo>
                    <a:lnTo>
                      <a:pt x="21265" y="180004"/>
                    </a:lnTo>
                    <a:cubicBezTo>
                      <a:pt x="21265" y="180004"/>
                      <a:pt x="21096" y="180678"/>
                      <a:pt x="20928" y="181015"/>
                    </a:cubicBezTo>
                    <a:cubicBezTo>
                      <a:pt x="20759" y="181015"/>
                      <a:pt x="20591" y="181183"/>
                      <a:pt x="20254" y="181351"/>
                    </a:cubicBezTo>
                    <a:lnTo>
                      <a:pt x="20254" y="182025"/>
                    </a:lnTo>
                    <a:cubicBezTo>
                      <a:pt x="20254" y="182025"/>
                      <a:pt x="19749" y="182193"/>
                      <a:pt x="19581" y="182362"/>
                    </a:cubicBezTo>
                    <a:cubicBezTo>
                      <a:pt x="19581" y="182867"/>
                      <a:pt x="19412" y="183204"/>
                      <a:pt x="19244" y="183540"/>
                    </a:cubicBezTo>
                    <a:cubicBezTo>
                      <a:pt x="19076" y="183540"/>
                      <a:pt x="18907" y="183709"/>
                      <a:pt x="18570" y="183877"/>
                    </a:cubicBezTo>
                    <a:cubicBezTo>
                      <a:pt x="18570" y="184382"/>
                      <a:pt x="18402" y="184719"/>
                      <a:pt x="18234" y="185056"/>
                    </a:cubicBezTo>
                    <a:cubicBezTo>
                      <a:pt x="18065" y="185056"/>
                      <a:pt x="17728" y="185224"/>
                      <a:pt x="17560" y="185393"/>
                    </a:cubicBezTo>
                    <a:lnTo>
                      <a:pt x="17560" y="186066"/>
                    </a:lnTo>
                    <a:lnTo>
                      <a:pt x="17223" y="186066"/>
                    </a:lnTo>
                    <a:lnTo>
                      <a:pt x="17223" y="186740"/>
                    </a:lnTo>
                    <a:cubicBezTo>
                      <a:pt x="17223" y="186740"/>
                      <a:pt x="16887" y="186908"/>
                      <a:pt x="16550" y="187076"/>
                    </a:cubicBezTo>
                    <a:cubicBezTo>
                      <a:pt x="16550" y="187413"/>
                      <a:pt x="16381" y="187750"/>
                      <a:pt x="16213" y="188087"/>
                    </a:cubicBezTo>
                    <a:lnTo>
                      <a:pt x="15876" y="188087"/>
                    </a:lnTo>
                    <a:cubicBezTo>
                      <a:pt x="15876" y="188087"/>
                      <a:pt x="15708" y="188929"/>
                      <a:pt x="15539" y="189265"/>
                    </a:cubicBezTo>
                    <a:cubicBezTo>
                      <a:pt x="15371" y="189265"/>
                      <a:pt x="15203" y="189434"/>
                      <a:pt x="14866" y="189602"/>
                    </a:cubicBezTo>
                    <a:cubicBezTo>
                      <a:pt x="14866" y="190107"/>
                      <a:pt x="14697" y="190444"/>
                      <a:pt x="14529" y="190781"/>
                    </a:cubicBezTo>
                    <a:cubicBezTo>
                      <a:pt x="14361" y="190781"/>
                      <a:pt x="14024" y="190949"/>
                      <a:pt x="13856" y="191118"/>
                    </a:cubicBezTo>
                    <a:lnTo>
                      <a:pt x="13856" y="191791"/>
                    </a:lnTo>
                    <a:lnTo>
                      <a:pt x="13519" y="191791"/>
                    </a:lnTo>
                    <a:lnTo>
                      <a:pt x="13519" y="192465"/>
                    </a:lnTo>
                    <a:cubicBezTo>
                      <a:pt x="13519" y="192465"/>
                      <a:pt x="13182" y="192633"/>
                      <a:pt x="12845" y="192802"/>
                    </a:cubicBezTo>
                    <a:cubicBezTo>
                      <a:pt x="12845" y="193138"/>
                      <a:pt x="12677" y="193475"/>
                      <a:pt x="12509" y="193812"/>
                    </a:cubicBezTo>
                    <a:lnTo>
                      <a:pt x="12172" y="193812"/>
                    </a:lnTo>
                    <a:cubicBezTo>
                      <a:pt x="12172" y="193812"/>
                      <a:pt x="12003" y="194654"/>
                      <a:pt x="11835" y="194991"/>
                    </a:cubicBezTo>
                    <a:cubicBezTo>
                      <a:pt x="11667" y="194991"/>
                      <a:pt x="11498" y="195159"/>
                      <a:pt x="11161" y="195327"/>
                    </a:cubicBezTo>
                    <a:lnTo>
                      <a:pt x="11161" y="196001"/>
                    </a:lnTo>
                    <a:cubicBezTo>
                      <a:pt x="11161" y="196001"/>
                      <a:pt x="10825" y="196169"/>
                      <a:pt x="10488" y="196338"/>
                    </a:cubicBezTo>
                    <a:lnTo>
                      <a:pt x="10488" y="197011"/>
                    </a:lnTo>
                    <a:cubicBezTo>
                      <a:pt x="10488" y="197011"/>
                      <a:pt x="10151" y="197180"/>
                      <a:pt x="9814" y="197348"/>
                    </a:cubicBezTo>
                    <a:lnTo>
                      <a:pt x="9814" y="198021"/>
                    </a:lnTo>
                    <a:lnTo>
                      <a:pt x="9478" y="198021"/>
                    </a:lnTo>
                    <a:lnTo>
                      <a:pt x="9478" y="198695"/>
                    </a:lnTo>
                    <a:cubicBezTo>
                      <a:pt x="9478" y="198695"/>
                      <a:pt x="9141" y="198863"/>
                      <a:pt x="8804" y="199032"/>
                    </a:cubicBezTo>
                    <a:cubicBezTo>
                      <a:pt x="8804" y="199537"/>
                      <a:pt x="8636" y="199874"/>
                      <a:pt x="8467" y="200210"/>
                    </a:cubicBezTo>
                    <a:cubicBezTo>
                      <a:pt x="8299" y="200210"/>
                      <a:pt x="7962" y="200379"/>
                      <a:pt x="7794" y="200547"/>
                    </a:cubicBezTo>
                    <a:cubicBezTo>
                      <a:pt x="7794" y="201052"/>
                      <a:pt x="7625" y="201389"/>
                      <a:pt x="7457" y="201726"/>
                    </a:cubicBezTo>
                    <a:cubicBezTo>
                      <a:pt x="7288" y="201726"/>
                      <a:pt x="7120" y="201894"/>
                      <a:pt x="6783" y="202063"/>
                    </a:cubicBezTo>
                    <a:cubicBezTo>
                      <a:pt x="6615" y="202736"/>
                      <a:pt x="6447" y="203241"/>
                      <a:pt x="6110" y="203915"/>
                    </a:cubicBezTo>
                    <a:cubicBezTo>
                      <a:pt x="5941" y="203915"/>
                      <a:pt x="5605" y="204083"/>
                      <a:pt x="5436" y="204252"/>
                    </a:cubicBezTo>
                    <a:cubicBezTo>
                      <a:pt x="5268" y="204925"/>
                      <a:pt x="4931" y="205430"/>
                      <a:pt x="4763" y="206104"/>
                    </a:cubicBezTo>
                    <a:lnTo>
                      <a:pt x="4426" y="206104"/>
                    </a:lnTo>
                    <a:lnTo>
                      <a:pt x="4426" y="206778"/>
                    </a:lnTo>
                    <a:lnTo>
                      <a:pt x="4089" y="206778"/>
                    </a:lnTo>
                    <a:cubicBezTo>
                      <a:pt x="4089" y="206778"/>
                      <a:pt x="3584" y="207956"/>
                      <a:pt x="3416" y="208630"/>
                    </a:cubicBezTo>
                    <a:lnTo>
                      <a:pt x="3079" y="208630"/>
                    </a:lnTo>
                    <a:lnTo>
                      <a:pt x="3079" y="209640"/>
                    </a:lnTo>
                    <a:lnTo>
                      <a:pt x="2742" y="209640"/>
                    </a:lnTo>
                    <a:lnTo>
                      <a:pt x="2742" y="210314"/>
                    </a:lnTo>
                    <a:lnTo>
                      <a:pt x="2405" y="210314"/>
                    </a:lnTo>
                    <a:lnTo>
                      <a:pt x="2405" y="211324"/>
                    </a:lnTo>
                    <a:lnTo>
                      <a:pt x="2069" y="211324"/>
                    </a:lnTo>
                    <a:lnTo>
                      <a:pt x="2069" y="211998"/>
                    </a:lnTo>
                    <a:lnTo>
                      <a:pt x="1732" y="211998"/>
                    </a:lnTo>
                    <a:lnTo>
                      <a:pt x="1732" y="213008"/>
                    </a:lnTo>
                    <a:cubicBezTo>
                      <a:pt x="1227" y="214355"/>
                      <a:pt x="-626" y="218565"/>
                      <a:pt x="216" y="221090"/>
                    </a:cubicBezTo>
                    <a:lnTo>
                      <a:pt x="553" y="221090"/>
                    </a:lnTo>
                    <a:lnTo>
                      <a:pt x="553" y="222269"/>
                    </a:lnTo>
                    <a:lnTo>
                      <a:pt x="890" y="222269"/>
                    </a:lnTo>
                    <a:lnTo>
                      <a:pt x="890" y="222943"/>
                    </a:lnTo>
                    <a:lnTo>
                      <a:pt x="1227" y="222943"/>
                    </a:lnTo>
                    <a:lnTo>
                      <a:pt x="1227" y="223953"/>
                    </a:lnTo>
                    <a:lnTo>
                      <a:pt x="1563" y="223953"/>
                    </a:lnTo>
                    <a:lnTo>
                      <a:pt x="1563" y="224626"/>
                    </a:lnTo>
                    <a:lnTo>
                      <a:pt x="1900" y="224626"/>
                    </a:lnTo>
                    <a:lnTo>
                      <a:pt x="1900" y="225300"/>
                    </a:lnTo>
                    <a:cubicBezTo>
                      <a:pt x="1900" y="225300"/>
                      <a:pt x="2237" y="225468"/>
                      <a:pt x="2574" y="225637"/>
                    </a:cubicBezTo>
                    <a:lnTo>
                      <a:pt x="2574" y="226310"/>
                    </a:lnTo>
                    <a:cubicBezTo>
                      <a:pt x="2574" y="226310"/>
                      <a:pt x="3247" y="226815"/>
                      <a:pt x="3584" y="226984"/>
                    </a:cubicBezTo>
                    <a:lnTo>
                      <a:pt x="3584" y="227657"/>
                    </a:lnTo>
                    <a:cubicBezTo>
                      <a:pt x="3584" y="227657"/>
                      <a:pt x="3921" y="227826"/>
                      <a:pt x="4258" y="227994"/>
                    </a:cubicBezTo>
                    <a:cubicBezTo>
                      <a:pt x="4594" y="228331"/>
                      <a:pt x="4931" y="228836"/>
                      <a:pt x="5100" y="229173"/>
                    </a:cubicBezTo>
                    <a:lnTo>
                      <a:pt x="5773" y="229173"/>
                    </a:lnTo>
                    <a:cubicBezTo>
                      <a:pt x="5773" y="229173"/>
                      <a:pt x="5941" y="229678"/>
                      <a:pt x="6110" y="229846"/>
                    </a:cubicBezTo>
                    <a:lnTo>
                      <a:pt x="6783" y="229846"/>
                    </a:lnTo>
                    <a:cubicBezTo>
                      <a:pt x="6783" y="229846"/>
                      <a:pt x="6952" y="230352"/>
                      <a:pt x="7120" y="230520"/>
                    </a:cubicBezTo>
                    <a:cubicBezTo>
                      <a:pt x="8467" y="231362"/>
                      <a:pt x="14529" y="233551"/>
                      <a:pt x="17392" y="232709"/>
                    </a:cubicBezTo>
                    <a:lnTo>
                      <a:pt x="17392" y="232372"/>
                    </a:lnTo>
                    <a:cubicBezTo>
                      <a:pt x="18402" y="232372"/>
                      <a:pt x="19244" y="232204"/>
                      <a:pt x="20254" y="232035"/>
                    </a:cubicBezTo>
                    <a:lnTo>
                      <a:pt x="20254" y="231699"/>
                    </a:lnTo>
                    <a:cubicBezTo>
                      <a:pt x="21096" y="231699"/>
                      <a:pt x="21938" y="231530"/>
                      <a:pt x="22780" y="231362"/>
                    </a:cubicBezTo>
                    <a:lnTo>
                      <a:pt x="22780" y="231025"/>
                    </a:lnTo>
                    <a:lnTo>
                      <a:pt x="23790" y="231025"/>
                    </a:lnTo>
                    <a:lnTo>
                      <a:pt x="23790" y="230688"/>
                    </a:lnTo>
                    <a:lnTo>
                      <a:pt x="24801" y="230688"/>
                    </a:lnTo>
                    <a:lnTo>
                      <a:pt x="24801" y="230352"/>
                    </a:lnTo>
                    <a:lnTo>
                      <a:pt x="25811" y="230352"/>
                    </a:lnTo>
                    <a:lnTo>
                      <a:pt x="25811" y="230015"/>
                    </a:lnTo>
                    <a:lnTo>
                      <a:pt x="26821" y="230015"/>
                    </a:lnTo>
                    <a:lnTo>
                      <a:pt x="26821" y="229678"/>
                    </a:lnTo>
                    <a:lnTo>
                      <a:pt x="27832" y="229678"/>
                    </a:lnTo>
                    <a:lnTo>
                      <a:pt x="27832" y="229341"/>
                    </a:lnTo>
                    <a:cubicBezTo>
                      <a:pt x="28842" y="229173"/>
                      <a:pt x="29684" y="229004"/>
                      <a:pt x="30694" y="228668"/>
                    </a:cubicBezTo>
                    <a:lnTo>
                      <a:pt x="30694" y="228331"/>
                    </a:lnTo>
                    <a:lnTo>
                      <a:pt x="31368" y="228331"/>
                    </a:lnTo>
                    <a:lnTo>
                      <a:pt x="31368" y="227994"/>
                    </a:lnTo>
                    <a:lnTo>
                      <a:pt x="32378" y="227994"/>
                    </a:lnTo>
                    <a:lnTo>
                      <a:pt x="32378" y="227657"/>
                    </a:lnTo>
                    <a:lnTo>
                      <a:pt x="33052" y="227657"/>
                    </a:lnTo>
                    <a:lnTo>
                      <a:pt x="33052" y="227321"/>
                    </a:lnTo>
                    <a:lnTo>
                      <a:pt x="34062" y="227321"/>
                    </a:lnTo>
                    <a:cubicBezTo>
                      <a:pt x="38440" y="225300"/>
                      <a:pt x="42818" y="223111"/>
                      <a:pt x="47196" y="221090"/>
                    </a:cubicBezTo>
                    <a:cubicBezTo>
                      <a:pt x="47196" y="220922"/>
                      <a:pt x="47364" y="220585"/>
                      <a:pt x="47533" y="220417"/>
                    </a:cubicBezTo>
                    <a:cubicBezTo>
                      <a:pt x="48206" y="220248"/>
                      <a:pt x="48711" y="219912"/>
                      <a:pt x="49385" y="219743"/>
                    </a:cubicBezTo>
                    <a:cubicBezTo>
                      <a:pt x="49385" y="219575"/>
                      <a:pt x="49553" y="219238"/>
                      <a:pt x="49722" y="219070"/>
                    </a:cubicBezTo>
                    <a:lnTo>
                      <a:pt x="50395" y="219070"/>
                    </a:lnTo>
                    <a:lnTo>
                      <a:pt x="50395" y="218733"/>
                    </a:lnTo>
                    <a:lnTo>
                      <a:pt x="51069" y="218733"/>
                    </a:lnTo>
                    <a:cubicBezTo>
                      <a:pt x="51069" y="218733"/>
                      <a:pt x="51237" y="218228"/>
                      <a:pt x="51406" y="218059"/>
                    </a:cubicBezTo>
                    <a:cubicBezTo>
                      <a:pt x="51911" y="218059"/>
                      <a:pt x="52248" y="217891"/>
                      <a:pt x="52584" y="217723"/>
                    </a:cubicBezTo>
                    <a:cubicBezTo>
                      <a:pt x="52584" y="217554"/>
                      <a:pt x="52753" y="217217"/>
                      <a:pt x="52921" y="217049"/>
                    </a:cubicBezTo>
                    <a:cubicBezTo>
                      <a:pt x="53426" y="217049"/>
                      <a:pt x="53763" y="216881"/>
                      <a:pt x="54100" y="216712"/>
                    </a:cubicBezTo>
                    <a:cubicBezTo>
                      <a:pt x="54100" y="216544"/>
                      <a:pt x="54268" y="216375"/>
                      <a:pt x="54437" y="216039"/>
                    </a:cubicBezTo>
                    <a:lnTo>
                      <a:pt x="55110" y="216039"/>
                    </a:lnTo>
                    <a:lnTo>
                      <a:pt x="55110" y="215702"/>
                    </a:lnTo>
                    <a:lnTo>
                      <a:pt x="55784" y="215702"/>
                    </a:lnTo>
                    <a:cubicBezTo>
                      <a:pt x="55784" y="215702"/>
                      <a:pt x="55952" y="215197"/>
                      <a:pt x="56120" y="215028"/>
                    </a:cubicBezTo>
                    <a:cubicBezTo>
                      <a:pt x="56457" y="215028"/>
                      <a:pt x="56794" y="214860"/>
                      <a:pt x="57131" y="214692"/>
                    </a:cubicBezTo>
                    <a:lnTo>
                      <a:pt x="57131" y="214355"/>
                    </a:lnTo>
                    <a:cubicBezTo>
                      <a:pt x="57131" y="214355"/>
                      <a:pt x="57973" y="214187"/>
                      <a:pt x="58309" y="214018"/>
                    </a:cubicBezTo>
                    <a:cubicBezTo>
                      <a:pt x="58309" y="213850"/>
                      <a:pt x="58478" y="213513"/>
                      <a:pt x="58646" y="213345"/>
                    </a:cubicBezTo>
                    <a:lnTo>
                      <a:pt x="59320" y="213345"/>
                    </a:lnTo>
                    <a:cubicBezTo>
                      <a:pt x="59320" y="213345"/>
                      <a:pt x="59488" y="212839"/>
                      <a:pt x="59656" y="212671"/>
                    </a:cubicBezTo>
                    <a:lnTo>
                      <a:pt x="60330" y="212671"/>
                    </a:lnTo>
                    <a:cubicBezTo>
                      <a:pt x="60330" y="212671"/>
                      <a:pt x="60498" y="212166"/>
                      <a:pt x="60667" y="211998"/>
                    </a:cubicBezTo>
                    <a:lnTo>
                      <a:pt x="61340" y="211998"/>
                    </a:lnTo>
                    <a:cubicBezTo>
                      <a:pt x="61340" y="211998"/>
                      <a:pt x="61509" y="211661"/>
                      <a:pt x="61677" y="211324"/>
                    </a:cubicBezTo>
                    <a:lnTo>
                      <a:pt x="62351" y="211324"/>
                    </a:lnTo>
                    <a:cubicBezTo>
                      <a:pt x="62351" y="211324"/>
                      <a:pt x="62687" y="210650"/>
                      <a:pt x="63024" y="210314"/>
                    </a:cubicBezTo>
                    <a:lnTo>
                      <a:pt x="63698" y="210314"/>
                    </a:lnTo>
                    <a:cubicBezTo>
                      <a:pt x="63698" y="210314"/>
                      <a:pt x="63866" y="209808"/>
                      <a:pt x="64034" y="209640"/>
                    </a:cubicBezTo>
                    <a:lnTo>
                      <a:pt x="64708" y="209640"/>
                    </a:lnTo>
                    <a:cubicBezTo>
                      <a:pt x="64708" y="209640"/>
                      <a:pt x="64876" y="209135"/>
                      <a:pt x="65045" y="208967"/>
                    </a:cubicBezTo>
                    <a:cubicBezTo>
                      <a:pt x="65382" y="208967"/>
                      <a:pt x="65718" y="208798"/>
                      <a:pt x="66055" y="208630"/>
                    </a:cubicBezTo>
                    <a:cubicBezTo>
                      <a:pt x="66223" y="208293"/>
                      <a:pt x="66392" y="207956"/>
                      <a:pt x="66729" y="207620"/>
                    </a:cubicBezTo>
                    <a:lnTo>
                      <a:pt x="67402" y="207620"/>
                    </a:lnTo>
                    <a:cubicBezTo>
                      <a:pt x="67402" y="207620"/>
                      <a:pt x="67739" y="206946"/>
                      <a:pt x="68076" y="206778"/>
                    </a:cubicBezTo>
                    <a:lnTo>
                      <a:pt x="68749" y="206778"/>
                    </a:lnTo>
                    <a:cubicBezTo>
                      <a:pt x="68749" y="206778"/>
                      <a:pt x="69254" y="206104"/>
                      <a:pt x="69423" y="205767"/>
                    </a:cubicBezTo>
                    <a:lnTo>
                      <a:pt x="70096" y="205767"/>
                    </a:lnTo>
                    <a:cubicBezTo>
                      <a:pt x="70096" y="205767"/>
                      <a:pt x="70602" y="205094"/>
                      <a:pt x="70770" y="204757"/>
                    </a:cubicBezTo>
                    <a:lnTo>
                      <a:pt x="71443" y="204757"/>
                    </a:lnTo>
                    <a:cubicBezTo>
                      <a:pt x="71443" y="204757"/>
                      <a:pt x="71612" y="204420"/>
                      <a:pt x="71780" y="204083"/>
                    </a:cubicBezTo>
                    <a:lnTo>
                      <a:pt x="72454" y="204083"/>
                    </a:lnTo>
                    <a:cubicBezTo>
                      <a:pt x="72454" y="204083"/>
                      <a:pt x="72959" y="203410"/>
                      <a:pt x="73127" y="203073"/>
                    </a:cubicBezTo>
                    <a:lnTo>
                      <a:pt x="73801" y="203073"/>
                    </a:lnTo>
                    <a:cubicBezTo>
                      <a:pt x="73801" y="203073"/>
                      <a:pt x="74138" y="202400"/>
                      <a:pt x="74474" y="202063"/>
                    </a:cubicBezTo>
                    <a:cubicBezTo>
                      <a:pt x="74811" y="202063"/>
                      <a:pt x="75148" y="201894"/>
                      <a:pt x="75485" y="201726"/>
                    </a:cubicBezTo>
                    <a:cubicBezTo>
                      <a:pt x="75485" y="201558"/>
                      <a:pt x="75653" y="201221"/>
                      <a:pt x="75822" y="201052"/>
                    </a:cubicBezTo>
                    <a:lnTo>
                      <a:pt x="76495" y="201052"/>
                    </a:lnTo>
                    <a:cubicBezTo>
                      <a:pt x="76495" y="201052"/>
                      <a:pt x="76663" y="200716"/>
                      <a:pt x="76832" y="200379"/>
                    </a:cubicBezTo>
                    <a:lnTo>
                      <a:pt x="77505" y="200379"/>
                    </a:lnTo>
                    <a:cubicBezTo>
                      <a:pt x="77505" y="200379"/>
                      <a:pt x="77842" y="199705"/>
                      <a:pt x="78179" y="199369"/>
                    </a:cubicBezTo>
                    <a:lnTo>
                      <a:pt x="78852" y="199369"/>
                    </a:lnTo>
                    <a:cubicBezTo>
                      <a:pt x="78852" y="199369"/>
                      <a:pt x="79189" y="198695"/>
                      <a:pt x="79526" y="198358"/>
                    </a:cubicBezTo>
                    <a:lnTo>
                      <a:pt x="80199" y="198358"/>
                    </a:lnTo>
                    <a:cubicBezTo>
                      <a:pt x="80199" y="198358"/>
                      <a:pt x="80368" y="198021"/>
                      <a:pt x="80536" y="197685"/>
                    </a:cubicBezTo>
                    <a:lnTo>
                      <a:pt x="81210" y="197685"/>
                    </a:lnTo>
                    <a:cubicBezTo>
                      <a:pt x="81210" y="197685"/>
                      <a:pt x="81547" y="197011"/>
                      <a:pt x="81883" y="196674"/>
                    </a:cubicBezTo>
                    <a:cubicBezTo>
                      <a:pt x="82220" y="196674"/>
                      <a:pt x="82557" y="196506"/>
                      <a:pt x="82894" y="196338"/>
                    </a:cubicBezTo>
                    <a:cubicBezTo>
                      <a:pt x="82894" y="196169"/>
                      <a:pt x="83062" y="195832"/>
                      <a:pt x="83230" y="195664"/>
                    </a:cubicBezTo>
                    <a:lnTo>
                      <a:pt x="83904" y="195664"/>
                    </a:lnTo>
                    <a:cubicBezTo>
                      <a:pt x="83904" y="195664"/>
                      <a:pt x="84072" y="195159"/>
                      <a:pt x="84241" y="194991"/>
                    </a:cubicBezTo>
                    <a:lnTo>
                      <a:pt x="84914" y="194991"/>
                    </a:lnTo>
                    <a:cubicBezTo>
                      <a:pt x="84914" y="194991"/>
                      <a:pt x="85420" y="194317"/>
                      <a:pt x="85588" y="193980"/>
                    </a:cubicBezTo>
                    <a:lnTo>
                      <a:pt x="86261" y="193980"/>
                    </a:lnTo>
                    <a:cubicBezTo>
                      <a:pt x="86261" y="193980"/>
                      <a:pt x="86430" y="193475"/>
                      <a:pt x="86598" y="193307"/>
                    </a:cubicBezTo>
                    <a:lnTo>
                      <a:pt x="87272" y="193307"/>
                    </a:lnTo>
                    <a:cubicBezTo>
                      <a:pt x="87272" y="193307"/>
                      <a:pt x="87609" y="192633"/>
                      <a:pt x="87945" y="192296"/>
                    </a:cubicBezTo>
                    <a:cubicBezTo>
                      <a:pt x="88282" y="192296"/>
                      <a:pt x="88619" y="192128"/>
                      <a:pt x="88956" y="191960"/>
                    </a:cubicBezTo>
                    <a:cubicBezTo>
                      <a:pt x="88956" y="191791"/>
                      <a:pt x="89124" y="191623"/>
                      <a:pt x="89292" y="191286"/>
                    </a:cubicBezTo>
                    <a:lnTo>
                      <a:pt x="89966" y="191286"/>
                    </a:lnTo>
                    <a:cubicBezTo>
                      <a:pt x="89966" y="191286"/>
                      <a:pt x="90134" y="190949"/>
                      <a:pt x="90303" y="190613"/>
                    </a:cubicBezTo>
                    <a:lnTo>
                      <a:pt x="90976" y="190613"/>
                    </a:lnTo>
                    <a:cubicBezTo>
                      <a:pt x="90976" y="190613"/>
                      <a:pt x="91313" y="189939"/>
                      <a:pt x="91650" y="189602"/>
                    </a:cubicBezTo>
                    <a:lnTo>
                      <a:pt x="92323" y="189602"/>
                    </a:lnTo>
                    <a:cubicBezTo>
                      <a:pt x="92323" y="189602"/>
                      <a:pt x="92492" y="189097"/>
                      <a:pt x="92660" y="188929"/>
                    </a:cubicBezTo>
                    <a:lnTo>
                      <a:pt x="93334" y="188929"/>
                    </a:lnTo>
                    <a:cubicBezTo>
                      <a:pt x="93334" y="188929"/>
                      <a:pt x="93839" y="188255"/>
                      <a:pt x="94007" y="187918"/>
                    </a:cubicBezTo>
                    <a:lnTo>
                      <a:pt x="94681" y="187918"/>
                    </a:lnTo>
                    <a:cubicBezTo>
                      <a:pt x="94681" y="187918"/>
                      <a:pt x="94849" y="187413"/>
                      <a:pt x="95018" y="187245"/>
                    </a:cubicBezTo>
                    <a:lnTo>
                      <a:pt x="95691" y="187245"/>
                    </a:lnTo>
                    <a:cubicBezTo>
                      <a:pt x="95691" y="187245"/>
                      <a:pt x="96196" y="186571"/>
                      <a:pt x="96364" y="186235"/>
                    </a:cubicBezTo>
                    <a:lnTo>
                      <a:pt x="97038" y="186235"/>
                    </a:lnTo>
                    <a:cubicBezTo>
                      <a:pt x="97038" y="186235"/>
                      <a:pt x="97206" y="185898"/>
                      <a:pt x="97375" y="185561"/>
                    </a:cubicBezTo>
                    <a:lnTo>
                      <a:pt x="98048" y="185561"/>
                    </a:lnTo>
                    <a:cubicBezTo>
                      <a:pt x="98048" y="185561"/>
                      <a:pt x="98385" y="184887"/>
                      <a:pt x="98722" y="184551"/>
                    </a:cubicBezTo>
                    <a:lnTo>
                      <a:pt x="99227" y="184551"/>
                    </a:lnTo>
                    <a:cubicBezTo>
                      <a:pt x="99227" y="184551"/>
                      <a:pt x="99395" y="184214"/>
                      <a:pt x="99564" y="183877"/>
                    </a:cubicBezTo>
                    <a:lnTo>
                      <a:pt x="100237" y="183877"/>
                    </a:lnTo>
                    <a:cubicBezTo>
                      <a:pt x="100237" y="183877"/>
                      <a:pt x="100574" y="183204"/>
                      <a:pt x="100911" y="182867"/>
                    </a:cubicBezTo>
                    <a:lnTo>
                      <a:pt x="101585" y="182867"/>
                    </a:lnTo>
                    <a:cubicBezTo>
                      <a:pt x="101585" y="182867"/>
                      <a:pt x="101753" y="182362"/>
                      <a:pt x="101921" y="182193"/>
                    </a:cubicBezTo>
                    <a:lnTo>
                      <a:pt x="102595" y="182193"/>
                    </a:lnTo>
                    <a:cubicBezTo>
                      <a:pt x="102595" y="182193"/>
                      <a:pt x="102932" y="181520"/>
                      <a:pt x="103268" y="181183"/>
                    </a:cubicBezTo>
                    <a:lnTo>
                      <a:pt x="103942" y="181183"/>
                    </a:lnTo>
                    <a:cubicBezTo>
                      <a:pt x="103942" y="181183"/>
                      <a:pt x="104110" y="180846"/>
                      <a:pt x="104279" y="180509"/>
                    </a:cubicBezTo>
                    <a:lnTo>
                      <a:pt x="104952" y="180509"/>
                    </a:lnTo>
                    <a:cubicBezTo>
                      <a:pt x="104952" y="180509"/>
                      <a:pt x="105457" y="179836"/>
                      <a:pt x="105626" y="179499"/>
                    </a:cubicBezTo>
                    <a:lnTo>
                      <a:pt x="106299" y="179499"/>
                    </a:lnTo>
                    <a:cubicBezTo>
                      <a:pt x="106299" y="179499"/>
                      <a:pt x="106468" y="178994"/>
                      <a:pt x="106636" y="178826"/>
                    </a:cubicBezTo>
                    <a:cubicBezTo>
                      <a:pt x="106973" y="178826"/>
                      <a:pt x="107310" y="178657"/>
                      <a:pt x="107646" y="178489"/>
                    </a:cubicBezTo>
                    <a:lnTo>
                      <a:pt x="107646" y="178152"/>
                    </a:lnTo>
                    <a:lnTo>
                      <a:pt x="108320" y="178152"/>
                    </a:lnTo>
                    <a:cubicBezTo>
                      <a:pt x="108320" y="178152"/>
                      <a:pt x="108657" y="177478"/>
                      <a:pt x="108993" y="177142"/>
                    </a:cubicBezTo>
                    <a:lnTo>
                      <a:pt x="109667" y="177142"/>
                    </a:lnTo>
                    <a:cubicBezTo>
                      <a:pt x="109667" y="177142"/>
                      <a:pt x="109835" y="176805"/>
                      <a:pt x="110004" y="176468"/>
                    </a:cubicBezTo>
                    <a:cubicBezTo>
                      <a:pt x="110341" y="176468"/>
                      <a:pt x="110677" y="176300"/>
                      <a:pt x="111014" y="176131"/>
                    </a:cubicBezTo>
                    <a:lnTo>
                      <a:pt x="111014" y="175795"/>
                    </a:lnTo>
                    <a:lnTo>
                      <a:pt x="111688" y="175795"/>
                    </a:lnTo>
                    <a:cubicBezTo>
                      <a:pt x="111688" y="175795"/>
                      <a:pt x="111856" y="175458"/>
                      <a:pt x="112024" y="175121"/>
                    </a:cubicBezTo>
                    <a:lnTo>
                      <a:pt x="112698" y="175121"/>
                    </a:lnTo>
                    <a:cubicBezTo>
                      <a:pt x="112698" y="175121"/>
                      <a:pt x="112866" y="174784"/>
                      <a:pt x="113035" y="174448"/>
                    </a:cubicBezTo>
                    <a:cubicBezTo>
                      <a:pt x="113371" y="174448"/>
                      <a:pt x="113877" y="174279"/>
                      <a:pt x="114213" y="174111"/>
                    </a:cubicBezTo>
                    <a:cubicBezTo>
                      <a:pt x="114213" y="173942"/>
                      <a:pt x="114382" y="173774"/>
                      <a:pt x="114550" y="173437"/>
                    </a:cubicBezTo>
                    <a:lnTo>
                      <a:pt x="115224" y="173437"/>
                    </a:lnTo>
                    <a:lnTo>
                      <a:pt x="115224" y="173100"/>
                    </a:lnTo>
                    <a:lnTo>
                      <a:pt x="115897" y="173100"/>
                    </a:lnTo>
                    <a:lnTo>
                      <a:pt x="115897" y="172764"/>
                    </a:lnTo>
                    <a:cubicBezTo>
                      <a:pt x="116739" y="172427"/>
                      <a:pt x="122128" y="171248"/>
                      <a:pt x="123138" y="172090"/>
                    </a:cubicBezTo>
                    <a:cubicBezTo>
                      <a:pt x="125327" y="172090"/>
                      <a:pt x="124990" y="173100"/>
                      <a:pt x="126337" y="173942"/>
                    </a:cubicBezTo>
                    <a:cubicBezTo>
                      <a:pt x="126337" y="175289"/>
                      <a:pt x="127179" y="177815"/>
                      <a:pt x="126674" y="179499"/>
                    </a:cubicBezTo>
                    <a:cubicBezTo>
                      <a:pt x="125495" y="183877"/>
                      <a:pt x="124653" y="188592"/>
                      <a:pt x="123306" y="192633"/>
                    </a:cubicBezTo>
                    <a:cubicBezTo>
                      <a:pt x="123306" y="193643"/>
                      <a:pt x="123138" y="194485"/>
                      <a:pt x="122969" y="195496"/>
                    </a:cubicBezTo>
                    <a:lnTo>
                      <a:pt x="122633" y="195496"/>
                    </a:lnTo>
                    <a:lnTo>
                      <a:pt x="122633" y="196674"/>
                    </a:lnTo>
                    <a:lnTo>
                      <a:pt x="122296" y="196674"/>
                    </a:lnTo>
                    <a:lnTo>
                      <a:pt x="122296" y="197853"/>
                    </a:lnTo>
                    <a:lnTo>
                      <a:pt x="121959" y="197853"/>
                    </a:lnTo>
                    <a:lnTo>
                      <a:pt x="121959" y="199369"/>
                    </a:lnTo>
                    <a:lnTo>
                      <a:pt x="121622" y="199369"/>
                    </a:lnTo>
                    <a:lnTo>
                      <a:pt x="121622" y="200547"/>
                    </a:lnTo>
                    <a:lnTo>
                      <a:pt x="121286" y="200547"/>
                    </a:lnTo>
                    <a:lnTo>
                      <a:pt x="121286" y="201726"/>
                    </a:lnTo>
                    <a:lnTo>
                      <a:pt x="120949" y="201726"/>
                    </a:lnTo>
                    <a:lnTo>
                      <a:pt x="120949" y="203241"/>
                    </a:lnTo>
                    <a:lnTo>
                      <a:pt x="120612" y="203241"/>
                    </a:lnTo>
                    <a:cubicBezTo>
                      <a:pt x="120444" y="204757"/>
                      <a:pt x="120275" y="206441"/>
                      <a:pt x="119939" y="207956"/>
                    </a:cubicBezTo>
                    <a:cubicBezTo>
                      <a:pt x="119602" y="209135"/>
                      <a:pt x="118760" y="213513"/>
                      <a:pt x="119265" y="215534"/>
                    </a:cubicBezTo>
                    <a:lnTo>
                      <a:pt x="119602" y="215534"/>
                    </a:lnTo>
                    <a:lnTo>
                      <a:pt x="119602" y="216712"/>
                    </a:lnTo>
                    <a:lnTo>
                      <a:pt x="119939" y="216712"/>
                    </a:lnTo>
                    <a:lnTo>
                      <a:pt x="119939" y="217891"/>
                    </a:lnTo>
                    <a:lnTo>
                      <a:pt x="120275" y="217891"/>
                    </a:lnTo>
                    <a:lnTo>
                      <a:pt x="120275" y="218901"/>
                    </a:lnTo>
                    <a:lnTo>
                      <a:pt x="120612" y="218901"/>
                    </a:lnTo>
                    <a:lnTo>
                      <a:pt x="120612" y="219912"/>
                    </a:lnTo>
                    <a:lnTo>
                      <a:pt x="120949" y="219912"/>
                    </a:lnTo>
                    <a:lnTo>
                      <a:pt x="120949" y="220922"/>
                    </a:lnTo>
                    <a:lnTo>
                      <a:pt x="121286" y="220922"/>
                    </a:lnTo>
                    <a:lnTo>
                      <a:pt x="121286" y="221595"/>
                    </a:lnTo>
                    <a:lnTo>
                      <a:pt x="121622" y="221595"/>
                    </a:lnTo>
                    <a:cubicBezTo>
                      <a:pt x="121622" y="221595"/>
                      <a:pt x="122128" y="222774"/>
                      <a:pt x="122296" y="223448"/>
                    </a:cubicBezTo>
                    <a:cubicBezTo>
                      <a:pt x="122464" y="223448"/>
                      <a:pt x="122633" y="223616"/>
                      <a:pt x="122969" y="223785"/>
                    </a:cubicBezTo>
                    <a:lnTo>
                      <a:pt x="122969" y="224458"/>
                    </a:lnTo>
                    <a:cubicBezTo>
                      <a:pt x="122969" y="224458"/>
                      <a:pt x="123475" y="224626"/>
                      <a:pt x="123643" y="224795"/>
                    </a:cubicBezTo>
                    <a:lnTo>
                      <a:pt x="123643" y="225468"/>
                    </a:lnTo>
                    <a:cubicBezTo>
                      <a:pt x="123643" y="225468"/>
                      <a:pt x="125158" y="226647"/>
                      <a:pt x="125832" y="227321"/>
                    </a:cubicBezTo>
                    <a:cubicBezTo>
                      <a:pt x="126169" y="227657"/>
                      <a:pt x="126506" y="228163"/>
                      <a:pt x="126842" y="228499"/>
                    </a:cubicBezTo>
                    <a:lnTo>
                      <a:pt x="127516" y="228499"/>
                    </a:lnTo>
                    <a:cubicBezTo>
                      <a:pt x="127516" y="228499"/>
                      <a:pt x="127684" y="229004"/>
                      <a:pt x="127853" y="229173"/>
                    </a:cubicBezTo>
                    <a:cubicBezTo>
                      <a:pt x="128358" y="229173"/>
                      <a:pt x="128695" y="229341"/>
                      <a:pt x="129031" y="229510"/>
                    </a:cubicBezTo>
                    <a:lnTo>
                      <a:pt x="129031" y="229846"/>
                    </a:lnTo>
                    <a:lnTo>
                      <a:pt x="129705" y="229846"/>
                    </a:lnTo>
                    <a:lnTo>
                      <a:pt x="129705" y="230183"/>
                    </a:lnTo>
                    <a:lnTo>
                      <a:pt x="130715" y="230183"/>
                    </a:lnTo>
                    <a:lnTo>
                      <a:pt x="130715" y="230520"/>
                    </a:lnTo>
                    <a:cubicBezTo>
                      <a:pt x="131894" y="230857"/>
                      <a:pt x="133746" y="230352"/>
                      <a:pt x="134083" y="229846"/>
                    </a:cubicBezTo>
                    <a:cubicBezTo>
                      <a:pt x="135767" y="229341"/>
                      <a:pt x="135767" y="227994"/>
                      <a:pt x="136946" y="226984"/>
                    </a:cubicBezTo>
                    <a:cubicBezTo>
                      <a:pt x="136946" y="222606"/>
                      <a:pt x="135767" y="221090"/>
                      <a:pt x="134757" y="217891"/>
                    </a:cubicBezTo>
                    <a:cubicBezTo>
                      <a:pt x="133915" y="215534"/>
                      <a:pt x="134420" y="211661"/>
                      <a:pt x="134420" y="208798"/>
                    </a:cubicBezTo>
                    <a:lnTo>
                      <a:pt x="134420" y="203578"/>
                    </a:lnTo>
                    <a:lnTo>
                      <a:pt x="134757" y="203578"/>
                    </a:lnTo>
                    <a:lnTo>
                      <a:pt x="134757" y="201726"/>
                    </a:lnTo>
                    <a:lnTo>
                      <a:pt x="135093" y="201726"/>
                    </a:lnTo>
                    <a:lnTo>
                      <a:pt x="135093" y="200547"/>
                    </a:lnTo>
                    <a:lnTo>
                      <a:pt x="135430" y="200547"/>
                    </a:lnTo>
                    <a:lnTo>
                      <a:pt x="135430" y="199369"/>
                    </a:lnTo>
                    <a:lnTo>
                      <a:pt x="135767" y="199369"/>
                    </a:lnTo>
                    <a:lnTo>
                      <a:pt x="135767" y="198358"/>
                    </a:lnTo>
                    <a:lnTo>
                      <a:pt x="136104" y="198358"/>
                    </a:lnTo>
                    <a:lnTo>
                      <a:pt x="136104" y="197348"/>
                    </a:lnTo>
                    <a:lnTo>
                      <a:pt x="136440" y="197348"/>
                    </a:lnTo>
                    <a:lnTo>
                      <a:pt x="136440" y="196338"/>
                    </a:lnTo>
                    <a:lnTo>
                      <a:pt x="136777" y="196338"/>
                    </a:lnTo>
                    <a:lnTo>
                      <a:pt x="136777" y="195327"/>
                    </a:lnTo>
                    <a:lnTo>
                      <a:pt x="137114" y="195327"/>
                    </a:lnTo>
                    <a:lnTo>
                      <a:pt x="137114" y="194317"/>
                    </a:lnTo>
                    <a:lnTo>
                      <a:pt x="137451" y="194317"/>
                    </a:lnTo>
                    <a:cubicBezTo>
                      <a:pt x="137451" y="194317"/>
                      <a:pt x="137619" y="193138"/>
                      <a:pt x="137787" y="192465"/>
                    </a:cubicBezTo>
                    <a:lnTo>
                      <a:pt x="138124" y="192465"/>
                    </a:lnTo>
                    <a:lnTo>
                      <a:pt x="138124" y="191791"/>
                    </a:lnTo>
                    <a:lnTo>
                      <a:pt x="138461" y="191791"/>
                    </a:lnTo>
                    <a:lnTo>
                      <a:pt x="138461" y="190781"/>
                    </a:lnTo>
                    <a:lnTo>
                      <a:pt x="138798" y="190781"/>
                    </a:lnTo>
                    <a:lnTo>
                      <a:pt x="138798" y="190107"/>
                    </a:lnTo>
                    <a:lnTo>
                      <a:pt x="139134" y="190107"/>
                    </a:lnTo>
                    <a:lnTo>
                      <a:pt x="139134" y="189097"/>
                    </a:lnTo>
                    <a:lnTo>
                      <a:pt x="139471" y="189097"/>
                    </a:lnTo>
                    <a:lnTo>
                      <a:pt x="139471" y="188423"/>
                    </a:lnTo>
                    <a:lnTo>
                      <a:pt x="139808" y="188423"/>
                    </a:lnTo>
                    <a:lnTo>
                      <a:pt x="139808" y="187413"/>
                    </a:lnTo>
                    <a:lnTo>
                      <a:pt x="140145" y="187413"/>
                    </a:lnTo>
                    <a:lnTo>
                      <a:pt x="140145" y="186740"/>
                    </a:lnTo>
                    <a:lnTo>
                      <a:pt x="140482" y="186740"/>
                    </a:lnTo>
                    <a:lnTo>
                      <a:pt x="140482" y="185729"/>
                    </a:lnTo>
                    <a:lnTo>
                      <a:pt x="140818" y="185729"/>
                    </a:lnTo>
                    <a:lnTo>
                      <a:pt x="140818" y="185056"/>
                    </a:lnTo>
                    <a:lnTo>
                      <a:pt x="141155" y="185056"/>
                    </a:lnTo>
                    <a:lnTo>
                      <a:pt x="141155" y="184045"/>
                    </a:lnTo>
                    <a:lnTo>
                      <a:pt x="141492" y="184045"/>
                    </a:lnTo>
                    <a:lnTo>
                      <a:pt x="141492" y="183372"/>
                    </a:lnTo>
                    <a:lnTo>
                      <a:pt x="141829" y="183372"/>
                    </a:lnTo>
                    <a:lnTo>
                      <a:pt x="141829" y="182362"/>
                    </a:lnTo>
                    <a:lnTo>
                      <a:pt x="142165" y="182362"/>
                    </a:lnTo>
                    <a:lnTo>
                      <a:pt x="142165" y="181688"/>
                    </a:lnTo>
                    <a:lnTo>
                      <a:pt x="142502" y="181688"/>
                    </a:lnTo>
                    <a:lnTo>
                      <a:pt x="142502" y="180678"/>
                    </a:lnTo>
                    <a:lnTo>
                      <a:pt x="142839" y="180678"/>
                    </a:lnTo>
                    <a:lnTo>
                      <a:pt x="142839" y="179667"/>
                    </a:lnTo>
                    <a:lnTo>
                      <a:pt x="143176" y="179667"/>
                    </a:lnTo>
                    <a:lnTo>
                      <a:pt x="143176" y="178994"/>
                    </a:lnTo>
                    <a:lnTo>
                      <a:pt x="143513" y="178994"/>
                    </a:lnTo>
                    <a:cubicBezTo>
                      <a:pt x="143513" y="178994"/>
                      <a:pt x="143681" y="177815"/>
                      <a:pt x="143849" y="177142"/>
                    </a:cubicBezTo>
                    <a:lnTo>
                      <a:pt x="144186" y="177142"/>
                    </a:lnTo>
                    <a:lnTo>
                      <a:pt x="144186" y="176468"/>
                    </a:lnTo>
                    <a:lnTo>
                      <a:pt x="144523" y="176468"/>
                    </a:lnTo>
                    <a:lnTo>
                      <a:pt x="144523" y="175458"/>
                    </a:lnTo>
                    <a:lnTo>
                      <a:pt x="144860" y="175458"/>
                    </a:lnTo>
                    <a:lnTo>
                      <a:pt x="144860" y="174448"/>
                    </a:lnTo>
                    <a:lnTo>
                      <a:pt x="145196" y="174448"/>
                    </a:lnTo>
                    <a:lnTo>
                      <a:pt x="145196" y="173774"/>
                    </a:lnTo>
                    <a:lnTo>
                      <a:pt x="145533" y="173774"/>
                    </a:lnTo>
                    <a:lnTo>
                      <a:pt x="145533" y="172764"/>
                    </a:lnTo>
                    <a:lnTo>
                      <a:pt x="145870" y="172764"/>
                    </a:lnTo>
                    <a:cubicBezTo>
                      <a:pt x="145870" y="172764"/>
                      <a:pt x="146038" y="171585"/>
                      <a:pt x="146207" y="170911"/>
                    </a:cubicBezTo>
                    <a:lnTo>
                      <a:pt x="146543" y="170911"/>
                    </a:lnTo>
                    <a:lnTo>
                      <a:pt x="146543" y="170238"/>
                    </a:lnTo>
                    <a:lnTo>
                      <a:pt x="146880" y="170238"/>
                    </a:lnTo>
                    <a:cubicBezTo>
                      <a:pt x="146880" y="170238"/>
                      <a:pt x="147049" y="169059"/>
                      <a:pt x="147217" y="168386"/>
                    </a:cubicBezTo>
                    <a:lnTo>
                      <a:pt x="147554" y="168386"/>
                    </a:lnTo>
                    <a:lnTo>
                      <a:pt x="147554" y="167712"/>
                    </a:lnTo>
                    <a:lnTo>
                      <a:pt x="147891" y="167712"/>
                    </a:lnTo>
                    <a:cubicBezTo>
                      <a:pt x="148059" y="166702"/>
                      <a:pt x="148227" y="165860"/>
                      <a:pt x="148564" y="164850"/>
                    </a:cubicBezTo>
                    <a:lnTo>
                      <a:pt x="148901" y="164850"/>
                    </a:lnTo>
                    <a:lnTo>
                      <a:pt x="148901" y="164176"/>
                    </a:lnTo>
                    <a:lnTo>
                      <a:pt x="149238" y="164176"/>
                    </a:lnTo>
                    <a:cubicBezTo>
                      <a:pt x="149238" y="164176"/>
                      <a:pt x="149406" y="162997"/>
                      <a:pt x="149574" y="162324"/>
                    </a:cubicBezTo>
                    <a:lnTo>
                      <a:pt x="149911" y="162324"/>
                    </a:lnTo>
                    <a:lnTo>
                      <a:pt x="149911" y="161650"/>
                    </a:lnTo>
                    <a:lnTo>
                      <a:pt x="150248" y="161650"/>
                    </a:lnTo>
                    <a:cubicBezTo>
                      <a:pt x="150416" y="160640"/>
                      <a:pt x="150753" y="159798"/>
                      <a:pt x="150922" y="158788"/>
                    </a:cubicBezTo>
                    <a:lnTo>
                      <a:pt x="151258" y="158788"/>
                    </a:lnTo>
                    <a:lnTo>
                      <a:pt x="151258" y="158114"/>
                    </a:lnTo>
                    <a:lnTo>
                      <a:pt x="151595" y="158114"/>
                    </a:lnTo>
                    <a:cubicBezTo>
                      <a:pt x="151595" y="158114"/>
                      <a:pt x="151763" y="156935"/>
                      <a:pt x="151932" y="156262"/>
                    </a:cubicBezTo>
                    <a:lnTo>
                      <a:pt x="152269" y="156262"/>
                    </a:lnTo>
                    <a:lnTo>
                      <a:pt x="152269" y="155588"/>
                    </a:lnTo>
                    <a:lnTo>
                      <a:pt x="152605" y="155588"/>
                    </a:lnTo>
                    <a:lnTo>
                      <a:pt x="152605" y="154578"/>
                    </a:lnTo>
                    <a:lnTo>
                      <a:pt x="152942" y="154578"/>
                    </a:lnTo>
                    <a:cubicBezTo>
                      <a:pt x="152942" y="154578"/>
                      <a:pt x="153111" y="153568"/>
                      <a:pt x="153279" y="153063"/>
                    </a:cubicBezTo>
                    <a:lnTo>
                      <a:pt x="153616" y="153063"/>
                    </a:lnTo>
                    <a:lnTo>
                      <a:pt x="153616" y="152389"/>
                    </a:lnTo>
                    <a:lnTo>
                      <a:pt x="153952" y="152389"/>
                    </a:lnTo>
                    <a:lnTo>
                      <a:pt x="153952" y="151379"/>
                    </a:lnTo>
                    <a:lnTo>
                      <a:pt x="154289" y="151379"/>
                    </a:lnTo>
                    <a:cubicBezTo>
                      <a:pt x="154289" y="151379"/>
                      <a:pt x="154458" y="150537"/>
                      <a:pt x="154626" y="150200"/>
                    </a:cubicBezTo>
                    <a:lnTo>
                      <a:pt x="154963" y="150200"/>
                    </a:lnTo>
                    <a:lnTo>
                      <a:pt x="154963" y="149190"/>
                    </a:lnTo>
                    <a:lnTo>
                      <a:pt x="155299" y="149190"/>
                    </a:lnTo>
                    <a:cubicBezTo>
                      <a:pt x="155299" y="149190"/>
                      <a:pt x="155468" y="148348"/>
                      <a:pt x="155636" y="148011"/>
                    </a:cubicBezTo>
                    <a:lnTo>
                      <a:pt x="155973" y="148011"/>
                    </a:lnTo>
                    <a:lnTo>
                      <a:pt x="155973" y="147001"/>
                    </a:lnTo>
                    <a:lnTo>
                      <a:pt x="156310" y="147001"/>
                    </a:lnTo>
                    <a:cubicBezTo>
                      <a:pt x="156310" y="147001"/>
                      <a:pt x="156478" y="146159"/>
                      <a:pt x="156647" y="145822"/>
                    </a:cubicBezTo>
                    <a:lnTo>
                      <a:pt x="156983" y="145822"/>
                    </a:lnTo>
                    <a:lnTo>
                      <a:pt x="156983" y="145148"/>
                    </a:lnTo>
                    <a:lnTo>
                      <a:pt x="157320" y="145148"/>
                    </a:lnTo>
                    <a:lnTo>
                      <a:pt x="157320" y="144138"/>
                    </a:lnTo>
                    <a:lnTo>
                      <a:pt x="157657" y="144138"/>
                    </a:lnTo>
                    <a:cubicBezTo>
                      <a:pt x="157657" y="144138"/>
                      <a:pt x="157825" y="143296"/>
                      <a:pt x="157994" y="142959"/>
                    </a:cubicBezTo>
                    <a:lnTo>
                      <a:pt x="158330" y="142959"/>
                    </a:lnTo>
                    <a:lnTo>
                      <a:pt x="158330" y="142286"/>
                    </a:lnTo>
                    <a:lnTo>
                      <a:pt x="158667" y="142286"/>
                    </a:lnTo>
                    <a:lnTo>
                      <a:pt x="158667" y="141276"/>
                    </a:lnTo>
                    <a:lnTo>
                      <a:pt x="159004" y="141276"/>
                    </a:lnTo>
                    <a:cubicBezTo>
                      <a:pt x="159004" y="141276"/>
                      <a:pt x="159172" y="140434"/>
                      <a:pt x="159341" y="140097"/>
                    </a:cubicBezTo>
                    <a:lnTo>
                      <a:pt x="159678" y="140097"/>
                    </a:lnTo>
                    <a:lnTo>
                      <a:pt x="159678" y="139423"/>
                    </a:lnTo>
                    <a:lnTo>
                      <a:pt x="160014" y="139423"/>
                    </a:lnTo>
                    <a:lnTo>
                      <a:pt x="160014" y="138413"/>
                    </a:lnTo>
                    <a:lnTo>
                      <a:pt x="160351" y="138413"/>
                    </a:lnTo>
                    <a:cubicBezTo>
                      <a:pt x="160351" y="138413"/>
                      <a:pt x="160520" y="137571"/>
                      <a:pt x="160688" y="137234"/>
                    </a:cubicBezTo>
                    <a:lnTo>
                      <a:pt x="161025" y="137234"/>
                    </a:lnTo>
                    <a:lnTo>
                      <a:pt x="161025" y="136561"/>
                    </a:lnTo>
                    <a:lnTo>
                      <a:pt x="161361" y="136561"/>
                    </a:lnTo>
                    <a:lnTo>
                      <a:pt x="161361" y="135550"/>
                    </a:lnTo>
                    <a:lnTo>
                      <a:pt x="161698" y="135550"/>
                    </a:lnTo>
                    <a:cubicBezTo>
                      <a:pt x="161698" y="135550"/>
                      <a:pt x="161867" y="134709"/>
                      <a:pt x="162035" y="134372"/>
                    </a:cubicBezTo>
                    <a:lnTo>
                      <a:pt x="162372" y="134372"/>
                    </a:lnTo>
                    <a:lnTo>
                      <a:pt x="162372" y="133698"/>
                    </a:lnTo>
                    <a:lnTo>
                      <a:pt x="162708" y="133698"/>
                    </a:lnTo>
                    <a:lnTo>
                      <a:pt x="162708" y="132688"/>
                    </a:lnTo>
                    <a:lnTo>
                      <a:pt x="163045" y="132688"/>
                    </a:lnTo>
                    <a:cubicBezTo>
                      <a:pt x="163045" y="132688"/>
                      <a:pt x="163550" y="131509"/>
                      <a:pt x="163719" y="130836"/>
                    </a:cubicBezTo>
                    <a:lnTo>
                      <a:pt x="164056" y="130836"/>
                    </a:lnTo>
                    <a:lnTo>
                      <a:pt x="164056" y="130162"/>
                    </a:lnTo>
                    <a:lnTo>
                      <a:pt x="164392" y="130162"/>
                    </a:lnTo>
                    <a:lnTo>
                      <a:pt x="164392" y="129152"/>
                    </a:lnTo>
                    <a:lnTo>
                      <a:pt x="164729" y="129152"/>
                    </a:lnTo>
                    <a:lnTo>
                      <a:pt x="164729" y="128478"/>
                    </a:lnTo>
                    <a:lnTo>
                      <a:pt x="165066" y="128478"/>
                    </a:lnTo>
                    <a:cubicBezTo>
                      <a:pt x="165066" y="128478"/>
                      <a:pt x="165234" y="127636"/>
                      <a:pt x="165403" y="127300"/>
                    </a:cubicBezTo>
                    <a:lnTo>
                      <a:pt x="165739" y="127300"/>
                    </a:lnTo>
                    <a:lnTo>
                      <a:pt x="165739" y="126626"/>
                    </a:lnTo>
                    <a:lnTo>
                      <a:pt x="166076" y="126626"/>
                    </a:lnTo>
                    <a:lnTo>
                      <a:pt x="166076" y="125952"/>
                    </a:lnTo>
                    <a:lnTo>
                      <a:pt x="166413" y="125952"/>
                    </a:lnTo>
                    <a:lnTo>
                      <a:pt x="166413" y="125279"/>
                    </a:lnTo>
                    <a:lnTo>
                      <a:pt x="166750" y="125279"/>
                    </a:lnTo>
                    <a:lnTo>
                      <a:pt x="166750" y="124605"/>
                    </a:lnTo>
                    <a:lnTo>
                      <a:pt x="167087" y="124605"/>
                    </a:lnTo>
                    <a:lnTo>
                      <a:pt x="167087" y="123932"/>
                    </a:lnTo>
                    <a:lnTo>
                      <a:pt x="167423" y="123932"/>
                    </a:lnTo>
                    <a:cubicBezTo>
                      <a:pt x="167423" y="123932"/>
                      <a:pt x="167592" y="123090"/>
                      <a:pt x="167760" y="122753"/>
                    </a:cubicBezTo>
                    <a:lnTo>
                      <a:pt x="168097" y="122753"/>
                    </a:lnTo>
                    <a:cubicBezTo>
                      <a:pt x="168097" y="122753"/>
                      <a:pt x="168265" y="121911"/>
                      <a:pt x="168434" y="121574"/>
                    </a:cubicBezTo>
                    <a:lnTo>
                      <a:pt x="168770" y="121574"/>
                    </a:lnTo>
                    <a:cubicBezTo>
                      <a:pt x="168770" y="121574"/>
                      <a:pt x="168939" y="120733"/>
                      <a:pt x="169107" y="120396"/>
                    </a:cubicBezTo>
                    <a:lnTo>
                      <a:pt x="169444" y="120396"/>
                    </a:lnTo>
                    <a:lnTo>
                      <a:pt x="169444" y="119385"/>
                    </a:lnTo>
                    <a:lnTo>
                      <a:pt x="169781" y="119385"/>
                    </a:lnTo>
                    <a:cubicBezTo>
                      <a:pt x="169781" y="119385"/>
                      <a:pt x="170118" y="118207"/>
                      <a:pt x="170454" y="117533"/>
                    </a:cubicBezTo>
                    <a:lnTo>
                      <a:pt x="170791" y="117533"/>
                    </a:lnTo>
                    <a:lnTo>
                      <a:pt x="170791" y="116860"/>
                    </a:lnTo>
                    <a:lnTo>
                      <a:pt x="171128" y="116860"/>
                    </a:lnTo>
                    <a:cubicBezTo>
                      <a:pt x="171128" y="116860"/>
                      <a:pt x="171633" y="115681"/>
                      <a:pt x="171801" y="115007"/>
                    </a:cubicBezTo>
                    <a:cubicBezTo>
                      <a:pt x="171970" y="115007"/>
                      <a:pt x="172138" y="114839"/>
                      <a:pt x="172475" y="114671"/>
                    </a:cubicBezTo>
                    <a:cubicBezTo>
                      <a:pt x="172643" y="113997"/>
                      <a:pt x="172812" y="113492"/>
                      <a:pt x="173148" y="112818"/>
                    </a:cubicBezTo>
                    <a:lnTo>
                      <a:pt x="173485" y="112818"/>
                    </a:lnTo>
                    <a:lnTo>
                      <a:pt x="173485" y="112145"/>
                    </a:lnTo>
                    <a:lnTo>
                      <a:pt x="173822" y="112145"/>
                    </a:lnTo>
                    <a:lnTo>
                      <a:pt x="173822" y="111471"/>
                    </a:lnTo>
                    <a:lnTo>
                      <a:pt x="174159" y="111471"/>
                    </a:lnTo>
                    <a:lnTo>
                      <a:pt x="174159" y="110798"/>
                    </a:lnTo>
                    <a:lnTo>
                      <a:pt x="174495" y="110798"/>
                    </a:lnTo>
                    <a:cubicBezTo>
                      <a:pt x="174495" y="110798"/>
                      <a:pt x="174664" y="109956"/>
                      <a:pt x="174832" y="109619"/>
                    </a:cubicBezTo>
                    <a:cubicBezTo>
                      <a:pt x="175001" y="109619"/>
                      <a:pt x="175169" y="109451"/>
                      <a:pt x="175506" y="109282"/>
                    </a:cubicBezTo>
                    <a:cubicBezTo>
                      <a:pt x="175674" y="108609"/>
                      <a:pt x="176011" y="108104"/>
                      <a:pt x="176179" y="107430"/>
                    </a:cubicBezTo>
                    <a:cubicBezTo>
                      <a:pt x="176348" y="107430"/>
                      <a:pt x="176516" y="107262"/>
                      <a:pt x="176853" y="107093"/>
                    </a:cubicBezTo>
                    <a:cubicBezTo>
                      <a:pt x="176853" y="106588"/>
                      <a:pt x="177021" y="106251"/>
                      <a:pt x="177190" y="105915"/>
                    </a:cubicBezTo>
                    <a:cubicBezTo>
                      <a:pt x="177358" y="105915"/>
                      <a:pt x="177695" y="105746"/>
                      <a:pt x="177863" y="105578"/>
                    </a:cubicBezTo>
                    <a:cubicBezTo>
                      <a:pt x="177863" y="105241"/>
                      <a:pt x="178032" y="104904"/>
                      <a:pt x="178200" y="104567"/>
                    </a:cubicBezTo>
                    <a:lnTo>
                      <a:pt x="178537" y="104567"/>
                    </a:lnTo>
                    <a:cubicBezTo>
                      <a:pt x="178537" y="104567"/>
                      <a:pt x="178705" y="103726"/>
                      <a:pt x="178873" y="103389"/>
                    </a:cubicBezTo>
                    <a:lnTo>
                      <a:pt x="179210" y="103389"/>
                    </a:lnTo>
                    <a:cubicBezTo>
                      <a:pt x="179210" y="103389"/>
                      <a:pt x="179379" y="102715"/>
                      <a:pt x="179547" y="102378"/>
                    </a:cubicBezTo>
                    <a:cubicBezTo>
                      <a:pt x="179715" y="102378"/>
                      <a:pt x="179884" y="102210"/>
                      <a:pt x="180221" y="102042"/>
                    </a:cubicBezTo>
                    <a:lnTo>
                      <a:pt x="180221" y="101368"/>
                    </a:lnTo>
                    <a:cubicBezTo>
                      <a:pt x="180221" y="101368"/>
                      <a:pt x="180726" y="101200"/>
                      <a:pt x="180894" y="101031"/>
                    </a:cubicBezTo>
                    <a:lnTo>
                      <a:pt x="180894" y="100358"/>
                    </a:lnTo>
                    <a:cubicBezTo>
                      <a:pt x="180894" y="100358"/>
                      <a:pt x="181568" y="100021"/>
                      <a:pt x="181904" y="99684"/>
                    </a:cubicBezTo>
                    <a:lnTo>
                      <a:pt x="181904" y="99011"/>
                    </a:lnTo>
                    <a:cubicBezTo>
                      <a:pt x="181904" y="99011"/>
                      <a:pt x="182241" y="98842"/>
                      <a:pt x="182578" y="98674"/>
                    </a:cubicBezTo>
                    <a:lnTo>
                      <a:pt x="182578" y="98000"/>
                    </a:lnTo>
                    <a:cubicBezTo>
                      <a:pt x="182578" y="98000"/>
                      <a:pt x="183252" y="97664"/>
                      <a:pt x="183588" y="97327"/>
                    </a:cubicBezTo>
                    <a:lnTo>
                      <a:pt x="183588" y="96653"/>
                    </a:lnTo>
                    <a:cubicBezTo>
                      <a:pt x="183588" y="96653"/>
                      <a:pt x="184262" y="96148"/>
                      <a:pt x="184599" y="95980"/>
                    </a:cubicBezTo>
                    <a:lnTo>
                      <a:pt x="184599" y="95306"/>
                    </a:lnTo>
                    <a:cubicBezTo>
                      <a:pt x="184599" y="95306"/>
                      <a:pt x="185272" y="94801"/>
                      <a:pt x="185609" y="94633"/>
                    </a:cubicBezTo>
                    <a:lnTo>
                      <a:pt x="185609" y="93959"/>
                    </a:lnTo>
                    <a:cubicBezTo>
                      <a:pt x="185609" y="93959"/>
                      <a:pt x="186283" y="93454"/>
                      <a:pt x="186619" y="93286"/>
                    </a:cubicBezTo>
                    <a:lnTo>
                      <a:pt x="186619" y="92612"/>
                    </a:lnTo>
                    <a:cubicBezTo>
                      <a:pt x="186619" y="92612"/>
                      <a:pt x="187293" y="92275"/>
                      <a:pt x="187630" y="91939"/>
                    </a:cubicBezTo>
                    <a:lnTo>
                      <a:pt x="187630" y="91265"/>
                    </a:lnTo>
                    <a:cubicBezTo>
                      <a:pt x="187630" y="91265"/>
                      <a:pt x="188135" y="91097"/>
                      <a:pt x="188303" y="90928"/>
                    </a:cubicBezTo>
                    <a:cubicBezTo>
                      <a:pt x="188303" y="90591"/>
                      <a:pt x="188471" y="90255"/>
                      <a:pt x="188640" y="89918"/>
                    </a:cubicBezTo>
                    <a:cubicBezTo>
                      <a:pt x="188977" y="89750"/>
                      <a:pt x="189313" y="89413"/>
                      <a:pt x="189650" y="89244"/>
                    </a:cubicBezTo>
                    <a:lnTo>
                      <a:pt x="189650" y="88571"/>
                    </a:lnTo>
                    <a:cubicBezTo>
                      <a:pt x="189650" y="88571"/>
                      <a:pt x="189987" y="88402"/>
                      <a:pt x="190324" y="88234"/>
                    </a:cubicBezTo>
                    <a:lnTo>
                      <a:pt x="190324" y="87897"/>
                    </a:lnTo>
                    <a:cubicBezTo>
                      <a:pt x="190324" y="87897"/>
                      <a:pt x="190661" y="87729"/>
                      <a:pt x="190997" y="87561"/>
                    </a:cubicBezTo>
                    <a:lnTo>
                      <a:pt x="190997" y="86887"/>
                    </a:lnTo>
                    <a:cubicBezTo>
                      <a:pt x="190997" y="86887"/>
                      <a:pt x="191839" y="86213"/>
                      <a:pt x="192176" y="85877"/>
                    </a:cubicBezTo>
                    <a:lnTo>
                      <a:pt x="192176" y="85203"/>
                    </a:lnTo>
                    <a:cubicBezTo>
                      <a:pt x="192176" y="85203"/>
                      <a:pt x="193186" y="84361"/>
                      <a:pt x="193692" y="84024"/>
                    </a:cubicBezTo>
                    <a:lnTo>
                      <a:pt x="193692" y="83351"/>
                    </a:lnTo>
                    <a:cubicBezTo>
                      <a:pt x="193692" y="83351"/>
                      <a:pt x="194533" y="82677"/>
                      <a:pt x="194870" y="82341"/>
                    </a:cubicBezTo>
                    <a:lnTo>
                      <a:pt x="194870" y="81667"/>
                    </a:lnTo>
                    <a:cubicBezTo>
                      <a:pt x="194870" y="81667"/>
                      <a:pt x="195712" y="80994"/>
                      <a:pt x="196049" y="80657"/>
                    </a:cubicBezTo>
                    <a:lnTo>
                      <a:pt x="196049" y="79983"/>
                    </a:lnTo>
                    <a:cubicBezTo>
                      <a:pt x="196049" y="79983"/>
                      <a:pt x="196891" y="79310"/>
                      <a:pt x="197228" y="78973"/>
                    </a:cubicBezTo>
                    <a:lnTo>
                      <a:pt x="197228" y="78299"/>
                    </a:lnTo>
                    <a:cubicBezTo>
                      <a:pt x="197228" y="78299"/>
                      <a:pt x="198069" y="77626"/>
                      <a:pt x="198406" y="77289"/>
                    </a:cubicBezTo>
                    <a:cubicBezTo>
                      <a:pt x="198406" y="76952"/>
                      <a:pt x="198575" y="76615"/>
                      <a:pt x="198743" y="76279"/>
                    </a:cubicBezTo>
                    <a:cubicBezTo>
                      <a:pt x="198911" y="76279"/>
                      <a:pt x="199080" y="76110"/>
                      <a:pt x="199417" y="75942"/>
                    </a:cubicBezTo>
                    <a:lnTo>
                      <a:pt x="199417" y="75268"/>
                    </a:lnTo>
                    <a:cubicBezTo>
                      <a:pt x="199417" y="75268"/>
                      <a:pt x="200259" y="74595"/>
                      <a:pt x="200595" y="74258"/>
                    </a:cubicBezTo>
                    <a:lnTo>
                      <a:pt x="200595" y="73585"/>
                    </a:lnTo>
                    <a:cubicBezTo>
                      <a:pt x="200595" y="73585"/>
                      <a:pt x="201100" y="73416"/>
                      <a:pt x="201269" y="73248"/>
                    </a:cubicBezTo>
                    <a:lnTo>
                      <a:pt x="201269" y="72911"/>
                    </a:lnTo>
                    <a:cubicBezTo>
                      <a:pt x="201269" y="72911"/>
                      <a:pt x="201774" y="72743"/>
                      <a:pt x="201942" y="72574"/>
                    </a:cubicBezTo>
                    <a:lnTo>
                      <a:pt x="201942" y="71901"/>
                    </a:lnTo>
                    <a:cubicBezTo>
                      <a:pt x="201942" y="71901"/>
                      <a:pt x="202616" y="71564"/>
                      <a:pt x="202953" y="71227"/>
                    </a:cubicBezTo>
                    <a:lnTo>
                      <a:pt x="202953" y="70554"/>
                    </a:lnTo>
                    <a:cubicBezTo>
                      <a:pt x="202953" y="70554"/>
                      <a:pt x="203795" y="69880"/>
                      <a:pt x="204131" y="69543"/>
                    </a:cubicBezTo>
                    <a:lnTo>
                      <a:pt x="204131" y="68870"/>
                    </a:lnTo>
                    <a:cubicBezTo>
                      <a:pt x="204131" y="68870"/>
                      <a:pt x="204973" y="68196"/>
                      <a:pt x="205310" y="68028"/>
                    </a:cubicBezTo>
                    <a:lnTo>
                      <a:pt x="205310" y="67354"/>
                    </a:lnTo>
                    <a:cubicBezTo>
                      <a:pt x="205310" y="67354"/>
                      <a:pt x="206152" y="66681"/>
                      <a:pt x="206489" y="66344"/>
                    </a:cubicBezTo>
                    <a:cubicBezTo>
                      <a:pt x="206489" y="66007"/>
                      <a:pt x="206657" y="65670"/>
                      <a:pt x="206826" y="65334"/>
                    </a:cubicBezTo>
                    <a:cubicBezTo>
                      <a:pt x="206994" y="65334"/>
                      <a:pt x="207331" y="65165"/>
                      <a:pt x="207499" y="64997"/>
                    </a:cubicBezTo>
                    <a:lnTo>
                      <a:pt x="207499" y="64323"/>
                    </a:lnTo>
                    <a:cubicBezTo>
                      <a:pt x="207499" y="64323"/>
                      <a:pt x="208341" y="63650"/>
                      <a:pt x="208678" y="63313"/>
                    </a:cubicBezTo>
                    <a:lnTo>
                      <a:pt x="208678" y="62639"/>
                    </a:lnTo>
                    <a:cubicBezTo>
                      <a:pt x="208678" y="62639"/>
                      <a:pt x="209183" y="62471"/>
                      <a:pt x="209351" y="62303"/>
                    </a:cubicBezTo>
                    <a:cubicBezTo>
                      <a:pt x="209351" y="61966"/>
                      <a:pt x="209520" y="61629"/>
                      <a:pt x="209688" y="61292"/>
                    </a:cubicBezTo>
                    <a:cubicBezTo>
                      <a:pt x="210193" y="60956"/>
                      <a:pt x="210530" y="60619"/>
                      <a:pt x="210867" y="60282"/>
                    </a:cubicBezTo>
                    <a:lnTo>
                      <a:pt x="210867" y="59609"/>
                    </a:lnTo>
                    <a:cubicBezTo>
                      <a:pt x="210867" y="59609"/>
                      <a:pt x="211540" y="59103"/>
                      <a:pt x="211877" y="58935"/>
                    </a:cubicBezTo>
                    <a:lnTo>
                      <a:pt x="211877" y="58261"/>
                    </a:lnTo>
                    <a:cubicBezTo>
                      <a:pt x="211877" y="58261"/>
                      <a:pt x="212551" y="57756"/>
                      <a:pt x="212887" y="57588"/>
                    </a:cubicBezTo>
                    <a:lnTo>
                      <a:pt x="212887" y="56914"/>
                    </a:lnTo>
                    <a:cubicBezTo>
                      <a:pt x="212887" y="56914"/>
                      <a:pt x="213561" y="56578"/>
                      <a:pt x="213898" y="56241"/>
                    </a:cubicBezTo>
                    <a:lnTo>
                      <a:pt x="213898" y="55567"/>
                    </a:lnTo>
                    <a:cubicBezTo>
                      <a:pt x="213898" y="55567"/>
                      <a:pt x="214740" y="54894"/>
                      <a:pt x="215076" y="54725"/>
                    </a:cubicBezTo>
                    <a:lnTo>
                      <a:pt x="215076" y="54052"/>
                    </a:lnTo>
                    <a:cubicBezTo>
                      <a:pt x="215076" y="54052"/>
                      <a:pt x="215750" y="53547"/>
                      <a:pt x="216087" y="53378"/>
                    </a:cubicBezTo>
                    <a:lnTo>
                      <a:pt x="216087" y="52705"/>
                    </a:lnTo>
                    <a:cubicBezTo>
                      <a:pt x="216087" y="52705"/>
                      <a:pt x="216760" y="52368"/>
                      <a:pt x="217097" y="52031"/>
                    </a:cubicBezTo>
                    <a:lnTo>
                      <a:pt x="217097" y="51358"/>
                    </a:lnTo>
                    <a:cubicBezTo>
                      <a:pt x="217097" y="51358"/>
                      <a:pt x="217771" y="51021"/>
                      <a:pt x="218107" y="50684"/>
                    </a:cubicBezTo>
                    <a:lnTo>
                      <a:pt x="218107" y="50011"/>
                    </a:lnTo>
                    <a:cubicBezTo>
                      <a:pt x="218107" y="50011"/>
                      <a:pt x="218781" y="49674"/>
                      <a:pt x="219118" y="49337"/>
                    </a:cubicBezTo>
                    <a:lnTo>
                      <a:pt x="219118" y="48663"/>
                    </a:lnTo>
                    <a:cubicBezTo>
                      <a:pt x="219118" y="48663"/>
                      <a:pt x="219791" y="48158"/>
                      <a:pt x="220128" y="47990"/>
                    </a:cubicBezTo>
                    <a:lnTo>
                      <a:pt x="220128" y="47316"/>
                    </a:lnTo>
                    <a:cubicBezTo>
                      <a:pt x="220128" y="47316"/>
                      <a:pt x="220801" y="46980"/>
                      <a:pt x="221138" y="46643"/>
                    </a:cubicBezTo>
                    <a:lnTo>
                      <a:pt x="221138" y="45969"/>
                    </a:lnTo>
                    <a:cubicBezTo>
                      <a:pt x="221138" y="45969"/>
                      <a:pt x="221812" y="45464"/>
                      <a:pt x="222149" y="45296"/>
                    </a:cubicBezTo>
                    <a:lnTo>
                      <a:pt x="222149" y="44622"/>
                    </a:lnTo>
                    <a:cubicBezTo>
                      <a:pt x="222149" y="44622"/>
                      <a:pt x="222822" y="44117"/>
                      <a:pt x="223159" y="43949"/>
                    </a:cubicBezTo>
                    <a:lnTo>
                      <a:pt x="223159" y="43275"/>
                    </a:lnTo>
                    <a:cubicBezTo>
                      <a:pt x="223159" y="43275"/>
                      <a:pt x="223832" y="42770"/>
                      <a:pt x="224169" y="42602"/>
                    </a:cubicBezTo>
                    <a:lnTo>
                      <a:pt x="224169" y="41928"/>
                    </a:lnTo>
                    <a:cubicBezTo>
                      <a:pt x="224169" y="41928"/>
                      <a:pt x="224674" y="41760"/>
                      <a:pt x="224843" y="41591"/>
                    </a:cubicBezTo>
                    <a:lnTo>
                      <a:pt x="224843" y="40918"/>
                    </a:lnTo>
                    <a:cubicBezTo>
                      <a:pt x="224843" y="40918"/>
                      <a:pt x="225516" y="40581"/>
                      <a:pt x="225853" y="40244"/>
                    </a:cubicBezTo>
                    <a:lnTo>
                      <a:pt x="225853" y="39571"/>
                    </a:lnTo>
                    <a:cubicBezTo>
                      <a:pt x="225853" y="39571"/>
                      <a:pt x="226527" y="39065"/>
                      <a:pt x="226863" y="38897"/>
                    </a:cubicBezTo>
                    <a:lnTo>
                      <a:pt x="226863" y="38224"/>
                    </a:lnTo>
                    <a:cubicBezTo>
                      <a:pt x="226863" y="38224"/>
                      <a:pt x="227537" y="37718"/>
                      <a:pt x="227874" y="37550"/>
                    </a:cubicBezTo>
                    <a:lnTo>
                      <a:pt x="227874" y="36876"/>
                    </a:lnTo>
                    <a:cubicBezTo>
                      <a:pt x="227874" y="36876"/>
                      <a:pt x="228547" y="36540"/>
                      <a:pt x="228884" y="36203"/>
                    </a:cubicBezTo>
                    <a:lnTo>
                      <a:pt x="228884" y="35529"/>
                    </a:lnTo>
                    <a:cubicBezTo>
                      <a:pt x="228884" y="35529"/>
                      <a:pt x="229558" y="35024"/>
                      <a:pt x="229894" y="34856"/>
                    </a:cubicBezTo>
                    <a:lnTo>
                      <a:pt x="229894" y="34182"/>
                    </a:lnTo>
                    <a:cubicBezTo>
                      <a:pt x="229894" y="34182"/>
                      <a:pt x="230231" y="34014"/>
                      <a:pt x="230568" y="33845"/>
                    </a:cubicBezTo>
                    <a:lnTo>
                      <a:pt x="230568" y="33172"/>
                    </a:lnTo>
                    <a:cubicBezTo>
                      <a:pt x="230568" y="33172"/>
                      <a:pt x="231241" y="32667"/>
                      <a:pt x="231578" y="32498"/>
                    </a:cubicBezTo>
                    <a:cubicBezTo>
                      <a:pt x="231578" y="32162"/>
                      <a:pt x="231747" y="31825"/>
                      <a:pt x="231915" y="31488"/>
                    </a:cubicBezTo>
                    <a:cubicBezTo>
                      <a:pt x="232083" y="31488"/>
                      <a:pt x="232252" y="31320"/>
                      <a:pt x="232589" y="31151"/>
                    </a:cubicBezTo>
                    <a:lnTo>
                      <a:pt x="232589" y="30478"/>
                    </a:lnTo>
                    <a:cubicBezTo>
                      <a:pt x="232589" y="30478"/>
                      <a:pt x="232925" y="30309"/>
                      <a:pt x="233262" y="30141"/>
                    </a:cubicBezTo>
                    <a:lnTo>
                      <a:pt x="233262" y="29467"/>
                    </a:lnTo>
                    <a:cubicBezTo>
                      <a:pt x="233262" y="29467"/>
                      <a:pt x="233936" y="28962"/>
                      <a:pt x="234272" y="28794"/>
                    </a:cubicBezTo>
                    <a:lnTo>
                      <a:pt x="234272" y="28120"/>
                    </a:lnTo>
                    <a:cubicBezTo>
                      <a:pt x="234272" y="28120"/>
                      <a:pt x="234609" y="27952"/>
                      <a:pt x="234946" y="27784"/>
                    </a:cubicBezTo>
                    <a:lnTo>
                      <a:pt x="234946" y="27110"/>
                    </a:lnTo>
                    <a:cubicBezTo>
                      <a:pt x="234946" y="27110"/>
                      <a:pt x="235620" y="26605"/>
                      <a:pt x="235956" y="26437"/>
                    </a:cubicBezTo>
                    <a:lnTo>
                      <a:pt x="235956" y="25763"/>
                    </a:lnTo>
                    <a:cubicBezTo>
                      <a:pt x="235956" y="25763"/>
                      <a:pt x="236461" y="25595"/>
                      <a:pt x="236630" y="25426"/>
                    </a:cubicBezTo>
                    <a:lnTo>
                      <a:pt x="236630" y="24753"/>
                    </a:lnTo>
                    <a:cubicBezTo>
                      <a:pt x="236630" y="24753"/>
                      <a:pt x="236967" y="24584"/>
                      <a:pt x="237303" y="24416"/>
                    </a:cubicBezTo>
                    <a:cubicBezTo>
                      <a:pt x="237303" y="24079"/>
                      <a:pt x="237472" y="23742"/>
                      <a:pt x="237640" y="23406"/>
                    </a:cubicBezTo>
                    <a:lnTo>
                      <a:pt x="237977" y="23406"/>
                    </a:lnTo>
                    <a:lnTo>
                      <a:pt x="237977" y="22732"/>
                    </a:lnTo>
                    <a:cubicBezTo>
                      <a:pt x="237977" y="22732"/>
                      <a:pt x="238314" y="22564"/>
                      <a:pt x="238650" y="22395"/>
                    </a:cubicBezTo>
                    <a:lnTo>
                      <a:pt x="238650" y="21722"/>
                    </a:lnTo>
                    <a:cubicBezTo>
                      <a:pt x="238650" y="21722"/>
                      <a:pt x="238987" y="21553"/>
                      <a:pt x="239324" y="21385"/>
                    </a:cubicBezTo>
                    <a:lnTo>
                      <a:pt x="239324" y="20711"/>
                    </a:lnTo>
                    <a:cubicBezTo>
                      <a:pt x="239324" y="20711"/>
                      <a:pt x="239661" y="20543"/>
                      <a:pt x="239998" y="20375"/>
                    </a:cubicBezTo>
                    <a:lnTo>
                      <a:pt x="239998" y="19701"/>
                    </a:lnTo>
                    <a:cubicBezTo>
                      <a:pt x="239998" y="19701"/>
                      <a:pt x="240334" y="19533"/>
                      <a:pt x="240671" y="19364"/>
                    </a:cubicBezTo>
                    <a:cubicBezTo>
                      <a:pt x="240671" y="18859"/>
                      <a:pt x="240839" y="18522"/>
                      <a:pt x="241008" y="18186"/>
                    </a:cubicBezTo>
                    <a:lnTo>
                      <a:pt x="241681" y="17849"/>
                    </a:lnTo>
                    <a:cubicBezTo>
                      <a:pt x="241681" y="17849"/>
                      <a:pt x="241850" y="17007"/>
                      <a:pt x="242018" y="16670"/>
                    </a:cubicBezTo>
                    <a:cubicBezTo>
                      <a:pt x="242187" y="16670"/>
                      <a:pt x="242355" y="16502"/>
                      <a:pt x="242692" y="16333"/>
                    </a:cubicBezTo>
                    <a:cubicBezTo>
                      <a:pt x="242692" y="15997"/>
                      <a:pt x="242860" y="15492"/>
                      <a:pt x="243028" y="15155"/>
                    </a:cubicBezTo>
                    <a:cubicBezTo>
                      <a:pt x="243197" y="15155"/>
                      <a:pt x="243365" y="14986"/>
                      <a:pt x="243702" y="14818"/>
                    </a:cubicBezTo>
                    <a:cubicBezTo>
                      <a:pt x="243870" y="14144"/>
                      <a:pt x="244207" y="13639"/>
                      <a:pt x="244376" y="12966"/>
                    </a:cubicBezTo>
                    <a:cubicBezTo>
                      <a:pt x="244544" y="12966"/>
                      <a:pt x="244712" y="12797"/>
                      <a:pt x="245049" y="12629"/>
                    </a:cubicBezTo>
                    <a:cubicBezTo>
                      <a:pt x="245217" y="11955"/>
                      <a:pt x="245386" y="11450"/>
                      <a:pt x="245723" y="10777"/>
                    </a:cubicBezTo>
                    <a:cubicBezTo>
                      <a:pt x="247238" y="7914"/>
                      <a:pt x="248417" y="6567"/>
                      <a:pt x="248248" y="2021"/>
                    </a:cubicBezTo>
                    <a:cubicBezTo>
                      <a:pt x="247575" y="1515"/>
                      <a:pt x="247912" y="1347"/>
                      <a:pt x="247575" y="842"/>
                    </a:cubicBezTo>
                    <a:moveTo>
                      <a:pt x="129536" y="113324"/>
                    </a:moveTo>
                    <a:lnTo>
                      <a:pt x="129536" y="117028"/>
                    </a:lnTo>
                    <a:cubicBezTo>
                      <a:pt x="128863" y="119049"/>
                      <a:pt x="128358" y="121238"/>
                      <a:pt x="127684" y="123258"/>
                    </a:cubicBezTo>
                    <a:lnTo>
                      <a:pt x="127348" y="123258"/>
                    </a:lnTo>
                    <a:cubicBezTo>
                      <a:pt x="127348" y="123258"/>
                      <a:pt x="127011" y="124437"/>
                      <a:pt x="126674" y="125111"/>
                    </a:cubicBezTo>
                    <a:lnTo>
                      <a:pt x="126337" y="125111"/>
                    </a:lnTo>
                    <a:lnTo>
                      <a:pt x="126337" y="125784"/>
                    </a:lnTo>
                    <a:lnTo>
                      <a:pt x="126000" y="125784"/>
                    </a:lnTo>
                    <a:lnTo>
                      <a:pt x="126000" y="126458"/>
                    </a:lnTo>
                    <a:lnTo>
                      <a:pt x="125664" y="126458"/>
                    </a:lnTo>
                    <a:lnTo>
                      <a:pt x="125664" y="127131"/>
                    </a:lnTo>
                    <a:lnTo>
                      <a:pt x="125327" y="127131"/>
                    </a:lnTo>
                    <a:lnTo>
                      <a:pt x="125327" y="127805"/>
                    </a:lnTo>
                    <a:lnTo>
                      <a:pt x="124990" y="127805"/>
                    </a:lnTo>
                    <a:lnTo>
                      <a:pt x="124990" y="128478"/>
                    </a:lnTo>
                    <a:lnTo>
                      <a:pt x="124653" y="128478"/>
                    </a:lnTo>
                    <a:lnTo>
                      <a:pt x="124653" y="129152"/>
                    </a:lnTo>
                    <a:lnTo>
                      <a:pt x="124317" y="129152"/>
                    </a:lnTo>
                    <a:lnTo>
                      <a:pt x="124317" y="129825"/>
                    </a:lnTo>
                    <a:lnTo>
                      <a:pt x="123980" y="129825"/>
                    </a:lnTo>
                    <a:lnTo>
                      <a:pt x="123980" y="130499"/>
                    </a:lnTo>
                    <a:lnTo>
                      <a:pt x="123643" y="130499"/>
                    </a:lnTo>
                    <a:lnTo>
                      <a:pt x="123643" y="131172"/>
                    </a:lnTo>
                    <a:lnTo>
                      <a:pt x="123306" y="131172"/>
                    </a:lnTo>
                    <a:lnTo>
                      <a:pt x="123306" y="131846"/>
                    </a:lnTo>
                    <a:lnTo>
                      <a:pt x="122969" y="131846"/>
                    </a:lnTo>
                    <a:lnTo>
                      <a:pt x="122969" y="132519"/>
                    </a:lnTo>
                    <a:cubicBezTo>
                      <a:pt x="122969" y="132519"/>
                      <a:pt x="122633" y="132688"/>
                      <a:pt x="122296" y="132856"/>
                    </a:cubicBezTo>
                    <a:cubicBezTo>
                      <a:pt x="122128" y="133530"/>
                      <a:pt x="121959" y="134035"/>
                      <a:pt x="121622" y="134709"/>
                    </a:cubicBezTo>
                    <a:cubicBezTo>
                      <a:pt x="121454" y="134709"/>
                      <a:pt x="121286" y="134877"/>
                      <a:pt x="120949" y="135045"/>
                    </a:cubicBezTo>
                    <a:cubicBezTo>
                      <a:pt x="120780" y="135719"/>
                      <a:pt x="120612" y="136224"/>
                      <a:pt x="120275" y="136898"/>
                    </a:cubicBezTo>
                    <a:cubicBezTo>
                      <a:pt x="120107" y="136898"/>
                      <a:pt x="119939" y="137066"/>
                      <a:pt x="119602" y="137234"/>
                    </a:cubicBezTo>
                    <a:cubicBezTo>
                      <a:pt x="119602" y="137571"/>
                      <a:pt x="119433" y="138076"/>
                      <a:pt x="119265" y="138413"/>
                    </a:cubicBezTo>
                    <a:cubicBezTo>
                      <a:pt x="119097" y="138413"/>
                      <a:pt x="118928" y="138581"/>
                      <a:pt x="118591" y="138750"/>
                    </a:cubicBezTo>
                    <a:cubicBezTo>
                      <a:pt x="118591" y="139086"/>
                      <a:pt x="118423" y="139423"/>
                      <a:pt x="118255" y="139760"/>
                    </a:cubicBezTo>
                    <a:lnTo>
                      <a:pt x="117918" y="139760"/>
                    </a:lnTo>
                    <a:cubicBezTo>
                      <a:pt x="117918" y="139760"/>
                      <a:pt x="117750" y="140602"/>
                      <a:pt x="117581" y="141107"/>
                    </a:cubicBezTo>
                    <a:cubicBezTo>
                      <a:pt x="117413" y="141107"/>
                      <a:pt x="117076" y="141276"/>
                      <a:pt x="116908" y="141444"/>
                    </a:cubicBezTo>
                    <a:lnTo>
                      <a:pt x="116908" y="142117"/>
                    </a:lnTo>
                    <a:cubicBezTo>
                      <a:pt x="116908" y="142117"/>
                      <a:pt x="116402" y="142286"/>
                      <a:pt x="116234" y="142454"/>
                    </a:cubicBezTo>
                    <a:lnTo>
                      <a:pt x="116234" y="143128"/>
                    </a:lnTo>
                    <a:cubicBezTo>
                      <a:pt x="116234" y="143128"/>
                      <a:pt x="115729" y="143296"/>
                      <a:pt x="115560" y="143465"/>
                    </a:cubicBezTo>
                    <a:lnTo>
                      <a:pt x="115560" y="144138"/>
                    </a:lnTo>
                    <a:cubicBezTo>
                      <a:pt x="115560" y="144138"/>
                      <a:pt x="115224" y="144306"/>
                      <a:pt x="114887" y="144475"/>
                    </a:cubicBezTo>
                    <a:cubicBezTo>
                      <a:pt x="114887" y="144812"/>
                      <a:pt x="114719" y="145317"/>
                      <a:pt x="114550" y="145654"/>
                    </a:cubicBezTo>
                    <a:cubicBezTo>
                      <a:pt x="114382" y="145654"/>
                      <a:pt x="114045" y="145822"/>
                      <a:pt x="113877" y="145990"/>
                    </a:cubicBezTo>
                    <a:lnTo>
                      <a:pt x="113877" y="146664"/>
                    </a:lnTo>
                    <a:cubicBezTo>
                      <a:pt x="113877" y="146664"/>
                      <a:pt x="113540" y="146832"/>
                      <a:pt x="113203" y="147001"/>
                    </a:cubicBezTo>
                    <a:lnTo>
                      <a:pt x="113203" y="147674"/>
                    </a:lnTo>
                    <a:cubicBezTo>
                      <a:pt x="113203" y="147674"/>
                      <a:pt x="112698" y="147843"/>
                      <a:pt x="112530" y="148011"/>
                    </a:cubicBezTo>
                    <a:lnTo>
                      <a:pt x="112530" y="148685"/>
                    </a:lnTo>
                    <a:lnTo>
                      <a:pt x="112193" y="148685"/>
                    </a:lnTo>
                    <a:cubicBezTo>
                      <a:pt x="112193" y="148685"/>
                      <a:pt x="112024" y="149358"/>
                      <a:pt x="111856" y="149695"/>
                    </a:cubicBezTo>
                    <a:cubicBezTo>
                      <a:pt x="111688" y="149695"/>
                      <a:pt x="111351" y="149863"/>
                      <a:pt x="111183" y="150032"/>
                    </a:cubicBezTo>
                    <a:lnTo>
                      <a:pt x="111183" y="150705"/>
                    </a:lnTo>
                    <a:cubicBezTo>
                      <a:pt x="111183" y="150705"/>
                      <a:pt x="110509" y="151210"/>
                      <a:pt x="110172" y="151379"/>
                    </a:cubicBezTo>
                    <a:lnTo>
                      <a:pt x="110172" y="152052"/>
                    </a:lnTo>
                    <a:cubicBezTo>
                      <a:pt x="110172" y="152052"/>
                      <a:pt x="109835" y="152221"/>
                      <a:pt x="109499" y="152389"/>
                    </a:cubicBezTo>
                    <a:lnTo>
                      <a:pt x="109499" y="153063"/>
                    </a:lnTo>
                    <a:cubicBezTo>
                      <a:pt x="109499" y="153063"/>
                      <a:pt x="108825" y="153568"/>
                      <a:pt x="108488" y="153736"/>
                    </a:cubicBezTo>
                    <a:lnTo>
                      <a:pt x="108488" y="154410"/>
                    </a:lnTo>
                    <a:cubicBezTo>
                      <a:pt x="108488" y="154410"/>
                      <a:pt x="107815" y="154915"/>
                      <a:pt x="107478" y="155083"/>
                    </a:cubicBezTo>
                    <a:lnTo>
                      <a:pt x="107478" y="155757"/>
                    </a:lnTo>
                    <a:cubicBezTo>
                      <a:pt x="107478" y="155757"/>
                      <a:pt x="106299" y="156767"/>
                      <a:pt x="105626" y="157272"/>
                    </a:cubicBezTo>
                    <a:lnTo>
                      <a:pt x="105626" y="157946"/>
                    </a:lnTo>
                    <a:cubicBezTo>
                      <a:pt x="105626" y="157946"/>
                      <a:pt x="103942" y="159461"/>
                      <a:pt x="103100" y="160135"/>
                    </a:cubicBezTo>
                    <a:cubicBezTo>
                      <a:pt x="102258" y="161145"/>
                      <a:pt x="101248" y="162155"/>
                      <a:pt x="100237" y="163334"/>
                    </a:cubicBezTo>
                    <a:lnTo>
                      <a:pt x="99564" y="163334"/>
                    </a:lnTo>
                    <a:cubicBezTo>
                      <a:pt x="99564" y="163334"/>
                      <a:pt x="98554" y="164513"/>
                      <a:pt x="98048" y="165186"/>
                    </a:cubicBezTo>
                    <a:lnTo>
                      <a:pt x="97375" y="165186"/>
                    </a:lnTo>
                    <a:cubicBezTo>
                      <a:pt x="97375" y="165186"/>
                      <a:pt x="96701" y="166028"/>
                      <a:pt x="96364" y="166365"/>
                    </a:cubicBezTo>
                    <a:lnTo>
                      <a:pt x="95691" y="166365"/>
                    </a:lnTo>
                    <a:cubicBezTo>
                      <a:pt x="95691" y="166365"/>
                      <a:pt x="95018" y="167207"/>
                      <a:pt x="94681" y="167544"/>
                    </a:cubicBezTo>
                    <a:cubicBezTo>
                      <a:pt x="94344" y="167544"/>
                      <a:pt x="94007" y="167712"/>
                      <a:pt x="93670" y="167880"/>
                    </a:cubicBezTo>
                    <a:cubicBezTo>
                      <a:pt x="93670" y="168049"/>
                      <a:pt x="93502" y="168217"/>
                      <a:pt x="93334" y="168554"/>
                    </a:cubicBezTo>
                    <a:lnTo>
                      <a:pt x="92660" y="168554"/>
                    </a:lnTo>
                    <a:cubicBezTo>
                      <a:pt x="92660" y="168554"/>
                      <a:pt x="91987" y="169396"/>
                      <a:pt x="91650" y="169733"/>
                    </a:cubicBezTo>
                    <a:lnTo>
                      <a:pt x="90976" y="169733"/>
                    </a:lnTo>
                    <a:cubicBezTo>
                      <a:pt x="90976" y="169733"/>
                      <a:pt x="90471" y="170406"/>
                      <a:pt x="90303" y="170743"/>
                    </a:cubicBezTo>
                    <a:lnTo>
                      <a:pt x="89629" y="170743"/>
                    </a:lnTo>
                    <a:cubicBezTo>
                      <a:pt x="89629" y="170743"/>
                      <a:pt x="89124" y="171417"/>
                      <a:pt x="88956" y="171753"/>
                    </a:cubicBezTo>
                    <a:lnTo>
                      <a:pt x="88282" y="171753"/>
                    </a:lnTo>
                    <a:cubicBezTo>
                      <a:pt x="88282" y="171753"/>
                      <a:pt x="87777" y="172427"/>
                      <a:pt x="87609" y="172764"/>
                    </a:cubicBezTo>
                    <a:lnTo>
                      <a:pt x="86935" y="172764"/>
                    </a:lnTo>
                    <a:cubicBezTo>
                      <a:pt x="86935" y="172764"/>
                      <a:pt x="86430" y="173437"/>
                      <a:pt x="86261" y="173774"/>
                    </a:cubicBezTo>
                    <a:lnTo>
                      <a:pt x="85588" y="173774"/>
                    </a:lnTo>
                    <a:cubicBezTo>
                      <a:pt x="85588" y="173774"/>
                      <a:pt x="85420" y="174279"/>
                      <a:pt x="85251" y="174448"/>
                    </a:cubicBezTo>
                    <a:lnTo>
                      <a:pt x="84578" y="174448"/>
                    </a:lnTo>
                    <a:cubicBezTo>
                      <a:pt x="84578" y="174448"/>
                      <a:pt x="84072" y="175121"/>
                      <a:pt x="83904" y="175458"/>
                    </a:cubicBezTo>
                    <a:lnTo>
                      <a:pt x="83230" y="175458"/>
                    </a:lnTo>
                    <a:cubicBezTo>
                      <a:pt x="83230" y="175458"/>
                      <a:pt x="83062" y="175963"/>
                      <a:pt x="82894" y="176131"/>
                    </a:cubicBezTo>
                    <a:lnTo>
                      <a:pt x="82220" y="176131"/>
                    </a:lnTo>
                    <a:cubicBezTo>
                      <a:pt x="82220" y="176131"/>
                      <a:pt x="81883" y="176805"/>
                      <a:pt x="81547" y="177142"/>
                    </a:cubicBezTo>
                    <a:lnTo>
                      <a:pt x="80873" y="177142"/>
                    </a:lnTo>
                    <a:cubicBezTo>
                      <a:pt x="80873" y="177142"/>
                      <a:pt x="80705" y="177647"/>
                      <a:pt x="80536" y="177815"/>
                    </a:cubicBezTo>
                    <a:lnTo>
                      <a:pt x="79863" y="177815"/>
                    </a:lnTo>
                    <a:cubicBezTo>
                      <a:pt x="79863" y="177815"/>
                      <a:pt x="79358" y="178489"/>
                      <a:pt x="79189" y="178826"/>
                    </a:cubicBezTo>
                    <a:lnTo>
                      <a:pt x="78516" y="178826"/>
                    </a:lnTo>
                    <a:cubicBezTo>
                      <a:pt x="78516" y="178826"/>
                      <a:pt x="78347" y="179331"/>
                      <a:pt x="78179" y="179499"/>
                    </a:cubicBezTo>
                    <a:lnTo>
                      <a:pt x="77505" y="179499"/>
                    </a:lnTo>
                    <a:cubicBezTo>
                      <a:pt x="77505" y="179499"/>
                      <a:pt x="77000" y="180173"/>
                      <a:pt x="76832" y="180509"/>
                    </a:cubicBezTo>
                    <a:lnTo>
                      <a:pt x="76158" y="180509"/>
                    </a:lnTo>
                    <a:cubicBezTo>
                      <a:pt x="76158" y="180509"/>
                      <a:pt x="75653" y="181183"/>
                      <a:pt x="75485" y="181520"/>
                    </a:cubicBezTo>
                    <a:lnTo>
                      <a:pt x="74811" y="181520"/>
                    </a:lnTo>
                    <a:cubicBezTo>
                      <a:pt x="74811" y="181520"/>
                      <a:pt x="74643" y="182025"/>
                      <a:pt x="74474" y="182193"/>
                    </a:cubicBezTo>
                    <a:cubicBezTo>
                      <a:pt x="74138" y="182193"/>
                      <a:pt x="73801" y="182362"/>
                      <a:pt x="73464" y="182530"/>
                    </a:cubicBezTo>
                    <a:lnTo>
                      <a:pt x="73464" y="182867"/>
                    </a:lnTo>
                    <a:lnTo>
                      <a:pt x="72791" y="182867"/>
                    </a:lnTo>
                    <a:cubicBezTo>
                      <a:pt x="72791" y="182867"/>
                      <a:pt x="72454" y="183540"/>
                      <a:pt x="72117" y="183877"/>
                    </a:cubicBezTo>
                    <a:lnTo>
                      <a:pt x="71443" y="183877"/>
                    </a:lnTo>
                    <a:cubicBezTo>
                      <a:pt x="71443" y="183877"/>
                      <a:pt x="71275" y="184382"/>
                      <a:pt x="71107" y="184551"/>
                    </a:cubicBezTo>
                    <a:cubicBezTo>
                      <a:pt x="70770" y="184551"/>
                      <a:pt x="70433" y="184719"/>
                      <a:pt x="70096" y="184887"/>
                    </a:cubicBezTo>
                    <a:lnTo>
                      <a:pt x="70096" y="185224"/>
                    </a:lnTo>
                    <a:lnTo>
                      <a:pt x="69423" y="185224"/>
                    </a:lnTo>
                    <a:cubicBezTo>
                      <a:pt x="69423" y="185224"/>
                      <a:pt x="69254" y="185729"/>
                      <a:pt x="69086" y="185898"/>
                    </a:cubicBezTo>
                    <a:lnTo>
                      <a:pt x="68413" y="185898"/>
                    </a:lnTo>
                    <a:cubicBezTo>
                      <a:pt x="68413" y="185898"/>
                      <a:pt x="68244" y="186235"/>
                      <a:pt x="68076" y="186571"/>
                    </a:cubicBezTo>
                    <a:lnTo>
                      <a:pt x="67402" y="186571"/>
                    </a:lnTo>
                    <a:cubicBezTo>
                      <a:pt x="67402" y="186571"/>
                      <a:pt x="67234" y="186908"/>
                      <a:pt x="67065" y="187245"/>
                    </a:cubicBezTo>
                    <a:cubicBezTo>
                      <a:pt x="66729" y="187245"/>
                      <a:pt x="66392" y="187413"/>
                      <a:pt x="66055" y="187582"/>
                    </a:cubicBezTo>
                    <a:lnTo>
                      <a:pt x="66055" y="187918"/>
                    </a:lnTo>
                    <a:cubicBezTo>
                      <a:pt x="66055" y="187918"/>
                      <a:pt x="65213" y="188087"/>
                      <a:pt x="64876" y="188255"/>
                    </a:cubicBezTo>
                    <a:cubicBezTo>
                      <a:pt x="64876" y="188423"/>
                      <a:pt x="64708" y="188760"/>
                      <a:pt x="64540" y="188929"/>
                    </a:cubicBezTo>
                    <a:cubicBezTo>
                      <a:pt x="64203" y="188929"/>
                      <a:pt x="63866" y="189097"/>
                      <a:pt x="63529" y="189265"/>
                    </a:cubicBezTo>
                    <a:lnTo>
                      <a:pt x="63529" y="189602"/>
                    </a:lnTo>
                    <a:lnTo>
                      <a:pt x="62856" y="189602"/>
                    </a:lnTo>
                    <a:lnTo>
                      <a:pt x="62856" y="189939"/>
                    </a:lnTo>
                    <a:lnTo>
                      <a:pt x="62182" y="189939"/>
                    </a:lnTo>
                    <a:cubicBezTo>
                      <a:pt x="62182" y="189939"/>
                      <a:pt x="62014" y="190444"/>
                      <a:pt x="61846" y="190613"/>
                    </a:cubicBezTo>
                    <a:cubicBezTo>
                      <a:pt x="61172" y="190781"/>
                      <a:pt x="60667" y="191118"/>
                      <a:pt x="59993" y="191286"/>
                    </a:cubicBezTo>
                    <a:cubicBezTo>
                      <a:pt x="59993" y="191454"/>
                      <a:pt x="59825" y="191791"/>
                      <a:pt x="59656" y="191960"/>
                    </a:cubicBezTo>
                    <a:lnTo>
                      <a:pt x="58983" y="191960"/>
                    </a:lnTo>
                    <a:lnTo>
                      <a:pt x="58983" y="192296"/>
                    </a:lnTo>
                    <a:lnTo>
                      <a:pt x="58309" y="192296"/>
                    </a:lnTo>
                    <a:lnTo>
                      <a:pt x="58309" y="192633"/>
                    </a:lnTo>
                    <a:lnTo>
                      <a:pt x="57636" y="192633"/>
                    </a:lnTo>
                    <a:lnTo>
                      <a:pt x="57636" y="192970"/>
                    </a:lnTo>
                    <a:lnTo>
                      <a:pt x="56962" y="192970"/>
                    </a:lnTo>
                    <a:lnTo>
                      <a:pt x="56962" y="193307"/>
                    </a:lnTo>
                    <a:lnTo>
                      <a:pt x="56289" y="193307"/>
                    </a:lnTo>
                    <a:lnTo>
                      <a:pt x="56289" y="193643"/>
                    </a:lnTo>
                    <a:lnTo>
                      <a:pt x="55615" y="193643"/>
                    </a:lnTo>
                    <a:lnTo>
                      <a:pt x="55615" y="193980"/>
                    </a:lnTo>
                    <a:lnTo>
                      <a:pt x="54942" y="193980"/>
                    </a:lnTo>
                    <a:lnTo>
                      <a:pt x="54942" y="194317"/>
                    </a:lnTo>
                    <a:cubicBezTo>
                      <a:pt x="54942" y="194317"/>
                      <a:pt x="53763" y="194822"/>
                      <a:pt x="53089" y="194991"/>
                    </a:cubicBezTo>
                    <a:lnTo>
                      <a:pt x="53089" y="195327"/>
                    </a:lnTo>
                    <a:cubicBezTo>
                      <a:pt x="52079" y="195496"/>
                      <a:pt x="51069" y="195664"/>
                      <a:pt x="49890" y="196001"/>
                    </a:cubicBezTo>
                    <a:cubicBezTo>
                      <a:pt x="48711" y="196506"/>
                      <a:pt x="44670" y="197180"/>
                      <a:pt x="42650" y="196674"/>
                    </a:cubicBezTo>
                    <a:lnTo>
                      <a:pt x="42650" y="196338"/>
                    </a:lnTo>
                    <a:lnTo>
                      <a:pt x="41134" y="196338"/>
                    </a:lnTo>
                    <a:lnTo>
                      <a:pt x="41134" y="196001"/>
                    </a:lnTo>
                    <a:lnTo>
                      <a:pt x="40124" y="196001"/>
                    </a:lnTo>
                    <a:cubicBezTo>
                      <a:pt x="40124" y="196001"/>
                      <a:pt x="39955" y="195496"/>
                      <a:pt x="39787" y="195327"/>
                    </a:cubicBezTo>
                    <a:lnTo>
                      <a:pt x="39113" y="195327"/>
                    </a:lnTo>
                    <a:cubicBezTo>
                      <a:pt x="39113" y="195327"/>
                      <a:pt x="38271" y="193980"/>
                      <a:pt x="37598" y="193475"/>
                    </a:cubicBezTo>
                    <a:cubicBezTo>
                      <a:pt x="37598" y="191623"/>
                      <a:pt x="36251" y="188592"/>
                      <a:pt x="36924" y="186235"/>
                    </a:cubicBezTo>
                    <a:lnTo>
                      <a:pt x="37261" y="186235"/>
                    </a:lnTo>
                    <a:lnTo>
                      <a:pt x="37261" y="183709"/>
                    </a:lnTo>
                    <a:lnTo>
                      <a:pt x="37598" y="183709"/>
                    </a:lnTo>
                    <a:lnTo>
                      <a:pt x="37598" y="182530"/>
                    </a:lnTo>
                    <a:lnTo>
                      <a:pt x="37935" y="182530"/>
                    </a:lnTo>
                    <a:lnTo>
                      <a:pt x="37935" y="181856"/>
                    </a:lnTo>
                    <a:lnTo>
                      <a:pt x="38271" y="181856"/>
                    </a:lnTo>
                    <a:lnTo>
                      <a:pt x="38271" y="180846"/>
                    </a:lnTo>
                    <a:lnTo>
                      <a:pt x="38608" y="180846"/>
                    </a:lnTo>
                    <a:cubicBezTo>
                      <a:pt x="38608" y="180846"/>
                      <a:pt x="39113" y="179667"/>
                      <a:pt x="39282" y="178994"/>
                    </a:cubicBezTo>
                    <a:lnTo>
                      <a:pt x="39619" y="178994"/>
                    </a:lnTo>
                    <a:lnTo>
                      <a:pt x="39619" y="178320"/>
                    </a:lnTo>
                    <a:lnTo>
                      <a:pt x="39955" y="178320"/>
                    </a:lnTo>
                    <a:cubicBezTo>
                      <a:pt x="39955" y="178320"/>
                      <a:pt x="40124" y="177478"/>
                      <a:pt x="40292" y="177142"/>
                    </a:cubicBezTo>
                    <a:cubicBezTo>
                      <a:pt x="40460" y="177142"/>
                      <a:pt x="40797" y="176973"/>
                      <a:pt x="40966" y="176805"/>
                    </a:cubicBezTo>
                    <a:cubicBezTo>
                      <a:pt x="40966" y="176468"/>
                      <a:pt x="41134" y="175963"/>
                      <a:pt x="41302" y="175626"/>
                    </a:cubicBezTo>
                    <a:lnTo>
                      <a:pt x="41639" y="175626"/>
                    </a:lnTo>
                    <a:cubicBezTo>
                      <a:pt x="41639" y="175626"/>
                      <a:pt x="41808" y="174953"/>
                      <a:pt x="41976" y="174616"/>
                    </a:cubicBezTo>
                    <a:cubicBezTo>
                      <a:pt x="42144" y="174616"/>
                      <a:pt x="42313" y="174448"/>
                      <a:pt x="42650" y="174279"/>
                    </a:cubicBezTo>
                    <a:lnTo>
                      <a:pt x="42650" y="173606"/>
                    </a:lnTo>
                    <a:cubicBezTo>
                      <a:pt x="42650" y="173606"/>
                      <a:pt x="43155" y="173437"/>
                      <a:pt x="43323" y="173269"/>
                    </a:cubicBezTo>
                    <a:lnTo>
                      <a:pt x="43323" y="172595"/>
                    </a:lnTo>
                    <a:cubicBezTo>
                      <a:pt x="43323" y="172595"/>
                      <a:pt x="43828" y="172427"/>
                      <a:pt x="43997" y="172258"/>
                    </a:cubicBezTo>
                    <a:lnTo>
                      <a:pt x="43997" y="171585"/>
                    </a:lnTo>
                    <a:cubicBezTo>
                      <a:pt x="43997" y="171585"/>
                      <a:pt x="44670" y="171248"/>
                      <a:pt x="45007" y="170911"/>
                    </a:cubicBezTo>
                    <a:lnTo>
                      <a:pt x="45007" y="170238"/>
                    </a:lnTo>
                    <a:cubicBezTo>
                      <a:pt x="45007" y="170238"/>
                      <a:pt x="45344" y="170069"/>
                      <a:pt x="45681" y="169901"/>
                    </a:cubicBezTo>
                    <a:cubicBezTo>
                      <a:pt x="45681" y="169564"/>
                      <a:pt x="45849" y="169228"/>
                      <a:pt x="46017" y="168891"/>
                    </a:cubicBezTo>
                    <a:lnTo>
                      <a:pt x="46354" y="168891"/>
                    </a:lnTo>
                    <a:lnTo>
                      <a:pt x="46354" y="168217"/>
                    </a:lnTo>
                    <a:cubicBezTo>
                      <a:pt x="46354" y="168217"/>
                      <a:pt x="47027" y="167880"/>
                      <a:pt x="47364" y="167544"/>
                    </a:cubicBezTo>
                    <a:lnTo>
                      <a:pt x="47364" y="166870"/>
                    </a:lnTo>
                    <a:cubicBezTo>
                      <a:pt x="47364" y="166870"/>
                      <a:pt x="47869" y="166702"/>
                      <a:pt x="48038" y="166533"/>
                    </a:cubicBezTo>
                    <a:lnTo>
                      <a:pt x="48038" y="165860"/>
                    </a:lnTo>
                    <a:cubicBezTo>
                      <a:pt x="48038" y="165860"/>
                      <a:pt x="48711" y="165523"/>
                      <a:pt x="49048" y="165186"/>
                    </a:cubicBezTo>
                    <a:lnTo>
                      <a:pt x="49048" y="164513"/>
                    </a:lnTo>
                    <a:cubicBezTo>
                      <a:pt x="49048" y="164513"/>
                      <a:pt x="49385" y="164344"/>
                      <a:pt x="49722" y="164176"/>
                    </a:cubicBezTo>
                    <a:cubicBezTo>
                      <a:pt x="49722" y="163839"/>
                      <a:pt x="49890" y="163502"/>
                      <a:pt x="50058" y="163166"/>
                    </a:cubicBezTo>
                    <a:lnTo>
                      <a:pt x="50395" y="163166"/>
                    </a:lnTo>
                    <a:lnTo>
                      <a:pt x="50395" y="162492"/>
                    </a:lnTo>
                    <a:cubicBezTo>
                      <a:pt x="50395" y="162492"/>
                      <a:pt x="51069" y="161987"/>
                      <a:pt x="51406" y="161819"/>
                    </a:cubicBezTo>
                    <a:lnTo>
                      <a:pt x="51406" y="161145"/>
                    </a:lnTo>
                    <a:cubicBezTo>
                      <a:pt x="51406" y="161145"/>
                      <a:pt x="51742" y="160977"/>
                      <a:pt x="52079" y="160808"/>
                    </a:cubicBezTo>
                    <a:lnTo>
                      <a:pt x="52079" y="160135"/>
                    </a:lnTo>
                    <a:cubicBezTo>
                      <a:pt x="52079" y="160135"/>
                      <a:pt x="52753" y="159798"/>
                      <a:pt x="53089" y="159461"/>
                    </a:cubicBezTo>
                    <a:lnTo>
                      <a:pt x="53089" y="158788"/>
                    </a:lnTo>
                    <a:cubicBezTo>
                      <a:pt x="53089" y="158788"/>
                      <a:pt x="53595" y="158619"/>
                      <a:pt x="53763" y="158451"/>
                    </a:cubicBezTo>
                    <a:lnTo>
                      <a:pt x="53763" y="157777"/>
                    </a:lnTo>
                    <a:cubicBezTo>
                      <a:pt x="53763" y="157777"/>
                      <a:pt x="54437" y="157441"/>
                      <a:pt x="54773" y="157104"/>
                    </a:cubicBezTo>
                    <a:cubicBezTo>
                      <a:pt x="54773" y="156767"/>
                      <a:pt x="54942" y="156430"/>
                      <a:pt x="55110" y="156093"/>
                    </a:cubicBezTo>
                    <a:cubicBezTo>
                      <a:pt x="55278" y="156093"/>
                      <a:pt x="55615" y="155925"/>
                      <a:pt x="55784" y="155757"/>
                    </a:cubicBezTo>
                    <a:lnTo>
                      <a:pt x="55784" y="155083"/>
                    </a:lnTo>
                    <a:cubicBezTo>
                      <a:pt x="55784" y="155083"/>
                      <a:pt x="56120" y="154915"/>
                      <a:pt x="56457" y="154746"/>
                    </a:cubicBezTo>
                    <a:lnTo>
                      <a:pt x="56457" y="154073"/>
                    </a:lnTo>
                    <a:cubicBezTo>
                      <a:pt x="56457" y="154073"/>
                      <a:pt x="57131" y="153568"/>
                      <a:pt x="57467" y="153399"/>
                    </a:cubicBezTo>
                    <a:lnTo>
                      <a:pt x="57467" y="152726"/>
                    </a:lnTo>
                    <a:cubicBezTo>
                      <a:pt x="57467" y="152726"/>
                      <a:pt x="57973" y="152557"/>
                      <a:pt x="58141" y="152389"/>
                    </a:cubicBezTo>
                    <a:lnTo>
                      <a:pt x="58141" y="151715"/>
                    </a:lnTo>
                    <a:cubicBezTo>
                      <a:pt x="58141" y="151715"/>
                      <a:pt x="58815" y="151379"/>
                      <a:pt x="59151" y="151042"/>
                    </a:cubicBezTo>
                    <a:lnTo>
                      <a:pt x="59151" y="150368"/>
                    </a:lnTo>
                    <a:cubicBezTo>
                      <a:pt x="59151" y="150368"/>
                      <a:pt x="59656" y="150200"/>
                      <a:pt x="59825" y="150032"/>
                    </a:cubicBezTo>
                    <a:lnTo>
                      <a:pt x="59825" y="149358"/>
                    </a:lnTo>
                    <a:cubicBezTo>
                      <a:pt x="59825" y="149358"/>
                      <a:pt x="60498" y="149021"/>
                      <a:pt x="60835" y="148685"/>
                    </a:cubicBezTo>
                    <a:lnTo>
                      <a:pt x="60835" y="148011"/>
                    </a:lnTo>
                    <a:cubicBezTo>
                      <a:pt x="60835" y="148011"/>
                      <a:pt x="61340" y="147843"/>
                      <a:pt x="61509" y="147674"/>
                    </a:cubicBezTo>
                    <a:lnTo>
                      <a:pt x="61509" y="147001"/>
                    </a:lnTo>
                    <a:cubicBezTo>
                      <a:pt x="61509" y="147001"/>
                      <a:pt x="62182" y="146496"/>
                      <a:pt x="62519" y="146327"/>
                    </a:cubicBezTo>
                    <a:lnTo>
                      <a:pt x="62519" y="145654"/>
                    </a:lnTo>
                    <a:cubicBezTo>
                      <a:pt x="62519" y="145654"/>
                      <a:pt x="62856" y="145485"/>
                      <a:pt x="63193" y="145317"/>
                    </a:cubicBezTo>
                    <a:lnTo>
                      <a:pt x="63193" y="144643"/>
                    </a:lnTo>
                    <a:cubicBezTo>
                      <a:pt x="63193" y="144643"/>
                      <a:pt x="63866" y="144138"/>
                      <a:pt x="64203" y="143970"/>
                    </a:cubicBezTo>
                    <a:lnTo>
                      <a:pt x="64203" y="143296"/>
                    </a:lnTo>
                    <a:cubicBezTo>
                      <a:pt x="64203" y="143296"/>
                      <a:pt x="64708" y="143128"/>
                      <a:pt x="64876" y="142959"/>
                    </a:cubicBezTo>
                    <a:lnTo>
                      <a:pt x="64876" y="142286"/>
                    </a:lnTo>
                    <a:cubicBezTo>
                      <a:pt x="64876" y="142286"/>
                      <a:pt x="65550" y="141781"/>
                      <a:pt x="65887" y="141612"/>
                    </a:cubicBezTo>
                    <a:lnTo>
                      <a:pt x="65887" y="140939"/>
                    </a:lnTo>
                    <a:cubicBezTo>
                      <a:pt x="65887" y="140939"/>
                      <a:pt x="66392" y="140770"/>
                      <a:pt x="66560" y="140602"/>
                    </a:cubicBezTo>
                    <a:lnTo>
                      <a:pt x="66560" y="139928"/>
                    </a:lnTo>
                    <a:cubicBezTo>
                      <a:pt x="66560" y="139928"/>
                      <a:pt x="67234" y="139592"/>
                      <a:pt x="67571" y="139255"/>
                    </a:cubicBezTo>
                    <a:lnTo>
                      <a:pt x="67571" y="138581"/>
                    </a:lnTo>
                    <a:cubicBezTo>
                      <a:pt x="67571" y="138581"/>
                      <a:pt x="67907" y="138413"/>
                      <a:pt x="68244" y="138245"/>
                    </a:cubicBezTo>
                    <a:lnTo>
                      <a:pt x="68244" y="137571"/>
                    </a:lnTo>
                    <a:cubicBezTo>
                      <a:pt x="68244" y="137571"/>
                      <a:pt x="68918" y="137234"/>
                      <a:pt x="69254" y="136898"/>
                    </a:cubicBezTo>
                    <a:cubicBezTo>
                      <a:pt x="69254" y="136561"/>
                      <a:pt x="69423" y="136224"/>
                      <a:pt x="69591" y="135887"/>
                    </a:cubicBezTo>
                    <a:cubicBezTo>
                      <a:pt x="69760" y="135887"/>
                      <a:pt x="70096" y="135719"/>
                      <a:pt x="70265" y="135550"/>
                    </a:cubicBezTo>
                    <a:lnTo>
                      <a:pt x="70265" y="134877"/>
                    </a:lnTo>
                    <a:cubicBezTo>
                      <a:pt x="70265" y="134877"/>
                      <a:pt x="70770" y="134709"/>
                      <a:pt x="70938" y="134540"/>
                    </a:cubicBezTo>
                    <a:lnTo>
                      <a:pt x="70938" y="133867"/>
                    </a:lnTo>
                    <a:cubicBezTo>
                      <a:pt x="70938" y="133867"/>
                      <a:pt x="71612" y="133361"/>
                      <a:pt x="71949" y="133193"/>
                    </a:cubicBezTo>
                    <a:lnTo>
                      <a:pt x="71949" y="132519"/>
                    </a:lnTo>
                    <a:cubicBezTo>
                      <a:pt x="71949" y="132519"/>
                      <a:pt x="72622" y="132014"/>
                      <a:pt x="72959" y="131846"/>
                    </a:cubicBezTo>
                    <a:lnTo>
                      <a:pt x="72959" y="131172"/>
                    </a:lnTo>
                    <a:cubicBezTo>
                      <a:pt x="72959" y="131172"/>
                      <a:pt x="73632" y="130667"/>
                      <a:pt x="73969" y="130499"/>
                    </a:cubicBezTo>
                    <a:lnTo>
                      <a:pt x="73969" y="129825"/>
                    </a:lnTo>
                    <a:cubicBezTo>
                      <a:pt x="73969" y="129825"/>
                      <a:pt x="74643" y="129320"/>
                      <a:pt x="74980" y="129152"/>
                    </a:cubicBezTo>
                    <a:lnTo>
                      <a:pt x="74980" y="128478"/>
                    </a:lnTo>
                    <a:cubicBezTo>
                      <a:pt x="74980" y="128478"/>
                      <a:pt x="75822" y="127805"/>
                      <a:pt x="76158" y="127468"/>
                    </a:cubicBezTo>
                    <a:lnTo>
                      <a:pt x="76158" y="126794"/>
                    </a:lnTo>
                    <a:cubicBezTo>
                      <a:pt x="76158" y="126794"/>
                      <a:pt x="77000" y="126121"/>
                      <a:pt x="77337" y="125784"/>
                    </a:cubicBezTo>
                    <a:lnTo>
                      <a:pt x="77337" y="125111"/>
                    </a:lnTo>
                    <a:cubicBezTo>
                      <a:pt x="77337" y="125111"/>
                      <a:pt x="78516" y="124100"/>
                      <a:pt x="79189" y="123595"/>
                    </a:cubicBezTo>
                    <a:cubicBezTo>
                      <a:pt x="79189" y="123258"/>
                      <a:pt x="79358" y="122921"/>
                      <a:pt x="79526" y="122585"/>
                    </a:cubicBezTo>
                    <a:cubicBezTo>
                      <a:pt x="80536" y="121743"/>
                      <a:pt x="81378" y="120901"/>
                      <a:pt x="82389" y="120059"/>
                    </a:cubicBezTo>
                    <a:cubicBezTo>
                      <a:pt x="84746" y="116691"/>
                      <a:pt x="87609" y="114165"/>
                      <a:pt x="90471" y="111303"/>
                    </a:cubicBezTo>
                    <a:cubicBezTo>
                      <a:pt x="91650" y="109956"/>
                      <a:pt x="92997" y="108609"/>
                      <a:pt x="94176" y="107262"/>
                    </a:cubicBezTo>
                    <a:lnTo>
                      <a:pt x="94849" y="107262"/>
                    </a:lnTo>
                    <a:cubicBezTo>
                      <a:pt x="94849" y="107262"/>
                      <a:pt x="95859" y="106083"/>
                      <a:pt x="96364" y="105409"/>
                    </a:cubicBezTo>
                    <a:lnTo>
                      <a:pt x="97038" y="105409"/>
                    </a:lnTo>
                    <a:cubicBezTo>
                      <a:pt x="97038" y="105409"/>
                      <a:pt x="97543" y="104736"/>
                      <a:pt x="97712" y="104399"/>
                    </a:cubicBezTo>
                    <a:lnTo>
                      <a:pt x="98385" y="104399"/>
                    </a:lnTo>
                    <a:cubicBezTo>
                      <a:pt x="98385" y="104399"/>
                      <a:pt x="98722" y="103726"/>
                      <a:pt x="99059" y="103389"/>
                    </a:cubicBezTo>
                    <a:lnTo>
                      <a:pt x="99732" y="103389"/>
                    </a:lnTo>
                    <a:cubicBezTo>
                      <a:pt x="99732" y="103389"/>
                      <a:pt x="99901" y="103052"/>
                      <a:pt x="100069" y="102715"/>
                    </a:cubicBezTo>
                    <a:lnTo>
                      <a:pt x="100743" y="102715"/>
                    </a:lnTo>
                    <a:cubicBezTo>
                      <a:pt x="100743" y="102715"/>
                      <a:pt x="100911" y="102210"/>
                      <a:pt x="101079" y="102042"/>
                    </a:cubicBezTo>
                    <a:cubicBezTo>
                      <a:pt x="101416" y="102042"/>
                      <a:pt x="101753" y="101873"/>
                      <a:pt x="102090" y="101705"/>
                    </a:cubicBezTo>
                    <a:lnTo>
                      <a:pt x="102090" y="101368"/>
                    </a:lnTo>
                    <a:lnTo>
                      <a:pt x="103268" y="101031"/>
                    </a:lnTo>
                    <a:lnTo>
                      <a:pt x="103268" y="100695"/>
                    </a:lnTo>
                    <a:cubicBezTo>
                      <a:pt x="103268" y="100695"/>
                      <a:pt x="104110" y="100526"/>
                      <a:pt x="104447" y="100358"/>
                    </a:cubicBezTo>
                    <a:lnTo>
                      <a:pt x="104447" y="100021"/>
                    </a:lnTo>
                    <a:lnTo>
                      <a:pt x="105457" y="100021"/>
                    </a:lnTo>
                    <a:lnTo>
                      <a:pt x="105457" y="99684"/>
                    </a:lnTo>
                    <a:lnTo>
                      <a:pt x="106131" y="99684"/>
                    </a:lnTo>
                    <a:lnTo>
                      <a:pt x="106131" y="99348"/>
                    </a:lnTo>
                    <a:cubicBezTo>
                      <a:pt x="107141" y="99011"/>
                      <a:pt x="107983" y="99348"/>
                      <a:pt x="108657" y="98674"/>
                    </a:cubicBezTo>
                    <a:cubicBezTo>
                      <a:pt x="112866" y="98674"/>
                      <a:pt x="120107" y="98000"/>
                      <a:pt x="122969" y="99348"/>
                    </a:cubicBezTo>
                    <a:lnTo>
                      <a:pt x="122969" y="99684"/>
                    </a:lnTo>
                    <a:lnTo>
                      <a:pt x="123643" y="99684"/>
                    </a:lnTo>
                    <a:cubicBezTo>
                      <a:pt x="123643" y="99684"/>
                      <a:pt x="123811" y="100189"/>
                      <a:pt x="123980" y="100358"/>
                    </a:cubicBezTo>
                    <a:lnTo>
                      <a:pt x="124653" y="100358"/>
                    </a:lnTo>
                    <a:cubicBezTo>
                      <a:pt x="124653" y="100358"/>
                      <a:pt x="125327" y="101200"/>
                      <a:pt x="125664" y="101537"/>
                    </a:cubicBezTo>
                    <a:cubicBezTo>
                      <a:pt x="126169" y="101873"/>
                      <a:pt x="126506" y="102210"/>
                      <a:pt x="126842" y="102547"/>
                    </a:cubicBezTo>
                    <a:lnTo>
                      <a:pt x="126842" y="103220"/>
                    </a:lnTo>
                    <a:lnTo>
                      <a:pt x="127179" y="103220"/>
                    </a:lnTo>
                    <a:cubicBezTo>
                      <a:pt x="127179" y="103220"/>
                      <a:pt x="127348" y="104062"/>
                      <a:pt x="127516" y="104399"/>
                    </a:cubicBezTo>
                    <a:lnTo>
                      <a:pt x="127853" y="104399"/>
                    </a:lnTo>
                    <a:lnTo>
                      <a:pt x="127853" y="105578"/>
                    </a:lnTo>
                    <a:lnTo>
                      <a:pt x="128189" y="105578"/>
                    </a:lnTo>
                    <a:lnTo>
                      <a:pt x="128189" y="109282"/>
                    </a:lnTo>
                    <a:lnTo>
                      <a:pt x="128526" y="109282"/>
                    </a:lnTo>
                    <a:cubicBezTo>
                      <a:pt x="128526" y="110293"/>
                      <a:pt x="128358" y="111303"/>
                      <a:pt x="128189" y="112482"/>
                    </a:cubicBezTo>
                  </a:path>
                </a:pathLst>
              </a:custGeom>
              <a:solidFill>
                <a:srgbClr val="FFFFFF"/>
              </a:solidFill>
              <a:ln w="16836" cap="flat">
                <a:noFill/>
                <a:prstDash val="solid"/>
                <a:miter/>
              </a:ln>
            </p:spPr>
            <p:txBody>
              <a:bodyPr/>
              <a:lstStyle/>
              <a:p>
                <a:endParaRPr lang="da-DK"/>
              </a:p>
            </p:txBody>
          </p:sp>
          <p:sp>
            <p:nvSpPr>
              <p:cNvPr id="200" name="Freeform: Shape 199">
                <a:extLst>
                  <a:ext uri="{FF2B5EF4-FFF2-40B4-BE49-F238E27FC236}">
                    <a16:creationId xmlns:a16="http://schemas.microsoft.com/office/drawing/2014/main" id="{30DBB923-260F-5EBE-84A0-34106D9184F0}"/>
                  </a:ext>
                </a:extLst>
              </p:cNvPr>
              <p:cNvSpPr/>
              <p:nvPr/>
            </p:nvSpPr>
            <p:spPr>
              <a:xfrm>
                <a:off x="13591126" y="29413381"/>
                <a:ext cx="77625" cy="123931"/>
              </a:xfrm>
              <a:custGeom>
                <a:avLst/>
                <a:gdLst>
                  <a:gd name="csX0" fmla="*/ 36708 w 77625"/>
                  <a:gd name="csY0" fmla="*/ 1684 h 123931"/>
                  <a:gd name="csX1" fmla="*/ 37887 w 77625"/>
                  <a:gd name="csY1" fmla="*/ 1010 h 123931"/>
                  <a:gd name="csX2" fmla="*/ 37887 w 77625"/>
                  <a:gd name="csY2" fmla="*/ 674 h 123931"/>
                  <a:gd name="csX3" fmla="*/ 41254 w 77625"/>
                  <a:gd name="csY3" fmla="*/ 0 h 123931"/>
                  <a:gd name="csX4" fmla="*/ 41254 w 77625"/>
                  <a:gd name="csY4" fmla="*/ 337 h 123931"/>
                  <a:gd name="csX5" fmla="*/ 42265 w 77625"/>
                  <a:gd name="csY5" fmla="*/ 337 h 123931"/>
                  <a:gd name="csX6" fmla="*/ 42602 w 77625"/>
                  <a:gd name="csY6" fmla="*/ 1010 h 123931"/>
                  <a:gd name="csX7" fmla="*/ 43275 w 77625"/>
                  <a:gd name="csY7" fmla="*/ 1010 h 123931"/>
                  <a:gd name="csX8" fmla="*/ 44285 w 77625"/>
                  <a:gd name="csY8" fmla="*/ 2189 h 123931"/>
                  <a:gd name="csX9" fmla="*/ 46138 w 77625"/>
                  <a:gd name="csY9" fmla="*/ 3705 h 123931"/>
                  <a:gd name="csX10" fmla="*/ 46138 w 77625"/>
                  <a:gd name="csY10" fmla="*/ 4378 h 123931"/>
                  <a:gd name="csX11" fmla="*/ 47148 w 77625"/>
                  <a:gd name="csY11" fmla="*/ 5052 h 123931"/>
                  <a:gd name="csX12" fmla="*/ 47485 w 77625"/>
                  <a:gd name="csY12" fmla="*/ 6230 h 123931"/>
                  <a:gd name="csX13" fmla="*/ 48158 w 77625"/>
                  <a:gd name="csY13" fmla="*/ 6567 h 123931"/>
                  <a:gd name="csX14" fmla="*/ 48158 w 77625"/>
                  <a:gd name="csY14" fmla="*/ 7241 h 123931"/>
                  <a:gd name="csX15" fmla="*/ 48495 w 77625"/>
                  <a:gd name="csY15" fmla="*/ 7241 h 123931"/>
                  <a:gd name="csX16" fmla="*/ 49169 w 77625"/>
                  <a:gd name="csY16" fmla="*/ 9093 h 123931"/>
                  <a:gd name="csX17" fmla="*/ 49505 w 77625"/>
                  <a:gd name="csY17" fmla="*/ 9093 h 123931"/>
                  <a:gd name="csX18" fmla="*/ 50179 w 77625"/>
                  <a:gd name="csY18" fmla="*/ 11955 h 123931"/>
                  <a:gd name="csX19" fmla="*/ 50516 w 77625"/>
                  <a:gd name="csY19" fmla="*/ 11955 h 123931"/>
                  <a:gd name="csX20" fmla="*/ 50516 w 77625"/>
                  <a:gd name="csY20" fmla="*/ 15323 h 123931"/>
                  <a:gd name="csX21" fmla="*/ 50179 w 77625"/>
                  <a:gd name="csY21" fmla="*/ 15323 h 123931"/>
                  <a:gd name="csX22" fmla="*/ 49842 w 77625"/>
                  <a:gd name="csY22" fmla="*/ 17849 h 123931"/>
                  <a:gd name="csX23" fmla="*/ 51358 w 77625"/>
                  <a:gd name="csY23" fmla="*/ 31657 h 123931"/>
                  <a:gd name="csX24" fmla="*/ 60114 w 77625"/>
                  <a:gd name="csY24" fmla="*/ 32667 h 123931"/>
                  <a:gd name="csX25" fmla="*/ 77626 w 77625"/>
                  <a:gd name="csY25" fmla="*/ 40413 h 123931"/>
                  <a:gd name="csX26" fmla="*/ 77289 w 77625"/>
                  <a:gd name="csY26" fmla="*/ 40413 h 123931"/>
                  <a:gd name="csX27" fmla="*/ 76952 w 77625"/>
                  <a:gd name="csY27" fmla="*/ 42602 h 123931"/>
                  <a:gd name="csX28" fmla="*/ 76616 w 77625"/>
                  <a:gd name="csY28" fmla="*/ 42602 h 123931"/>
                  <a:gd name="csX29" fmla="*/ 76279 w 77625"/>
                  <a:gd name="csY29" fmla="*/ 43780 h 123931"/>
                  <a:gd name="csX30" fmla="*/ 75942 w 77625"/>
                  <a:gd name="csY30" fmla="*/ 43780 h 123931"/>
                  <a:gd name="csX31" fmla="*/ 75942 w 77625"/>
                  <a:gd name="csY31" fmla="*/ 44454 h 123931"/>
                  <a:gd name="csX32" fmla="*/ 75268 w 77625"/>
                  <a:gd name="csY32" fmla="*/ 44791 h 123931"/>
                  <a:gd name="csX33" fmla="*/ 75268 w 77625"/>
                  <a:gd name="csY33" fmla="*/ 45464 h 123931"/>
                  <a:gd name="csX34" fmla="*/ 74595 w 77625"/>
                  <a:gd name="csY34" fmla="*/ 45801 h 123931"/>
                  <a:gd name="csX35" fmla="*/ 74595 w 77625"/>
                  <a:gd name="csY35" fmla="*/ 46474 h 123931"/>
                  <a:gd name="csX36" fmla="*/ 73585 w 77625"/>
                  <a:gd name="csY36" fmla="*/ 47148 h 123931"/>
                  <a:gd name="csX37" fmla="*/ 73585 w 77625"/>
                  <a:gd name="csY37" fmla="*/ 47822 h 123931"/>
                  <a:gd name="csX38" fmla="*/ 72574 w 77625"/>
                  <a:gd name="csY38" fmla="*/ 48495 h 123931"/>
                  <a:gd name="csX39" fmla="*/ 71059 w 77625"/>
                  <a:gd name="csY39" fmla="*/ 50347 h 123931"/>
                  <a:gd name="csX40" fmla="*/ 70385 w 77625"/>
                  <a:gd name="csY40" fmla="*/ 50347 h 123931"/>
                  <a:gd name="csX41" fmla="*/ 69712 w 77625"/>
                  <a:gd name="csY41" fmla="*/ 51358 h 123931"/>
                  <a:gd name="csX42" fmla="*/ 69038 w 77625"/>
                  <a:gd name="csY42" fmla="*/ 51358 h 123931"/>
                  <a:gd name="csX43" fmla="*/ 68701 w 77625"/>
                  <a:gd name="csY43" fmla="*/ 52031 h 123931"/>
                  <a:gd name="csX44" fmla="*/ 66849 w 77625"/>
                  <a:gd name="csY44" fmla="*/ 52705 h 123931"/>
                  <a:gd name="csX45" fmla="*/ 66849 w 77625"/>
                  <a:gd name="csY45" fmla="*/ 53041 h 123931"/>
                  <a:gd name="csX46" fmla="*/ 66176 w 77625"/>
                  <a:gd name="csY46" fmla="*/ 53041 h 123931"/>
                  <a:gd name="csX47" fmla="*/ 66176 w 77625"/>
                  <a:gd name="csY47" fmla="*/ 53378 h 123931"/>
                  <a:gd name="csX48" fmla="*/ 64323 w 77625"/>
                  <a:gd name="csY48" fmla="*/ 54052 h 123931"/>
                  <a:gd name="csX49" fmla="*/ 64323 w 77625"/>
                  <a:gd name="csY49" fmla="*/ 54389 h 123931"/>
                  <a:gd name="csX50" fmla="*/ 63313 w 77625"/>
                  <a:gd name="csY50" fmla="*/ 54389 h 123931"/>
                  <a:gd name="csX51" fmla="*/ 63313 w 77625"/>
                  <a:gd name="csY51" fmla="*/ 54725 h 123931"/>
                  <a:gd name="csX52" fmla="*/ 62639 w 77625"/>
                  <a:gd name="csY52" fmla="*/ 54725 h 123931"/>
                  <a:gd name="csX53" fmla="*/ 62639 w 77625"/>
                  <a:gd name="csY53" fmla="*/ 55062 h 123931"/>
                  <a:gd name="csX54" fmla="*/ 60787 w 77625"/>
                  <a:gd name="csY54" fmla="*/ 55399 h 123931"/>
                  <a:gd name="csX55" fmla="*/ 60787 w 77625"/>
                  <a:gd name="csY55" fmla="*/ 55736 h 123931"/>
                  <a:gd name="csX56" fmla="*/ 59777 w 77625"/>
                  <a:gd name="csY56" fmla="*/ 55736 h 123931"/>
                  <a:gd name="csX57" fmla="*/ 59777 w 77625"/>
                  <a:gd name="csY57" fmla="*/ 56072 h 123931"/>
                  <a:gd name="csX58" fmla="*/ 58598 w 77625"/>
                  <a:gd name="csY58" fmla="*/ 56072 h 123931"/>
                  <a:gd name="csX59" fmla="*/ 58598 w 77625"/>
                  <a:gd name="csY59" fmla="*/ 56409 h 123931"/>
                  <a:gd name="csX60" fmla="*/ 57251 w 77625"/>
                  <a:gd name="csY60" fmla="*/ 56409 h 123931"/>
                  <a:gd name="csX61" fmla="*/ 57251 w 77625"/>
                  <a:gd name="csY61" fmla="*/ 56746 h 123931"/>
                  <a:gd name="csX62" fmla="*/ 56072 w 77625"/>
                  <a:gd name="csY62" fmla="*/ 56746 h 123931"/>
                  <a:gd name="csX63" fmla="*/ 56072 w 77625"/>
                  <a:gd name="csY63" fmla="*/ 57083 h 123931"/>
                  <a:gd name="csX64" fmla="*/ 54894 w 77625"/>
                  <a:gd name="csY64" fmla="*/ 57083 h 123931"/>
                  <a:gd name="csX65" fmla="*/ 54894 w 77625"/>
                  <a:gd name="csY65" fmla="*/ 57419 h 123931"/>
                  <a:gd name="csX66" fmla="*/ 53715 w 77625"/>
                  <a:gd name="csY66" fmla="*/ 57419 h 123931"/>
                  <a:gd name="csX67" fmla="*/ 53715 w 77625"/>
                  <a:gd name="csY67" fmla="*/ 57756 h 123931"/>
                  <a:gd name="csX68" fmla="*/ 52536 w 77625"/>
                  <a:gd name="csY68" fmla="*/ 57756 h 123931"/>
                  <a:gd name="csX69" fmla="*/ 52536 w 77625"/>
                  <a:gd name="csY69" fmla="*/ 58093 h 123931"/>
                  <a:gd name="csX70" fmla="*/ 51358 w 77625"/>
                  <a:gd name="csY70" fmla="*/ 58093 h 123931"/>
                  <a:gd name="csX71" fmla="*/ 51358 w 77625"/>
                  <a:gd name="csY71" fmla="*/ 58430 h 123931"/>
                  <a:gd name="csX72" fmla="*/ 50179 w 77625"/>
                  <a:gd name="csY72" fmla="*/ 58430 h 123931"/>
                  <a:gd name="csX73" fmla="*/ 50179 w 77625"/>
                  <a:gd name="csY73" fmla="*/ 58767 h 123931"/>
                  <a:gd name="csX74" fmla="*/ 48327 w 77625"/>
                  <a:gd name="csY74" fmla="*/ 59103 h 123931"/>
                  <a:gd name="csX75" fmla="*/ 48327 w 77625"/>
                  <a:gd name="csY75" fmla="*/ 59440 h 123931"/>
                  <a:gd name="csX76" fmla="*/ 46474 w 77625"/>
                  <a:gd name="csY76" fmla="*/ 60114 h 123931"/>
                  <a:gd name="csX77" fmla="*/ 46474 w 77625"/>
                  <a:gd name="csY77" fmla="*/ 60450 h 123931"/>
                  <a:gd name="csX78" fmla="*/ 45801 w 77625"/>
                  <a:gd name="csY78" fmla="*/ 60450 h 123931"/>
                  <a:gd name="csX79" fmla="*/ 45464 w 77625"/>
                  <a:gd name="csY79" fmla="*/ 61124 h 123931"/>
                  <a:gd name="csX80" fmla="*/ 44791 w 77625"/>
                  <a:gd name="csY80" fmla="*/ 61124 h 123931"/>
                  <a:gd name="csX81" fmla="*/ 43275 w 77625"/>
                  <a:gd name="csY81" fmla="*/ 62976 h 123931"/>
                  <a:gd name="csX82" fmla="*/ 41760 w 77625"/>
                  <a:gd name="csY82" fmla="*/ 64155 h 123931"/>
                  <a:gd name="csX83" fmla="*/ 41760 w 77625"/>
                  <a:gd name="csY83" fmla="*/ 64829 h 123931"/>
                  <a:gd name="csX84" fmla="*/ 41086 w 77625"/>
                  <a:gd name="csY84" fmla="*/ 65165 h 123931"/>
                  <a:gd name="csX85" fmla="*/ 40749 w 77625"/>
                  <a:gd name="csY85" fmla="*/ 66176 h 123931"/>
                  <a:gd name="csX86" fmla="*/ 40413 w 77625"/>
                  <a:gd name="csY86" fmla="*/ 66176 h 123931"/>
                  <a:gd name="csX87" fmla="*/ 40413 w 77625"/>
                  <a:gd name="csY87" fmla="*/ 66849 h 123931"/>
                  <a:gd name="csX88" fmla="*/ 39739 w 77625"/>
                  <a:gd name="csY88" fmla="*/ 67186 h 123931"/>
                  <a:gd name="csX89" fmla="*/ 39402 w 77625"/>
                  <a:gd name="csY89" fmla="*/ 68365 h 123931"/>
                  <a:gd name="csX90" fmla="*/ 39065 w 77625"/>
                  <a:gd name="csY90" fmla="*/ 68365 h 123931"/>
                  <a:gd name="csX91" fmla="*/ 39065 w 77625"/>
                  <a:gd name="csY91" fmla="*/ 69038 h 123931"/>
                  <a:gd name="csX92" fmla="*/ 38729 w 77625"/>
                  <a:gd name="csY92" fmla="*/ 69038 h 123931"/>
                  <a:gd name="csX93" fmla="*/ 38055 w 77625"/>
                  <a:gd name="csY93" fmla="*/ 70890 h 123931"/>
                  <a:gd name="csX94" fmla="*/ 37718 w 77625"/>
                  <a:gd name="csY94" fmla="*/ 70890 h 123931"/>
                  <a:gd name="csX95" fmla="*/ 37718 w 77625"/>
                  <a:gd name="csY95" fmla="*/ 71901 h 123931"/>
                  <a:gd name="csX96" fmla="*/ 37382 w 77625"/>
                  <a:gd name="csY96" fmla="*/ 71901 h 123931"/>
                  <a:gd name="csX97" fmla="*/ 37045 w 77625"/>
                  <a:gd name="csY97" fmla="*/ 73079 h 123931"/>
                  <a:gd name="csX98" fmla="*/ 36708 w 77625"/>
                  <a:gd name="csY98" fmla="*/ 73079 h 123931"/>
                  <a:gd name="csX99" fmla="*/ 36371 w 77625"/>
                  <a:gd name="csY99" fmla="*/ 74932 h 123931"/>
                  <a:gd name="csX100" fmla="*/ 36035 w 77625"/>
                  <a:gd name="csY100" fmla="*/ 74932 h 123931"/>
                  <a:gd name="csX101" fmla="*/ 36035 w 77625"/>
                  <a:gd name="csY101" fmla="*/ 75605 h 123931"/>
                  <a:gd name="csX102" fmla="*/ 35698 w 77625"/>
                  <a:gd name="csY102" fmla="*/ 75605 h 123931"/>
                  <a:gd name="csX103" fmla="*/ 35361 w 77625"/>
                  <a:gd name="csY103" fmla="*/ 77457 h 123931"/>
                  <a:gd name="csX104" fmla="*/ 35024 w 77625"/>
                  <a:gd name="csY104" fmla="*/ 77457 h 123931"/>
                  <a:gd name="csX105" fmla="*/ 35024 w 77625"/>
                  <a:gd name="csY105" fmla="*/ 78468 h 123931"/>
                  <a:gd name="csX106" fmla="*/ 34687 w 77625"/>
                  <a:gd name="csY106" fmla="*/ 78468 h 123931"/>
                  <a:gd name="csX107" fmla="*/ 34687 w 77625"/>
                  <a:gd name="csY107" fmla="*/ 79478 h 123931"/>
                  <a:gd name="csX108" fmla="*/ 34351 w 77625"/>
                  <a:gd name="csY108" fmla="*/ 79478 h 123931"/>
                  <a:gd name="csX109" fmla="*/ 34351 w 77625"/>
                  <a:gd name="csY109" fmla="*/ 80488 h 123931"/>
                  <a:gd name="csX110" fmla="*/ 34014 w 77625"/>
                  <a:gd name="csY110" fmla="*/ 80488 h 123931"/>
                  <a:gd name="csX111" fmla="*/ 34014 w 77625"/>
                  <a:gd name="csY111" fmla="*/ 81499 h 123931"/>
                  <a:gd name="csX112" fmla="*/ 33677 w 77625"/>
                  <a:gd name="csY112" fmla="*/ 81499 h 123931"/>
                  <a:gd name="csX113" fmla="*/ 33677 w 77625"/>
                  <a:gd name="csY113" fmla="*/ 82509 h 123931"/>
                  <a:gd name="csX114" fmla="*/ 33340 w 77625"/>
                  <a:gd name="csY114" fmla="*/ 82509 h 123931"/>
                  <a:gd name="csX115" fmla="*/ 31488 w 77625"/>
                  <a:gd name="csY115" fmla="*/ 90591 h 123931"/>
                  <a:gd name="csX116" fmla="*/ 23742 w 77625"/>
                  <a:gd name="csY116" fmla="*/ 110629 h 123931"/>
                  <a:gd name="csX117" fmla="*/ 23742 w 77625"/>
                  <a:gd name="csY117" fmla="*/ 111303 h 123931"/>
                  <a:gd name="csX118" fmla="*/ 23406 w 77625"/>
                  <a:gd name="csY118" fmla="*/ 111303 h 123931"/>
                  <a:gd name="csX119" fmla="*/ 23406 w 77625"/>
                  <a:gd name="csY119" fmla="*/ 111976 h 123931"/>
                  <a:gd name="csX120" fmla="*/ 23069 w 77625"/>
                  <a:gd name="csY120" fmla="*/ 111976 h 123931"/>
                  <a:gd name="csX121" fmla="*/ 23069 w 77625"/>
                  <a:gd name="csY121" fmla="*/ 112650 h 123931"/>
                  <a:gd name="csX122" fmla="*/ 22732 w 77625"/>
                  <a:gd name="csY122" fmla="*/ 112650 h 123931"/>
                  <a:gd name="csX123" fmla="*/ 22732 w 77625"/>
                  <a:gd name="csY123" fmla="*/ 113324 h 123931"/>
                  <a:gd name="csX124" fmla="*/ 10777 w 77625"/>
                  <a:gd name="csY124" fmla="*/ 123932 h 123931"/>
                  <a:gd name="csX125" fmla="*/ 7409 w 77625"/>
                  <a:gd name="csY125" fmla="*/ 123258 h 123931"/>
                  <a:gd name="csX126" fmla="*/ 5557 w 77625"/>
                  <a:gd name="csY126" fmla="*/ 122080 h 123931"/>
                  <a:gd name="csX127" fmla="*/ 4883 w 77625"/>
                  <a:gd name="csY127" fmla="*/ 121069 h 123931"/>
                  <a:gd name="csX128" fmla="*/ 4546 w 77625"/>
                  <a:gd name="csY128" fmla="*/ 121069 h 123931"/>
                  <a:gd name="csX129" fmla="*/ 4546 w 77625"/>
                  <a:gd name="csY129" fmla="*/ 120396 h 123931"/>
                  <a:gd name="csX130" fmla="*/ 3705 w 77625"/>
                  <a:gd name="csY130" fmla="*/ 119722 h 123931"/>
                  <a:gd name="csX131" fmla="*/ 3705 w 77625"/>
                  <a:gd name="csY131" fmla="*/ 119049 h 123931"/>
                  <a:gd name="csX132" fmla="*/ 3031 w 77625"/>
                  <a:gd name="csY132" fmla="*/ 118712 h 123931"/>
                  <a:gd name="csX133" fmla="*/ 2694 w 77625"/>
                  <a:gd name="csY133" fmla="*/ 117365 h 123931"/>
                  <a:gd name="csX134" fmla="*/ 2357 w 77625"/>
                  <a:gd name="csY134" fmla="*/ 117365 h 123931"/>
                  <a:gd name="csX135" fmla="*/ 2021 w 77625"/>
                  <a:gd name="csY135" fmla="*/ 116186 h 123931"/>
                  <a:gd name="csX136" fmla="*/ 1684 w 77625"/>
                  <a:gd name="csY136" fmla="*/ 116186 h 123931"/>
                  <a:gd name="csX137" fmla="*/ 1010 w 77625"/>
                  <a:gd name="csY137" fmla="*/ 112987 h 123931"/>
                  <a:gd name="csX138" fmla="*/ 674 w 77625"/>
                  <a:gd name="csY138" fmla="*/ 112987 h 123931"/>
                  <a:gd name="csX139" fmla="*/ 674 w 77625"/>
                  <a:gd name="csY139" fmla="*/ 111808 h 123931"/>
                  <a:gd name="csX140" fmla="*/ 337 w 77625"/>
                  <a:gd name="csY140" fmla="*/ 111808 h 123931"/>
                  <a:gd name="csX141" fmla="*/ 0 w 77625"/>
                  <a:gd name="csY141" fmla="*/ 104904 h 123931"/>
                  <a:gd name="csX142" fmla="*/ 337 w 77625"/>
                  <a:gd name="csY142" fmla="*/ 104904 h 123931"/>
                  <a:gd name="csX143" fmla="*/ 674 w 77625"/>
                  <a:gd name="csY143" fmla="*/ 100526 h 123931"/>
                  <a:gd name="csX144" fmla="*/ 2526 w 77625"/>
                  <a:gd name="csY144" fmla="*/ 93959 h 123931"/>
                  <a:gd name="csX145" fmla="*/ 2526 w 77625"/>
                  <a:gd name="csY145" fmla="*/ 92781 h 123931"/>
                  <a:gd name="csX146" fmla="*/ 2863 w 77625"/>
                  <a:gd name="csY146" fmla="*/ 92781 h 123931"/>
                  <a:gd name="csX147" fmla="*/ 2863 w 77625"/>
                  <a:gd name="csY147" fmla="*/ 91770 h 123931"/>
                  <a:gd name="csX148" fmla="*/ 3199 w 77625"/>
                  <a:gd name="csY148" fmla="*/ 91770 h 123931"/>
                  <a:gd name="csX149" fmla="*/ 3199 w 77625"/>
                  <a:gd name="csY149" fmla="*/ 90760 h 123931"/>
                  <a:gd name="csX150" fmla="*/ 3536 w 77625"/>
                  <a:gd name="csY150" fmla="*/ 90760 h 123931"/>
                  <a:gd name="csX151" fmla="*/ 3536 w 77625"/>
                  <a:gd name="csY151" fmla="*/ 89581 h 123931"/>
                  <a:gd name="csX152" fmla="*/ 3873 w 77625"/>
                  <a:gd name="csY152" fmla="*/ 89581 h 123931"/>
                  <a:gd name="csX153" fmla="*/ 3873 w 77625"/>
                  <a:gd name="csY153" fmla="*/ 88571 h 123931"/>
                  <a:gd name="csX154" fmla="*/ 4210 w 77625"/>
                  <a:gd name="csY154" fmla="*/ 88571 h 123931"/>
                  <a:gd name="csX155" fmla="*/ 4210 w 77625"/>
                  <a:gd name="csY155" fmla="*/ 87561 h 123931"/>
                  <a:gd name="csX156" fmla="*/ 4546 w 77625"/>
                  <a:gd name="csY156" fmla="*/ 87561 h 123931"/>
                  <a:gd name="csX157" fmla="*/ 4546 w 77625"/>
                  <a:gd name="csY157" fmla="*/ 86550 h 123931"/>
                  <a:gd name="csX158" fmla="*/ 4883 w 77625"/>
                  <a:gd name="csY158" fmla="*/ 86550 h 123931"/>
                  <a:gd name="csX159" fmla="*/ 4883 w 77625"/>
                  <a:gd name="csY159" fmla="*/ 85540 h 123931"/>
                  <a:gd name="csX160" fmla="*/ 5220 w 77625"/>
                  <a:gd name="csY160" fmla="*/ 85540 h 123931"/>
                  <a:gd name="csX161" fmla="*/ 5220 w 77625"/>
                  <a:gd name="csY161" fmla="*/ 84866 h 123931"/>
                  <a:gd name="csX162" fmla="*/ 5557 w 77625"/>
                  <a:gd name="csY162" fmla="*/ 84866 h 123931"/>
                  <a:gd name="csX163" fmla="*/ 5557 w 77625"/>
                  <a:gd name="csY163" fmla="*/ 83856 h 123931"/>
                  <a:gd name="csX164" fmla="*/ 5894 w 77625"/>
                  <a:gd name="csY164" fmla="*/ 83856 h 123931"/>
                  <a:gd name="csX165" fmla="*/ 5894 w 77625"/>
                  <a:gd name="csY165" fmla="*/ 82846 h 123931"/>
                  <a:gd name="csX166" fmla="*/ 6230 w 77625"/>
                  <a:gd name="csY166" fmla="*/ 82846 h 123931"/>
                  <a:gd name="csX167" fmla="*/ 6230 w 77625"/>
                  <a:gd name="csY167" fmla="*/ 81835 h 123931"/>
                  <a:gd name="csX168" fmla="*/ 6567 w 77625"/>
                  <a:gd name="csY168" fmla="*/ 81835 h 123931"/>
                  <a:gd name="csX169" fmla="*/ 6567 w 77625"/>
                  <a:gd name="csY169" fmla="*/ 80825 h 123931"/>
                  <a:gd name="csX170" fmla="*/ 6904 w 77625"/>
                  <a:gd name="csY170" fmla="*/ 80825 h 123931"/>
                  <a:gd name="csX171" fmla="*/ 6904 w 77625"/>
                  <a:gd name="csY171" fmla="*/ 79815 h 123931"/>
                  <a:gd name="csX172" fmla="*/ 7241 w 77625"/>
                  <a:gd name="csY172" fmla="*/ 79815 h 123931"/>
                  <a:gd name="csX173" fmla="*/ 7241 w 77625"/>
                  <a:gd name="csY173" fmla="*/ 79141 h 123931"/>
                  <a:gd name="csX174" fmla="*/ 7577 w 77625"/>
                  <a:gd name="csY174" fmla="*/ 79141 h 123931"/>
                  <a:gd name="csX175" fmla="*/ 7577 w 77625"/>
                  <a:gd name="csY175" fmla="*/ 78131 h 123931"/>
                  <a:gd name="csX176" fmla="*/ 7914 w 77625"/>
                  <a:gd name="csY176" fmla="*/ 78131 h 123931"/>
                  <a:gd name="csX177" fmla="*/ 8251 w 77625"/>
                  <a:gd name="csY177" fmla="*/ 76279 h 123931"/>
                  <a:gd name="csX178" fmla="*/ 8588 w 77625"/>
                  <a:gd name="csY178" fmla="*/ 76279 h 123931"/>
                  <a:gd name="csX179" fmla="*/ 8588 w 77625"/>
                  <a:gd name="csY179" fmla="*/ 75605 h 123931"/>
                  <a:gd name="csX180" fmla="*/ 8924 w 77625"/>
                  <a:gd name="csY180" fmla="*/ 75605 h 123931"/>
                  <a:gd name="csX181" fmla="*/ 8924 w 77625"/>
                  <a:gd name="csY181" fmla="*/ 74595 h 123931"/>
                  <a:gd name="csX182" fmla="*/ 9261 w 77625"/>
                  <a:gd name="csY182" fmla="*/ 74595 h 123931"/>
                  <a:gd name="csX183" fmla="*/ 9261 w 77625"/>
                  <a:gd name="csY183" fmla="*/ 73921 h 123931"/>
                  <a:gd name="csX184" fmla="*/ 9598 w 77625"/>
                  <a:gd name="csY184" fmla="*/ 73921 h 123931"/>
                  <a:gd name="csX185" fmla="*/ 9598 w 77625"/>
                  <a:gd name="csY185" fmla="*/ 72911 h 123931"/>
                  <a:gd name="csX186" fmla="*/ 9935 w 77625"/>
                  <a:gd name="csY186" fmla="*/ 72911 h 123931"/>
                  <a:gd name="csX187" fmla="*/ 10272 w 77625"/>
                  <a:gd name="csY187" fmla="*/ 71732 h 123931"/>
                  <a:gd name="csX188" fmla="*/ 10608 w 77625"/>
                  <a:gd name="csY188" fmla="*/ 71732 h 123931"/>
                  <a:gd name="csX189" fmla="*/ 10608 w 77625"/>
                  <a:gd name="csY189" fmla="*/ 71059 h 123931"/>
                  <a:gd name="csX190" fmla="*/ 10945 w 77625"/>
                  <a:gd name="csY190" fmla="*/ 71059 h 123931"/>
                  <a:gd name="csX191" fmla="*/ 10945 w 77625"/>
                  <a:gd name="csY191" fmla="*/ 70048 h 123931"/>
                  <a:gd name="csX192" fmla="*/ 11282 w 77625"/>
                  <a:gd name="csY192" fmla="*/ 70048 h 123931"/>
                  <a:gd name="csX193" fmla="*/ 11955 w 77625"/>
                  <a:gd name="csY193" fmla="*/ 68196 h 123931"/>
                  <a:gd name="csX194" fmla="*/ 12292 w 77625"/>
                  <a:gd name="csY194" fmla="*/ 68196 h 123931"/>
                  <a:gd name="csX195" fmla="*/ 12292 w 77625"/>
                  <a:gd name="csY195" fmla="*/ 67523 h 123931"/>
                  <a:gd name="csX196" fmla="*/ 12629 w 77625"/>
                  <a:gd name="csY196" fmla="*/ 67523 h 123931"/>
                  <a:gd name="csX197" fmla="*/ 12629 w 77625"/>
                  <a:gd name="csY197" fmla="*/ 66849 h 123931"/>
                  <a:gd name="csX198" fmla="*/ 12966 w 77625"/>
                  <a:gd name="csY198" fmla="*/ 66849 h 123931"/>
                  <a:gd name="csX199" fmla="*/ 12966 w 77625"/>
                  <a:gd name="csY199" fmla="*/ 66176 h 123931"/>
                  <a:gd name="csX200" fmla="*/ 13302 w 77625"/>
                  <a:gd name="csY200" fmla="*/ 66176 h 123931"/>
                  <a:gd name="csX201" fmla="*/ 13302 w 77625"/>
                  <a:gd name="csY201" fmla="*/ 65502 h 123931"/>
                  <a:gd name="csX202" fmla="*/ 13639 w 77625"/>
                  <a:gd name="csY202" fmla="*/ 65502 h 123931"/>
                  <a:gd name="csX203" fmla="*/ 13639 w 77625"/>
                  <a:gd name="csY203" fmla="*/ 64829 h 123931"/>
                  <a:gd name="csX204" fmla="*/ 13976 w 77625"/>
                  <a:gd name="csY204" fmla="*/ 64829 h 123931"/>
                  <a:gd name="csX205" fmla="*/ 13976 w 77625"/>
                  <a:gd name="csY205" fmla="*/ 64155 h 123931"/>
                  <a:gd name="csX206" fmla="*/ 14313 w 77625"/>
                  <a:gd name="csY206" fmla="*/ 64155 h 123931"/>
                  <a:gd name="csX207" fmla="*/ 14313 w 77625"/>
                  <a:gd name="csY207" fmla="*/ 63481 h 123931"/>
                  <a:gd name="csX208" fmla="*/ 14650 w 77625"/>
                  <a:gd name="csY208" fmla="*/ 63481 h 123931"/>
                  <a:gd name="csX209" fmla="*/ 14650 w 77625"/>
                  <a:gd name="csY209" fmla="*/ 62808 h 123931"/>
                  <a:gd name="csX210" fmla="*/ 14986 w 77625"/>
                  <a:gd name="csY210" fmla="*/ 62808 h 123931"/>
                  <a:gd name="csX211" fmla="*/ 15323 w 77625"/>
                  <a:gd name="csY211" fmla="*/ 61629 h 123931"/>
                  <a:gd name="csX212" fmla="*/ 15660 w 77625"/>
                  <a:gd name="csY212" fmla="*/ 61629 h 123931"/>
                  <a:gd name="csX213" fmla="*/ 15660 w 77625"/>
                  <a:gd name="csY213" fmla="*/ 60956 h 123931"/>
                  <a:gd name="csX214" fmla="*/ 15997 w 77625"/>
                  <a:gd name="csY214" fmla="*/ 60956 h 123931"/>
                  <a:gd name="csX215" fmla="*/ 15997 w 77625"/>
                  <a:gd name="csY215" fmla="*/ 60282 h 123931"/>
                  <a:gd name="csX216" fmla="*/ 16333 w 77625"/>
                  <a:gd name="csY216" fmla="*/ 60282 h 123931"/>
                  <a:gd name="csX217" fmla="*/ 16333 w 77625"/>
                  <a:gd name="csY217" fmla="*/ 59609 h 123931"/>
                  <a:gd name="csX218" fmla="*/ 16670 w 77625"/>
                  <a:gd name="csY218" fmla="*/ 59609 h 123931"/>
                  <a:gd name="csX219" fmla="*/ 16670 w 77625"/>
                  <a:gd name="csY219" fmla="*/ 58935 h 123931"/>
                  <a:gd name="csX220" fmla="*/ 17007 w 77625"/>
                  <a:gd name="csY220" fmla="*/ 58935 h 123931"/>
                  <a:gd name="csX221" fmla="*/ 17344 w 77625"/>
                  <a:gd name="csY221" fmla="*/ 57588 h 123931"/>
                  <a:gd name="csX222" fmla="*/ 17681 w 77625"/>
                  <a:gd name="csY222" fmla="*/ 57588 h 123931"/>
                  <a:gd name="csX223" fmla="*/ 17681 w 77625"/>
                  <a:gd name="csY223" fmla="*/ 56914 h 123931"/>
                  <a:gd name="csX224" fmla="*/ 18017 w 77625"/>
                  <a:gd name="csY224" fmla="*/ 56914 h 123931"/>
                  <a:gd name="csX225" fmla="*/ 18017 w 77625"/>
                  <a:gd name="csY225" fmla="*/ 55904 h 123931"/>
                  <a:gd name="csX226" fmla="*/ 18354 w 77625"/>
                  <a:gd name="csY226" fmla="*/ 55904 h 123931"/>
                  <a:gd name="csX227" fmla="*/ 18691 w 77625"/>
                  <a:gd name="csY227" fmla="*/ 54725 h 123931"/>
                  <a:gd name="csX228" fmla="*/ 19028 w 77625"/>
                  <a:gd name="csY228" fmla="*/ 54725 h 123931"/>
                  <a:gd name="csX229" fmla="*/ 19028 w 77625"/>
                  <a:gd name="csY229" fmla="*/ 53715 h 123931"/>
                  <a:gd name="csX230" fmla="*/ 19364 w 77625"/>
                  <a:gd name="csY230" fmla="*/ 53715 h 123931"/>
                  <a:gd name="csX231" fmla="*/ 19364 w 77625"/>
                  <a:gd name="csY231" fmla="*/ 52705 h 123931"/>
                  <a:gd name="csX232" fmla="*/ 19701 w 77625"/>
                  <a:gd name="csY232" fmla="*/ 52705 h 123931"/>
                  <a:gd name="csX233" fmla="*/ 19701 w 77625"/>
                  <a:gd name="csY233" fmla="*/ 52031 h 123931"/>
                  <a:gd name="csX234" fmla="*/ 20038 w 77625"/>
                  <a:gd name="csY234" fmla="*/ 52031 h 123931"/>
                  <a:gd name="csX235" fmla="*/ 20711 w 77625"/>
                  <a:gd name="csY235" fmla="*/ 49169 h 123931"/>
                  <a:gd name="csX236" fmla="*/ 21048 w 77625"/>
                  <a:gd name="csY236" fmla="*/ 49169 h 123931"/>
                  <a:gd name="csX237" fmla="*/ 21048 w 77625"/>
                  <a:gd name="csY237" fmla="*/ 47990 h 123931"/>
                  <a:gd name="csX238" fmla="*/ 21385 w 77625"/>
                  <a:gd name="csY238" fmla="*/ 47990 h 123931"/>
                  <a:gd name="csX239" fmla="*/ 21385 w 77625"/>
                  <a:gd name="csY239" fmla="*/ 46980 h 123931"/>
                  <a:gd name="csX240" fmla="*/ 21722 w 77625"/>
                  <a:gd name="csY240" fmla="*/ 46980 h 123931"/>
                  <a:gd name="csX241" fmla="*/ 21722 w 77625"/>
                  <a:gd name="csY241" fmla="*/ 45801 h 123931"/>
                  <a:gd name="csX242" fmla="*/ 22059 w 77625"/>
                  <a:gd name="csY242" fmla="*/ 45801 h 123931"/>
                  <a:gd name="csX243" fmla="*/ 22059 w 77625"/>
                  <a:gd name="csY243" fmla="*/ 44622 h 123931"/>
                  <a:gd name="csX244" fmla="*/ 22395 w 77625"/>
                  <a:gd name="csY244" fmla="*/ 44622 h 123931"/>
                  <a:gd name="csX245" fmla="*/ 22732 w 77625"/>
                  <a:gd name="csY245" fmla="*/ 41760 h 123931"/>
                  <a:gd name="csX246" fmla="*/ 23069 w 77625"/>
                  <a:gd name="csY246" fmla="*/ 41760 h 123931"/>
                  <a:gd name="csX247" fmla="*/ 23069 w 77625"/>
                  <a:gd name="csY247" fmla="*/ 40244 h 123931"/>
                  <a:gd name="csX248" fmla="*/ 23406 w 77625"/>
                  <a:gd name="csY248" fmla="*/ 40244 h 123931"/>
                  <a:gd name="csX249" fmla="*/ 24584 w 77625"/>
                  <a:gd name="csY249" fmla="*/ 34351 h 123931"/>
                  <a:gd name="csX250" fmla="*/ 28626 w 77625"/>
                  <a:gd name="csY250" fmla="*/ 22395 h 123931"/>
                  <a:gd name="csX251" fmla="*/ 28626 w 77625"/>
                  <a:gd name="csY251" fmla="*/ 21217 h 123931"/>
                  <a:gd name="csX252" fmla="*/ 28962 w 77625"/>
                  <a:gd name="csY252" fmla="*/ 21217 h 123931"/>
                  <a:gd name="csX253" fmla="*/ 28962 w 77625"/>
                  <a:gd name="csY253" fmla="*/ 20038 h 123931"/>
                  <a:gd name="csX254" fmla="*/ 29299 w 77625"/>
                  <a:gd name="csY254" fmla="*/ 20038 h 123931"/>
                  <a:gd name="csX255" fmla="*/ 29299 w 77625"/>
                  <a:gd name="csY255" fmla="*/ 19028 h 123931"/>
                  <a:gd name="csX256" fmla="*/ 29636 w 77625"/>
                  <a:gd name="csY256" fmla="*/ 19028 h 123931"/>
                  <a:gd name="csX257" fmla="*/ 29973 w 77625"/>
                  <a:gd name="csY257" fmla="*/ 16839 h 123931"/>
                  <a:gd name="csX258" fmla="*/ 30309 w 77625"/>
                  <a:gd name="csY258" fmla="*/ 16839 h 123931"/>
                  <a:gd name="csX259" fmla="*/ 30309 w 77625"/>
                  <a:gd name="csY259" fmla="*/ 15828 h 123931"/>
                  <a:gd name="csX260" fmla="*/ 30646 w 77625"/>
                  <a:gd name="csY260" fmla="*/ 15828 h 123931"/>
                  <a:gd name="csX261" fmla="*/ 30983 w 77625"/>
                  <a:gd name="csY261" fmla="*/ 13976 h 123931"/>
                  <a:gd name="csX262" fmla="*/ 31320 w 77625"/>
                  <a:gd name="csY262" fmla="*/ 13976 h 123931"/>
                  <a:gd name="csX263" fmla="*/ 31320 w 77625"/>
                  <a:gd name="csY263" fmla="*/ 13302 h 123931"/>
                  <a:gd name="csX264" fmla="*/ 31657 w 77625"/>
                  <a:gd name="csY264" fmla="*/ 13302 h 123931"/>
                  <a:gd name="csX265" fmla="*/ 31993 w 77625"/>
                  <a:gd name="csY265" fmla="*/ 11450 h 123931"/>
                  <a:gd name="csX266" fmla="*/ 32330 w 77625"/>
                  <a:gd name="csY266" fmla="*/ 11450 h 123931"/>
                  <a:gd name="csX267" fmla="*/ 32330 w 77625"/>
                  <a:gd name="csY267" fmla="*/ 10777 h 123931"/>
                  <a:gd name="csX268" fmla="*/ 32667 w 77625"/>
                  <a:gd name="csY268" fmla="*/ 10777 h 123931"/>
                  <a:gd name="csX269" fmla="*/ 32667 w 77625"/>
                  <a:gd name="csY269" fmla="*/ 9766 h 123931"/>
                  <a:gd name="csX270" fmla="*/ 33004 w 77625"/>
                  <a:gd name="csY270" fmla="*/ 9766 h 123931"/>
                  <a:gd name="csX271" fmla="*/ 33340 w 77625"/>
                  <a:gd name="csY271" fmla="*/ 8588 h 123931"/>
                  <a:gd name="csX272" fmla="*/ 33677 w 77625"/>
                  <a:gd name="csY272" fmla="*/ 8588 h 123931"/>
                  <a:gd name="csX273" fmla="*/ 33677 w 77625"/>
                  <a:gd name="csY273" fmla="*/ 7577 h 123931"/>
                  <a:gd name="csX274" fmla="*/ 34014 w 77625"/>
                  <a:gd name="csY274" fmla="*/ 7577 h 123931"/>
                  <a:gd name="csX275" fmla="*/ 34351 w 77625"/>
                  <a:gd name="csY275" fmla="*/ 6399 h 123931"/>
                  <a:gd name="csX276" fmla="*/ 34687 w 77625"/>
                  <a:gd name="csY276" fmla="*/ 6399 h 123931"/>
                  <a:gd name="csX277" fmla="*/ 35024 w 77625"/>
                  <a:gd name="csY277" fmla="*/ 5220 h 123931"/>
                  <a:gd name="csX278" fmla="*/ 35698 w 77625"/>
                  <a:gd name="csY278" fmla="*/ 4883 h 123931"/>
                  <a:gd name="csX279" fmla="*/ 36035 w 77625"/>
                  <a:gd name="csY279" fmla="*/ 3705 h 123931"/>
                  <a:gd name="csX280" fmla="*/ 36708 w 77625"/>
                  <a:gd name="csY280" fmla="*/ 3368 h 123931"/>
                  <a:gd name="csX281" fmla="*/ 36708 w 77625"/>
                  <a:gd name="csY281" fmla="*/ 2694 h 123931"/>
                  <a:gd name="csX282" fmla="*/ 37045 w 77625"/>
                  <a:gd name="csY282" fmla="*/ 2694 h 123931"/>
                  <a:gd name="csX283" fmla="*/ 38055 w 77625"/>
                  <a:gd name="csY283" fmla="*/ 1179 h 1239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Lst>
                <a:rect l="l" t="t" r="r" b="b"/>
                <a:pathLst>
                  <a:path w="77625" h="123931">
                    <a:moveTo>
                      <a:pt x="36708" y="1684"/>
                    </a:moveTo>
                    <a:cubicBezTo>
                      <a:pt x="36708" y="1684"/>
                      <a:pt x="37550" y="1347"/>
                      <a:pt x="37887" y="1010"/>
                    </a:cubicBezTo>
                    <a:lnTo>
                      <a:pt x="37887" y="674"/>
                    </a:lnTo>
                    <a:cubicBezTo>
                      <a:pt x="38729" y="168"/>
                      <a:pt x="39907" y="0"/>
                      <a:pt x="41254" y="0"/>
                    </a:cubicBezTo>
                    <a:lnTo>
                      <a:pt x="41254" y="337"/>
                    </a:lnTo>
                    <a:lnTo>
                      <a:pt x="42265" y="337"/>
                    </a:lnTo>
                    <a:cubicBezTo>
                      <a:pt x="42265" y="337"/>
                      <a:pt x="42433" y="674"/>
                      <a:pt x="42602" y="1010"/>
                    </a:cubicBezTo>
                    <a:lnTo>
                      <a:pt x="43275" y="1010"/>
                    </a:lnTo>
                    <a:cubicBezTo>
                      <a:pt x="43275" y="1010"/>
                      <a:pt x="43949" y="1852"/>
                      <a:pt x="44285" y="2189"/>
                    </a:cubicBezTo>
                    <a:cubicBezTo>
                      <a:pt x="44959" y="2694"/>
                      <a:pt x="45464" y="3199"/>
                      <a:pt x="46138" y="3705"/>
                    </a:cubicBezTo>
                    <a:lnTo>
                      <a:pt x="46138" y="4378"/>
                    </a:lnTo>
                    <a:cubicBezTo>
                      <a:pt x="46138" y="4378"/>
                      <a:pt x="46811" y="4715"/>
                      <a:pt x="47148" y="5052"/>
                    </a:cubicBezTo>
                    <a:cubicBezTo>
                      <a:pt x="47148" y="5388"/>
                      <a:pt x="47316" y="5894"/>
                      <a:pt x="47485" y="6230"/>
                    </a:cubicBezTo>
                    <a:cubicBezTo>
                      <a:pt x="47653" y="6230"/>
                      <a:pt x="47990" y="6399"/>
                      <a:pt x="48158" y="6567"/>
                    </a:cubicBezTo>
                    <a:lnTo>
                      <a:pt x="48158" y="7241"/>
                    </a:lnTo>
                    <a:lnTo>
                      <a:pt x="48495" y="7241"/>
                    </a:lnTo>
                    <a:cubicBezTo>
                      <a:pt x="48495" y="7241"/>
                      <a:pt x="48832" y="8419"/>
                      <a:pt x="49169" y="9093"/>
                    </a:cubicBezTo>
                    <a:lnTo>
                      <a:pt x="49505" y="9093"/>
                    </a:lnTo>
                    <a:cubicBezTo>
                      <a:pt x="49674" y="10103"/>
                      <a:pt x="50011" y="10945"/>
                      <a:pt x="50179" y="11955"/>
                    </a:cubicBezTo>
                    <a:lnTo>
                      <a:pt x="50516" y="11955"/>
                    </a:lnTo>
                    <a:lnTo>
                      <a:pt x="50516" y="15323"/>
                    </a:lnTo>
                    <a:lnTo>
                      <a:pt x="50179" y="15323"/>
                    </a:lnTo>
                    <a:cubicBezTo>
                      <a:pt x="50179" y="15323"/>
                      <a:pt x="50011" y="17007"/>
                      <a:pt x="49842" y="17849"/>
                    </a:cubicBezTo>
                    <a:cubicBezTo>
                      <a:pt x="48832" y="21217"/>
                      <a:pt x="47485" y="30646"/>
                      <a:pt x="51358" y="31657"/>
                    </a:cubicBezTo>
                    <a:cubicBezTo>
                      <a:pt x="52705" y="33172"/>
                      <a:pt x="57251" y="32667"/>
                      <a:pt x="60114" y="32667"/>
                    </a:cubicBezTo>
                    <a:cubicBezTo>
                      <a:pt x="68028" y="32667"/>
                      <a:pt x="77457" y="32835"/>
                      <a:pt x="77626" y="40413"/>
                    </a:cubicBezTo>
                    <a:lnTo>
                      <a:pt x="77289" y="40413"/>
                    </a:lnTo>
                    <a:cubicBezTo>
                      <a:pt x="77289" y="40413"/>
                      <a:pt x="77121" y="41928"/>
                      <a:pt x="76952" y="42602"/>
                    </a:cubicBezTo>
                    <a:lnTo>
                      <a:pt x="76616" y="42602"/>
                    </a:lnTo>
                    <a:cubicBezTo>
                      <a:pt x="76616" y="42602"/>
                      <a:pt x="76447" y="43444"/>
                      <a:pt x="76279" y="43780"/>
                    </a:cubicBezTo>
                    <a:lnTo>
                      <a:pt x="75942" y="43780"/>
                    </a:lnTo>
                    <a:lnTo>
                      <a:pt x="75942" y="44454"/>
                    </a:lnTo>
                    <a:cubicBezTo>
                      <a:pt x="75942" y="44454"/>
                      <a:pt x="75605" y="44622"/>
                      <a:pt x="75268" y="44791"/>
                    </a:cubicBezTo>
                    <a:lnTo>
                      <a:pt x="75268" y="45464"/>
                    </a:lnTo>
                    <a:cubicBezTo>
                      <a:pt x="75268" y="45464"/>
                      <a:pt x="74932" y="45633"/>
                      <a:pt x="74595" y="45801"/>
                    </a:cubicBezTo>
                    <a:lnTo>
                      <a:pt x="74595" y="46474"/>
                    </a:lnTo>
                    <a:cubicBezTo>
                      <a:pt x="74595" y="46474"/>
                      <a:pt x="73921" y="46811"/>
                      <a:pt x="73585" y="47148"/>
                    </a:cubicBezTo>
                    <a:lnTo>
                      <a:pt x="73585" y="47822"/>
                    </a:lnTo>
                    <a:cubicBezTo>
                      <a:pt x="73585" y="47822"/>
                      <a:pt x="72911" y="48327"/>
                      <a:pt x="72574" y="48495"/>
                    </a:cubicBezTo>
                    <a:cubicBezTo>
                      <a:pt x="72069" y="49169"/>
                      <a:pt x="71564" y="49674"/>
                      <a:pt x="71059" y="50347"/>
                    </a:cubicBezTo>
                    <a:lnTo>
                      <a:pt x="70385" y="50347"/>
                    </a:lnTo>
                    <a:cubicBezTo>
                      <a:pt x="70385" y="50347"/>
                      <a:pt x="70048" y="51021"/>
                      <a:pt x="69712" y="51358"/>
                    </a:cubicBezTo>
                    <a:lnTo>
                      <a:pt x="69038" y="51358"/>
                    </a:lnTo>
                    <a:lnTo>
                      <a:pt x="68701" y="52031"/>
                    </a:lnTo>
                    <a:cubicBezTo>
                      <a:pt x="68701" y="52031"/>
                      <a:pt x="67523" y="52536"/>
                      <a:pt x="66849" y="52705"/>
                    </a:cubicBezTo>
                    <a:lnTo>
                      <a:pt x="66849" y="53041"/>
                    </a:lnTo>
                    <a:lnTo>
                      <a:pt x="66176" y="53041"/>
                    </a:lnTo>
                    <a:lnTo>
                      <a:pt x="66176" y="53378"/>
                    </a:lnTo>
                    <a:cubicBezTo>
                      <a:pt x="66176" y="53378"/>
                      <a:pt x="64997" y="53883"/>
                      <a:pt x="64323" y="54052"/>
                    </a:cubicBezTo>
                    <a:lnTo>
                      <a:pt x="64323" y="54389"/>
                    </a:lnTo>
                    <a:lnTo>
                      <a:pt x="63313" y="54389"/>
                    </a:lnTo>
                    <a:lnTo>
                      <a:pt x="63313" y="54725"/>
                    </a:lnTo>
                    <a:lnTo>
                      <a:pt x="62639" y="54725"/>
                    </a:lnTo>
                    <a:lnTo>
                      <a:pt x="62639" y="55062"/>
                    </a:lnTo>
                    <a:cubicBezTo>
                      <a:pt x="62639" y="55062"/>
                      <a:pt x="61461" y="55231"/>
                      <a:pt x="60787" y="55399"/>
                    </a:cubicBezTo>
                    <a:lnTo>
                      <a:pt x="60787" y="55736"/>
                    </a:lnTo>
                    <a:lnTo>
                      <a:pt x="59777" y="55736"/>
                    </a:lnTo>
                    <a:lnTo>
                      <a:pt x="59777" y="56072"/>
                    </a:lnTo>
                    <a:lnTo>
                      <a:pt x="58598" y="56072"/>
                    </a:lnTo>
                    <a:lnTo>
                      <a:pt x="58598" y="56409"/>
                    </a:lnTo>
                    <a:lnTo>
                      <a:pt x="57251" y="56409"/>
                    </a:lnTo>
                    <a:lnTo>
                      <a:pt x="57251" y="56746"/>
                    </a:lnTo>
                    <a:lnTo>
                      <a:pt x="56072" y="56746"/>
                    </a:lnTo>
                    <a:lnTo>
                      <a:pt x="56072" y="57083"/>
                    </a:lnTo>
                    <a:lnTo>
                      <a:pt x="54894" y="57083"/>
                    </a:lnTo>
                    <a:lnTo>
                      <a:pt x="54894" y="57419"/>
                    </a:lnTo>
                    <a:lnTo>
                      <a:pt x="53715" y="57419"/>
                    </a:lnTo>
                    <a:lnTo>
                      <a:pt x="53715" y="57756"/>
                    </a:lnTo>
                    <a:lnTo>
                      <a:pt x="52536" y="57756"/>
                    </a:lnTo>
                    <a:lnTo>
                      <a:pt x="52536" y="58093"/>
                    </a:lnTo>
                    <a:lnTo>
                      <a:pt x="51358" y="58093"/>
                    </a:lnTo>
                    <a:lnTo>
                      <a:pt x="51358" y="58430"/>
                    </a:lnTo>
                    <a:lnTo>
                      <a:pt x="50179" y="58430"/>
                    </a:lnTo>
                    <a:lnTo>
                      <a:pt x="50179" y="58767"/>
                    </a:lnTo>
                    <a:cubicBezTo>
                      <a:pt x="50179" y="58767"/>
                      <a:pt x="49000" y="58935"/>
                      <a:pt x="48327" y="59103"/>
                    </a:cubicBezTo>
                    <a:lnTo>
                      <a:pt x="48327" y="59440"/>
                    </a:lnTo>
                    <a:cubicBezTo>
                      <a:pt x="48327" y="59440"/>
                      <a:pt x="46980" y="59777"/>
                      <a:pt x="46474" y="60114"/>
                    </a:cubicBezTo>
                    <a:lnTo>
                      <a:pt x="46474" y="60450"/>
                    </a:lnTo>
                    <a:lnTo>
                      <a:pt x="45801" y="60450"/>
                    </a:lnTo>
                    <a:cubicBezTo>
                      <a:pt x="45801" y="60450"/>
                      <a:pt x="45633" y="60956"/>
                      <a:pt x="45464" y="61124"/>
                    </a:cubicBezTo>
                    <a:lnTo>
                      <a:pt x="44791" y="61124"/>
                    </a:lnTo>
                    <a:lnTo>
                      <a:pt x="43275" y="62976"/>
                    </a:lnTo>
                    <a:cubicBezTo>
                      <a:pt x="43275" y="62976"/>
                      <a:pt x="42265" y="63818"/>
                      <a:pt x="41760" y="64155"/>
                    </a:cubicBezTo>
                    <a:lnTo>
                      <a:pt x="41760" y="64829"/>
                    </a:lnTo>
                    <a:cubicBezTo>
                      <a:pt x="41760" y="64829"/>
                      <a:pt x="41423" y="64997"/>
                      <a:pt x="41086" y="65165"/>
                    </a:cubicBezTo>
                    <a:cubicBezTo>
                      <a:pt x="41086" y="65502"/>
                      <a:pt x="40918" y="65839"/>
                      <a:pt x="40749" y="66176"/>
                    </a:cubicBezTo>
                    <a:lnTo>
                      <a:pt x="40413" y="66176"/>
                    </a:lnTo>
                    <a:lnTo>
                      <a:pt x="40413" y="66849"/>
                    </a:lnTo>
                    <a:cubicBezTo>
                      <a:pt x="40413" y="66849"/>
                      <a:pt x="40076" y="67018"/>
                      <a:pt x="39739" y="67186"/>
                    </a:cubicBezTo>
                    <a:cubicBezTo>
                      <a:pt x="39739" y="67691"/>
                      <a:pt x="39571" y="68028"/>
                      <a:pt x="39402" y="68365"/>
                    </a:cubicBezTo>
                    <a:lnTo>
                      <a:pt x="39065" y="68365"/>
                    </a:lnTo>
                    <a:lnTo>
                      <a:pt x="39065" y="69038"/>
                    </a:lnTo>
                    <a:lnTo>
                      <a:pt x="38729" y="69038"/>
                    </a:lnTo>
                    <a:cubicBezTo>
                      <a:pt x="38729" y="69038"/>
                      <a:pt x="38392" y="70217"/>
                      <a:pt x="38055" y="70890"/>
                    </a:cubicBezTo>
                    <a:lnTo>
                      <a:pt x="37718" y="70890"/>
                    </a:lnTo>
                    <a:lnTo>
                      <a:pt x="37718" y="71901"/>
                    </a:lnTo>
                    <a:lnTo>
                      <a:pt x="37382" y="71901"/>
                    </a:lnTo>
                    <a:cubicBezTo>
                      <a:pt x="37382" y="71901"/>
                      <a:pt x="37213" y="72743"/>
                      <a:pt x="37045" y="73079"/>
                    </a:cubicBezTo>
                    <a:lnTo>
                      <a:pt x="36708" y="73079"/>
                    </a:lnTo>
                    <a:cubicBezTo>
                      <a:pt x="36708" y="73079"/>
                      <a:pt x="36540" y="74258"/>
                      <a:pt x="36371" y="74932"/>
                    </a:cubicBezTo>
                    <a:lnTo>
                      <a:pt x="36035" y="74932"/>
                    </a:lnTo>
                    <a:lnTo>
                      <a:pt x="36035" y="75605"/>
                    </a:lnTo>
                    <a:lnTo>
                      <a:pt x="35698" y="75605"/>
                    </a:lnTo>
                    <a:cubicBezTo>
                      <a:pt x="35698" y="75605"/>
                      <a:pt x="35529" y="76784"/>
                      <a:pt x="35361" y="77457"/>
                    </a:cubicBezTo>
                    <a:lnTo>
                      <a:pt x="35024" y="77457"/>
                    </a:lnTo>
                    <a:lnTo>
                      <a:pt x="35024" y="78468"/>
                    </a:lnTo>
                    <a:lnTo>
                      <a:pt x="34687" y="78468"/>
                    </a:lnTo>
                    <a:lnTo>
                      <a:pt x="34687" y="79478"/>
                    </a:lnTo>
                    <a:lnTo>
                      <a:pt x="34351" y="79478"/>
                    </a:lnTo>
                    <a:lnTo>
                      <a:pt x="34351" y="80488"/>
                    </a:lnTo>
                    <a:lnTo>
                      <a:pt x="34014" y="80488"/>
                    </a:lnTo>
                    <a:lnTo>
                      <a:pt x="34014" y="81499"/>
                    </a:lnTo>
                    <a:lnTo>
                      <a:pt x="33677" y="81499"/>
                    </a:lnTo>
                    <a:lnTo>
                      <a:pt x="33677" y="82509"/>
                    </a:lnTo>
                    <a:lnTo>
                      <a:pt x="33340" y="82509"/>
                    </a:lnTo>
                    <a:cubicBezTo>
                      <a:pt x="32667" y="85203"/>
                      <a:pt x="32162" y="87897"/>
                      <a:pt x="31488" y="90591"/>
                    </a:cubicBezTo>
                    <a:cubicBezTo>
                      <a:pt x="29131" y="97327"/>
                      <a:pt x="26942" y="104568"/>
                      <a:pt x="23742" y="110629"/>
                    </a:cubicBezTo>
                    <a:lnTo>
                      <a:pt x="23742" y="111303"/>
                    </a:lnTo>
                    <a:lnTo>
                      <a:pt x="23406" y="111303"/>
                    </a:lnTo>
                    <a:lnTo>
                      <a:pt x="23406" y="111976"/>
                    </a:lnTo>
                    <a:lnTo>
                      <a:pt x="23069" y="111976"/>
                    </a:lnTo>
                    <a:lnTo>
                      <a:pt x="23069" y="112650"/>
                    </a:lnTo>
                    <a:lnTo>
                      <a:pt x="22732" y="112650"/>
                    </a:lnTo>
                    <a:lnTo>
                      <a:pt x="22732" y="113324"/>
                    </a:lnTo>
                    <a:cubicBezTo>
                      <a:pt x="20038" y="117702"/>
                      <a:pt x="16333" y="122585"/>
                      <a:pt x="10777" y="123932"/>
                    </a:cubicBezTo>
                    <a:cubicBezTo>
                      <a:pt x="9598" y="123763"/>
                      <a:pt x="8419" y="123595"/>
                      <a:pt x="7409" y="123258"/>
                    </a:cubicBezTo>
                    <a:cubicBezTo>
                      <a:pt x="6904" y="122416"/>
                      <a:pt x="6230" y="122585"/>
                      <a:pt x="5557" y="122080"/>
                    </a:cubicBezTo>
                    <a:cubicBezTo>
                      <a:pt x="5388" y="121743"/>
                      <a:pt x="5052" y="121406"/>
                      <a:pt x="4883" y="121069"/>
                    </a:cubicBezTo>
                    <a:lnTo>
                      <a:pt x="4546" y="121069"/>
                    </a:lnTo>
                    <a:lnTo>
                      <a:pt x="4546" y="120396"/>
                    </a:lnTo>
                    <a:cubicBezTo>
                      <a:pt x="4546" y="120396"/>
                      <a:pt x="3873" y="120059"/>
                      <a:pt x="3705" y="119722"/>
                    </a:cubicBezTo>
                    <a:lnTo>
                      <a:pt x="3705" y="119049"/>
                    </a:lnTo>
                    <a:cubicBezTo>
                      <a:pt x="3705" y="119049"/>
                      <a:pt x="3199" y="118880"/>
                      <a:pt x="3031" y="118712"/>
                    </a:cubicBezTo>
                    <a:cubicBezTo>
                      <a:pt x="3031" y="118207"/>
                      <a:pt x="2863" y="117870"/>
                      <a:pt x="2694" y="117365"/>
                    </a:cubicBezTo>
                    <a:lnTo>
                      <a:pt x="2357" y="117365"/>
                    </a:lnTo>
                    <a:cubicBezTo>
                      <a:pt x="2357" y="117365"/>
                      <a:pt x="2189" y="116523"/>
                      <a:pt x="2021" y="116186"/>
                    </a:cubicBezTo>
                    <a:lnTo>
                      <a:pt x="1684" y="116186"/>
                    </a:lnTo>
                    <a:cubicBezTo>
                      <a:pt x="1515" y="115176"/>
                      <a:pt x="1347" y="114165"/>
                      <a:pt x="1010" y="112987"/>
                    </a:cubicBezTo>
                    <a:lnTo>
                      <a:pt x="674" y="112987"/>
                    </a:lnTo>
                    <a:lnTo>
                      <a:pt x="674" y="111808"/>
                    </a:lnTo>
                    <a:lnTo>
                      <a:pt x="337" y="111808"/>
                    </a:lnTo>
                    <a:cubicBezTo>
                      <a:pt x="337" y="109451"/>
                      <a:pt x="168" y="107262"/>
                      <a:pt x="0" y="104904"/>
                    </a:cubicBezTo>
                    <a:lnTo>
                      <a:pt x="337" y="104904"/>
                    </a:lnTo>
                    <a:cubicBezTo>
                      <a:pt x="337" y="103389"/>
                      <a:pt x="505" y="102042"/>
                      <a:pt x="674" y="100526"/>
                    </a:cubicBezTo>
                    <a:cubicBezTo>
                      <a:pt x="1347" y="98506"/>
                      <a:pt x="1852" y="95980"/>
                      <a:pt x="2526" y="93959"/>
                    </a:cubicBezTo>
                    <a:lnTo>
                      <a:pt x="2526" y="92781"/>
                    </a:lnTo>
                    <a:lnTo>
                      <a:pt x="2863" y="92781"/>
                    </a:lnTo>
                    <a:lnTo>
                      <a:pt x="2863" y="91770"/>
                    </a:lnTo>
                    <a:lnTo>
                      <a:pt x="3199" y="91770"/>
                    </a:lnTo>
                    <a:lnTo>
                      <a:pt x="3199" y="90760"/>
                    </a:lnTo>
                    <a:lnTo>
                      <a:pt x="3536" y="90760"/>
                    </a:lnTo>
                    <a:lnTo>
                      <a:pt x="3536" y="89581"/>
                    </a:lnTo>
                    <a:lnTo>
                      <a:pt x="3873" y="89581"/>
                    </a:lnTo>
                    <a:lnTo>
                      <a:pt x="3873" y="88571"/>
                    </a:lnTo>
                    <a:lnTo>
                      <a:pt x="4210" y="88571"/>
                    </a:lnTo>
                    <a:lnTo>
                      <a:pt x="4210" y="87561"/>
                    </a:lnTo>
                    <a:lnTo>
                      <a:pt x="4546" y="87561"/>
                    </a:lnTo>
                    <a:lnTo>
                      <a:pt x="4546" y="86550"/>
                    </a:lnTo>
                    <a:lnTo>
                      <a:pt x="4883" y="86550"/>
                    </a:lnTo>
                    <a:lnTo>
                      <a:pt x="4883" y="85540"/>
                    </a:lnTo>
                    <a:lnTo>
                      <a:pt x="5220" y="85540"/>
                    </a:lnTo>
                    <a:lnTo>
                      <a:pt x="5220" y="84866"/>
                    </a:lnTo>
                    <a:lnTo>
                      <a:pt x="5557" y="84866"/>
                    </a:lnTo>
                    <a:lnTo>
                      <a:pt x="5557" y="83856"/>
                    </a:lnTo>
                    <a:lnTo>
                      <a:pt x="5894" y="83856"/>
                    </a:lnTo>
                    <a:lnTo>
                      <a:pt x="5894" y="82846"/>
                    </a:lnTo>
                    <a:lnTo>
                      <a:pt x="6230" y="82846"/>
                    </a:lnTo>
                    <a:lnTo>
                      <a:pt x="6230" y="81835"/>
                    </a:lnTo>
                    <a:lnTo>
                      <a:pt x="6567" y="81835"/>
                    </a:lnTo>
                    <a:lnTo>
                      <a:pt x="6567" y="80825"/>
                    </a:lnTo>
                    <a:lnTo>
                      <a:pt x="6904" y="80825"/>
                    </a:lnTo>
                    <a:lnTo>
                      <a:pt x="6904" y="79815"/>
                    </a:lnTo>
                    <a:lnTo>
                      <a:pt x="7241" y="79815"/>
                    </a:lnTo>
                    <a:lnTo>
                      <a:pt x="7241" y="79141"/>
                    </a:lnTo>
                    <a:lnTo>
                      <a:pt x="7577" y="79141"/>
                    </a:lnTo>
                    <a:lnTo>
                      <a:pt x="7577" y="78131"/>
                    </a:lnTo>
                    <a:lnTo>
                      <a:pt x="7914" y="78131"/>
                    </a:lnTo>
                    <a:cubicBezTo>
                      <a:pt x="7914" y="78131"/>
                      <a:pt x="8083" y="76952"/>
                      <a:pt x="8251" y="76279"/>
                    </a:cubicBezTo>
                    <a:lnTo>
                      <a:pt x="8588" y="76279"/>
                    </a:lnTo>
                    <a:lnTo>
                      <a:pt x="8588" y="75605"/>
                    </a:lnTo>
                    <a:lnTo>
                      <a:pt x="8924" y="75605"/>
                    </a:lnTo>
                    <a:lnTo>
                      <a:pt x="8924" y="74595"/>
                    </a:lnTo>
                    <a:lnTo>
                      <a:pt x="9261" y="74595"/>
                    </a:lnTo>
                    <a:lnTo>
                      <a:pt x="9261" y="73921"/>
                    </a:lnTo>
                    <a:lnTo>
                      <a:pt x="9598" y="73921"/>
                    </a:lnTo>
                    <a:lnTo>
                      <a:pt x="9598" y="72911"/>
                    </a:lnTo>
                    <a:lnTo>
                      <a:pt x="9935" y="72911"/>
                    </a:lnTo>
                    <a:cubicBezTo>
                      <a:pt x="9935" y="72911"/>
                      <a:pt x="10103" y="72069"/>
                      <a:pt x="10272" y="71732"/>
                    </a:cubicBezTo>
                    <a:lnTo>
                      <a:pt x="10608" y="71732"/>
                    </a:lnTo>
                    <a:lnTo>
                      <a:pt x="10608" y="71059"/>
                    </a:lnTo>
                    <a:lnTo>
                      <a:pt x="10945" y="71059"/>
                    </a:lnTo>
                    <a:lnTo>
                      <a:pt x="10945" y="70048"/>
                    </a:lnTo>
                    <a:lnTo>
                      <a:pt x="11282" y="70048"/>
                    </a:lnTo>
                    <a:cubicBezTo>
                      <a:pt x="11282" y="70048"/>
                      <a:pt x="11787" y="68870"/>
                      <a:pt x="11955" y="68196"/>
                    </a:cubicBezTo>
                    <a:lnTo>
                      <a:pt x="12292" y="68196"/>
                    </a:lnTo>
                    <a:lnTo>
                      <a:pt x="12292" y="67523"/>
                    </a:lnTo>
                    <a:lnTo>
                      <a:pt x="12629" y="67523"/>
                    </a:lnTo>
                    <a:lnTo>
                      <a:pt x="12629" y="66849"/>
                    </a:lnTo>
                    <a:lnTo>
                      <a:pt x="12966" y="66849"/>
                    </a:lnTo>
                    <a:lnTo>
                      <a:pt x="12966" y="66176"/>
                    </a:lnTo>
                    <a:lnTo>
                      <a:pt x="13302" y="66176"/>
                    </a:lnTo>
                    <a:lnTo>
                      <a:pt x="13302" y="65502"/>
                    </a:lnTo>
                    <a:lnTo>
                      <a:pt x="13639" y="65502"/>
                    </a:lnTo>
                    <a:lnTo>
                      <a:pt x="13639" y="64829"/>
                    </a:lnTo>
                    <a:lnTo>
                      <a:pt x="13976" y="64829"/>
                    </a:lnTo>
                    <a:lnTo>
                      <a:pt x="13976" y="64155"/>
                    </a:lnTo>
                    <a:lnTo>
                      <a:pt x="14313" y="64155"/>
                    </a:lnTo>
                    <a:lnTo>
                      <a:pt x="14313" y="63481"/>
                    </a:lnTo>
                    <a:lnTo>
                      <a:pt x="14650" y="63481"/>
                    </a:lnTo>
                    <a:lnTo>
                      <a:pt x="14650" y="62808"/>
                    </a:lnTo>
                    <a:lnTo>
                      <a:pt x="14986" y="62808"/>
                    </a:lnTo>
                    <a:cubicBezTo>
                      <a:pt x="14986" y="62808"/>
                      <a:pt x="15155" y="61966"/>
                      <a:pt x="15323" y="61629"/>
                    </a:cubicBezTo>
                    <a:lnTo>
                      <a:pt x="15660" y="61629"/>
                    </a:lnTo>
                    <a:lnTo>
                      <a:pt x="15660" y="60956"/>
                    </a:lnTo>
                    <a:lnTo>
                      <a:pt x="15997" y="60956"/>
                    </a:lnTo>
                    <a:lnTo>
                      <a:pt x="15997" y="60282"/>
                    </a:lnTo>
                    <a:lnTo>
                      <a:pt x="16333" y="60282"/>
                    </a:lnTo>
                    <a:lnTo>
                      <a:pt x="16333" y="59609"/>
                    </a:lnTo>
                    <a:lnTo>
                      <a:pt x="16670" y="59609"/>
                    </a:lnTo>
                    <a:lnTo>
                      <a:pt x="16670" y="58935"/>
                    </a:lnTo>
                    <a:lnTo>
                      <a:pt x="17007" y="58935"/>
                    </a:lnTo>
                    <a:cubicBezTo>
                      <a:pt x="17007" y="58935"/>
                      <a:pt x="17175" y="58093"/>
                      <a:pt x="17344" y="57588"/>
                    </a:cubicBezTo>
                    <a:lnTo>
                      <a:pt x="17681" y="57588"/>
                    </a:lnTo>
                    <a:lnTo>
                      <a:pt x="17681" y="56914"/>
                    </a:lnTo>
                    <a:lnTo>
                      <a:pt x="18017" y="56914"/>
                    </a:lnTo>
                    <a:lnTo>
                      <a:pt x="18017" y="55904"/>
                    </a:lnTo>
                    <a:lnTo>
                      <a:pt x="18354" y="55904"/>
                    </a:lnTo>
                    <a:cubicBezTo>
                      <a:pt x="18354" y="55904"/>
                      <a:pt x="18522" y="55062"/>
                      <a:pt x="18691" y="54725"/>
                    </a:cubicBezTo>
                    <a:lnTo>
                      <a:pt x="19028" y="54725"/>
                    </a:lnTo>
                    <a:lnTo>
                      <a:pt x="19028" y="53715"/>
                    </a:lnTo>
                    <a:lnTo>
                      <a:pt x="19364" y="53715"/>
                    </a:lnTo>
                    <a:lnTo>
                      <a:pt x="19364" y="52705"/>
                    </a:lnTo>
                    <a:lnTo>
                      <a:pt x="19701" y="52705"/>
                    </a:lnTo>
                    <a:lnTo>
                      <a:pt x="19701" y="52031"/>
                    </a:lnTo>
                    <a:lnTo>
                      <a:pt x="20038" y="52031"/>
                    </a:lnTo>
                    <a:cubicBezTo>
                      <a:pt x="20206" y="51021"/>
                      <a:pt x="20375" y="50179"/>
                      <a:pt x="20711" y="49169"/>
                    </a:cubicBezTo>
                    <a:lnTo>
                      <a:pt x="21048" y="49169"/>
                    </a:lnTo>
                    <a:lnTo>
                      <a:pt x="21048" y="47990"/>
                    </a:lnTo>
                    <a:lnTo>
                      <a:pt x="21385" y="47990"/>
                    </a:lnTo>
                    <a:lnTo>
                      <a:pt x="21385" y="46980"/>
                    </a:lnTo>
                    <a:lnTo>
                      <a:pt x="21722" y="46980"/>
                    </a:lnTo>
                    <a:lnTo>
                      <a:pt x="21722" y="45801"/>
                    </a:lnTo>
                    <a:lnTo>
                      <a:pt x="22059" y="45801"/>
                    </a:lnTo>
                    <a:lnTo>
                      <a:pt x="22059" y="44622"/>
                    </a:lnTo>
                    <a:lnTo>
                      <a:pt x="22395" y="44622"/>
                    </a:lnTo>
                    <a:cubicBezTo>
                      <a:pt x="22395" y="43612"/>
                      <a:pt x="22564" y="42770"/>
                      <a:pt x="22732" y="41760"/>
                    </a:cubicBezTo>
                    <a:lnTo>
                      <a:pt x="23069" y="41760"/>
                    </a:lnTo>
                    <a:lnTo>
                      <a:pt x="23069" y="40244"/>
                    </a:lnTo>
                    <a:lnTo>
                      <a:pt x="23406" y="40244"/>
                    </a:lnTo>
                    <a:cubicBezTo>
                      <a:pt x="23742" y="38224"/>
                      <a:pt x="24248" y="36203"/>
                      <a:pt x="24584" y="34351"/>
                    </a:cubicBezTo>
                    <a:cubicBezTo>
                      <a:pt x="25931" y="30309"/>
                      <a:pt x="27279" y="26437"/>
                      <a:pt x="28626" y="22395"/>
                    </a:cubicBezTo>
                    <a:lnTo>
                      <a:pt x="28626" y="21217"/>
                    </a:lnTo>
                    <a:lnTo>
                      <a:pt x="28962" y="21217"/>
                    </a:lnTo>
                    <a:lnTo>
                      <a:pt x="28962" y="20038"/>
                    </a:lnTo>
                    <a:lnTo>
                      <a:pt x="29299" y="20038"/>
                    </a:lnTo>
                    <a:lnTo>
                      <a:pt x="29299" y="19028"/>
                    </a:lnTo>
                    <a:lnTo>
                      <a:pt x="29636" y="19028"/>
                    </a:lnTo>
                    <a:cubicBezTo>
                      <a:pt x="29636" y="19028"/>
                      <a:pt x="29804" y="17512"/>
                      <a:pt x="29973" y="16839"/>
                    </a:cubicBezTo>
                    <a:lnTo>
                      <a:pt x="30309" y="16839"/>
                    </a:lnTo>
                    <a:lnTo>
                      <a:pt x="30309" y="15828"/>
                    </a:lnTo>
                    <a:lnTo>
                      <a:pt x="30646" y="15828"/>
                    </a:lnTo>
                    <a:cubicBezTo>
                      <a:pt x="30646" y="15828"/>
                      <a:pt x="30815" y="14650"/>
                      <a:pt x="30983" y="13976"/>
                    </a:cubicBezTo>
                    <a:lnTo>
                      <a:pt x="31320" y="13976"/>
                    </a:lnTo>
                    <a:lnTo>
                      <a:pt x="31320" y="13302"/>
                    </a:lnTo>
                    <a:lnTo>
                      <a:pt x="31657" y="13302"/>
                    </a:lnTo>
                    <a:cubicBezTo>
                      <a:pt x="31657" y="13302"/>
                      <a:pt x="31825" y="12124"/>
                      <a:pt x="31993" y="11450"/>
                    </a:cubicBezTo>
                    <a:lnTo>
                      <a:pt x="32330" y="11450"/>
                    </a:lnTo>
                    <a:lnTo>
                      <a:pt x="32330" y="10777"/>
                    </a:lnTo>
                    <a:lnTo>
                      <a:pt x="32667" y="10777"/>
                    </a:lnTo>
                    <a:lnTo>
                      <a:pt x="32667" y="9766"/>
                    </a:lnTo>
                    <a:lnTo>
                      <a:pt x="33004" y="9766"/>
                    </a:lnTo>
                    <a:cubicBezTo>
                      <a:pt x="33004" y="9766"/>
                      <a:pt x="33172" y="8924"/>
                      <a:pt x="33340" y="8588"/>
                    </a:cubicBezTo>
                    <a:lnTo>
                      <a:pt x="33677" y="8588"/>
                    </a:lnTo>
                    <a:lnTo>
                      <a:pt x="33677" y="7577"/>
                    </a:lnTo>
                    <a:lnTo>
                      <a:pt x="34014" y="7577"/>
                    </a:lnTo>
                    <a:cubicBezTo>
                      <a:pt x="34014" y="7577"/>
                      <a:pt x="34182" y="6735"/>
                      <a:pt x="34351" y="6399"/>
                    </a:cubicBezTo>
                    <a:lnTo>
                      <a:pt x="34687" y="6399"/>
                    </a:lnTo>
                    <a:cubicBezTo>
                      <a:pt x="34687" y="6399"/>
                      <a:pt x="34856" y="5557"/>
                      <a:pt x="35024" y="5220"/>
                    </a:cubicBezTo>
                    <a:cubicBezTo>
                      <a:pt x="35193" y="5220"/>
                      <a:pt x="35529" y="5052"/>
                      <a:pt x="35698" y="4883"/>
                    </a:cubicBezTo>
                    <a:cubicBezTo>
                      <a:pt x="35698" y="4378"/>
                      <a:pt x="35866" y="4041"/>
                      <a:pt x="36035" y="3705"/>
                    </a:cubicBezTo>
                    <a:cubicBezTo>
                      <a:pt x="36203" y="3705"/>
                      <a:pt x="36371" y="3536"/>
                      <a:pt x="36708" y="3368"/>
                    </a:cubicBezTo>
                    <a:lnTo>
                      <a:pt x="36708" y="2694"/>
                    </a:lnTo>
                    <a:lnTo>
                      <a:pt x="37045" y="2694"/>
                    </a:lnTo>
                    <a:cubicBezTo>
                      <a:pt x="37045" y="2694"/>
                      <a:pt x="37718" y="2021"/>
                      <a:pt x="38055" y="1179"/>
                    </a:cubicBezTo>
                  </a:path>
                </a:pathLst>
              </a:custGeom>
              <a:solidFill>
                <a:srgbClr val="FFFFFF"/>
              </a:solidFill>
              <a:ln w="16836" cap="flat">
                <a:noFill/>
                <a:prstDash val="solid"/>
                <a:miter/>
              </a:ln>
            </p:spPr>
            <p:txBody>
              <a:bodyPr/>
              <a:lstStyle/>
              <a:p>
                <a:endParaRPr lang="da-DK"/>
              </a:p>
            </p:txBody>
          </p:sp>
          <p:sp>
            <p:nvSpPr>
              <p:cNvPr id="201" name="Freeform: Shape 200">
                <a:extLst>
                  <a:ext uri="{FF2B5EF4-FFF2-40B4-BE49-F238E27FC236}">
                    <a16:creationId xmlns:a16="http://schemas.microsoft.com/office/drawing/2014/main" id="{57866A52-8A03-A471-D84A-A4C504CB97D6}"/>
                  </a:ext>
                </a:extLst>
              </p:cNvPr>
              <p:cNvSpPr/>
              <p:nvPr/>
            </p:nvSpPr>
            <p:spPr>
              <a:xfrm>
                <a:off x="14478845" y="29427694"/>
                <a:ext cx="61557" cy="92443"/>
              </a:xfrm>
              <a:custGeom>
                <a:avLst/>
                <a:gdLst>
                  <a:gd name="csX0" fmla="*/ 54567 w 61557"/>
                  <a:gd name="csY0" fmla="*/ 1347 h 92443"/>
                  <a:gd name="csX1" fmla="*/ 57935 w 61557"/>
                  <a:gd name="csY1" fmla="*/ 2021 h 92443"/>
                  <a:gd name="csX2" fmla="*/ 59451 w 61557"/>
                  <a:gd name="csY2" fmla="*/ 3873 h 92443"/>
                  <a:gd name="csX3" fmla="*/ 60124 w 61557"/>
                  <a:gd name="csY3" fmla="*/ 4210 h 92443"/>
                  <a:gd name="csX4" fmla="*/ 60124 w 61557"/>
                  <a:gd name="csY4" fmla="*/ 4883 h 92443"/>
                  <a:gd name="csX5" fmla="*/ 60798 w 61557"/>
                  <a:gd name="csY5" fmla="*/ 5220 h 92443"/>
                  <a:gd name="csX6" fmla="*/ 60798 w 61557"/>
                  <a:gd name="csY6" fmla="*/ 6230 h 92443"/>
                  <a:gd name="csX7" fmla="*/ 61134 w 61557"/>
                  <a:gd name="csY7" fmla="*/ 6230 h 92443"/>
                  <a:gd name="csX8" fmla="*/ 61134 w 61557"/>
                  <a:gd name="csY8" fmla="*/ 7072 h 92443"/>
                  <a:gd name="csX9" fmla="*/ 61471 w 61557"/>
                  <a:gd name="csY9" fmla="*/ 7072 h 92443"/>
                  <a:gd name="csX10" fmla="*/ 59619 w 61557"/>
                  <a:gd name="csY10" fmla="*/ 14650 h 92443"/>
                  <a:gd name="csX11" fmla="*/ 58945 w 61557"/>
                  <a:gd name="csY11" fmla="*/ 14986 h 92443"/>
                  <a:gd name="csX12" fmla="*/ 58609 w 61557"/>
                  <a:gd name="csY12" fmla="*/ 16165 h 92443"/>
                  <a:gd name="csX13" fmla="*/ 57935 w 61557"/>
                  <a:gd name="csY13" fmla="*/ 16502 h 92443"/>
                  <a:gd name="csX14" fmla="*/ 57935 w 61557"/>
                  <a:gd name="csY14" fmla="*/ 17175 h 92443"/>
                  <a:gd name="csX15" fmla="*/ 57262 w 61557"/>
                  <a:gd name="csY15" fmla="*/ 17512 h 92443"/>
                  <a:gd name="csX16" fmla="*/ 57262 w 61557"/>
                  <a:gd name="csY16" fmla="*/ 18186 h 92443"/>
                  <a:gd name="csX17" fmla="*/ 56588 w 61557"/>
                  <a:gd name="csY17" fmla="*/ 18522 h 92443"/>
                  <a:gd name="csX18" fmla="*/ 56588 w 61557"/>
                  <a:gd name="csY18" fmla="*/ 19196 h 92443"/>
                  <a:gd name="csX19" fmla="*/ 55578 w 61557"/>
                  <a:gd name="csY19" fmla="*/ 19870 h 92443"/>
                  <a:gd name="csX20" fmla="*/ 55578 w 61557"/>
                  <a:gd name="csY20" fmla="*/ 20543 h 92443"/>
                  <a:gd name="csX21" fmla="*/ 54567 w 61557"/>
                  <a:gd name="csY21" fmla="*/ 21217 h 92443"/>
                  <a:gd name="csX22" fmla="*/ 54567 w 61557"/>
                  <a:gd name="csY22" fmla="*/ 21890 h 92443"/>
                  <a:gd name="csX23" fmla="*/ 53389 w 61557"/>
                  <a:gd name="csY23" fmla="*/ 22900 h 92443"/>
                  <a:gd name="csX24" fmla="*/ 53389 w 61557"/>
                  <a:gd name="csY24" fmla="*/ 23574 h 92443"/>
                  <a:gd name="csX25" fmla="*/ 52210 w 61557"/>
                  <a:gd name="csY25" fmla="*/ 24584 h 92443"/>
                  <a:gd name="csX26" fmla="*/ 52210 w 61557"/>
                  <a:gd name="csY26" fmla="*/ 25258 h 92443"/>
                  <a:gd name="csX27" fmla="*/ 51031 w 61557"/>
                  <a:gd name="csY27" fmla="*/ 26268 h 92443"/>
                  <a:gd name="csX28" fmla="*/ 51031 w 61557"/>
                  <a:gd name="csY28" fmla="*/ 26942 h 92443"/>
                  <a:gd name="csX29" fmla="*/ 49853 w 61557"/>
                  <a:gd name="csY29" fmla="*/ 27952 h 92443"/>
                  <a:gd name="csX30" fmla="*/ 49853 w 61557"/>
                  <a:gd name="csY30" fmla="*/ 28626 h 92443"/>
                  <a:gd name="csX31" fmla="*/ 48842 w 61557"/>
                  <a:gd name="csY31" fmla="*/ 29299 h 92443"/>
                  <a:gd name="csX32" fmla="*/ 48506 w 61557"/>
                  <a:gd name="csY32" fmla="*/ 30309 h 92443"/>
                  <a:gd name="csX33" fmla="*/ 47832 w 61557"/>
                  <a:gd name="csY33" fmla="*/ 30646 h 92443"/>
                  <a:gd name="csX34" fmla="*/ 47832 w 61557"/>
                  <a:gd name="csY34" fmla="*/ 31320 h 92443"/>
                  <a:gd name="csX35" fmla="*/ 47159 w 61557"/>
                  <a:gd name="csY35" fmla="*/ 31657 h 92443"/>
                  <a:gd name="csX36" fmla="*/ 47159 w 61557"/>
                  <a:gd name="csY36" fmla="*/ 32330 h 92443"/>
                  <a:gd name="csX37" fmla="*/ 46148 w 61557"/>
                  <a:gd name="csY37" fmla="*/ 33004 h 92443"/>
                  <a:gd name="csX38" fmla="*/ 46148 w 61557"/>
                  <a:gd name="csY38" fmla="*/ 33677 h 92443"/>
                  <a:gd name="csX39" fmla="*/ 45475 w 61557"/>
                  <a:gd name="csY39" fmla="*/ 34014 h 92443"/>
                  <a:gd name="csX40" fmla="*/ 45138 w 61557"/>
                  <a:gd name="csY40" fmla="*/ 35024 h 92443"/>
                  <a:gd name="csX41" fmla="*/ 44801 w 61557"/>
                  <a:gd name="csY41" fmla="*/ 35024 h 92443"/>
                  <a:gd name="csX42" fmla="*/ 44801 w 61557"/>
                  <a:gd name="csY42" fmla="*/ 35698 h 92443"/>
                  <a:gd name="csX43" fmla="*/ 44128 w 61557"/>
                  <a:gd name="csY43" fmla="*/ 36035 h 92443"/>
                  <a:gd name="csX44" fmla="*/ 44128 w 61557"/>
                  <a:gd name="csY44" fmla="*/ 36708 h 92443"/>
                  <a:gd name="csX45" fmla="*/ 43454 w 61557"/>
                  <a:gd name="csY45" fmla="*/ 37045 h 92443"/>
                  <a:gd name="csX46" fmla="*/ 43454 w 61557"/>
                  <a:gd name="csY46" fmla="*/ 37718 h 92443"/>
                  <a:gd name="csX47" fmla="*/ 42780 w 61557"/>
                  <a:gd name="csY47" fmla="*/ 38055 h 92443"/>
                  <a:gd name="csX48" fmla="*/ 42780 w 61557"/>
                  <a:gd name="csY48" fmla="*/ 38729 h 92443"/>
                  <a:gd name="csX49" fmla="*/ 42107 w 61557"/>
                  <a:gd name="csY49" fmla="*/ 39065 h 92443"/>
                  <a:gd name="csX50" fmla="*/ 42107 w 61557"/>
                  <a:gd name="csY50" fmla="*/ 39739 h 92443"/>
                  <a:gd name="csX51" fmla="*/ 41433 w 61557"/>
                  <a:gd name="csY51" fmla="*/ 40076 h 92443"/>
                  <a:gd name="csX52" fmla="*/ 41433 w 61557"/>
                  <a:gd name="csY52" fmla="*/ 40749 h 92443"/>
                  <a:gd name="csX53" fmla="*/ 40760 w 61557"/>
                  <a:gd name="csY53" fmla="*/ 41086 h 92443"/>
                  <a:gd name="csX54" fmla="*/ 40423 w 61557"/>
                  <a:gd name="csY54" fmla="*/ 42265 h 92443"/>
                  <a:gd name="csX55" fmla="*/ 40086 w 61557"/>
                  <a:gd name="csY55" fmla="*/ 42265 h 92443"/>
                  <a:gd name="csX56" fmla="*/ 39750 w 61557"/>
                  <a:gd name="csY56" fmla="*/ 43275 h 92443"/>
                  <a:gd name="csX57" fmla="*/ 39076 w 61557"/>
                  <a:gd name="csY57" fmla="*/ 43612 h 92443"/>
                  <a:gd name="csX58" fmla="*/ 39076 w 61557"/>
                  <a:gd name="csY58" fmla="*/ 44285 h 92443"/>
                  <a:gd name="csX59" fmla="*/ 38739 w 61557"/>
                  <a:gd name="csY59" fmla="*/ 44285 h 92443"/>
                  <a:gd name="csX60" fmla="*/ 38739 w 61557"/>
                  <a:gd name="csY60" fmla="*/ 44959 h 92443"/>
                  <a:gd name="csX61" fmla="*/ 38066 w 61557"/>
                  <a:gd name="csY61" fmla="*/ 45296 h 92443"/>
                  <a:gd name="csX62" fmla="*/ 37392 w 61557"/>
                  <a:gd name="csY62" fmla="*/ 47148 h 92443"/>
                  <a:gd name="csX63" fmla="*/ 36719 w 61557"/>
                  <a:gd name="csY63" fmla="*/ 47485 h 92443"/>
                  <a:gd name="csX64" fmla="*/ 36719 w 61557"/>
                  <a:gd name="csY64" fmla="*/ 48158 h 92443"/>
                  <a:gd name="csX65" fmla="*/ 36382 w 61557"/>
                  <a:gd name="csY65" fmla="*/ 48158 h 92443"/>
                  <a:gd name="csX66" fmla="*/ 36382 w 61557"/>
                  <a:gd name="csY66" fmla="*/ 48832 h 92443"/>
                  <a:gd name="csX67" fmla="*/ 36045 w 61557"/>
                  <a:gd name="csY67" fmla="*/ 48832 h 92443"/>
                  <a:gd name="csX68" fmla="*/ 36045 w 61557"/>
                  <a:gd name="csY68" fmla="*/ 49505 h 92443"/>
                  <a:gd name="csX69" fmla="*/ 35708 w 61557"/>
                  <a:gd name="csY69" fmla="*/ 49505 h 92443"/>
                  <a:gd name="csX70" fmla="*/ 35708 w 61557"/>
                  <a:gd name="csY70" fmla="*/ 50179 h 92443"/>
                  <a:gd name="csX71" fmla="*/ 35371 w 61557"/>
                  <a:gd name="csY71" fmla="*/ 50179 h 92443"/>
                  <a:gd name="csX72" fmla="*/ 35371 w 61557"/>
                  <a:gd name="csY72" fmla="*/ 50852 h 92443"/>
                  <a:gd name="csX73" fmla="*/ 35035 w 61557"/>
                  <a:gd name="csY73" fmla="*/ 50852 h 92443"/>
                  <a:gd name="csX74" fmla="*/ 35035 w 61557"/>
                  <a:gd name="csY74" fmla="*/ 51526 h 92443"/>
                  <a:gd name="csX75" fmla="*/ 34698 w 61557"/>
                  <a:gd name="csY75" fmla="*/ 51526 h 92443"/>
                  <a:gd name="csX76" fmla="*/ 34698 w 61557"/>
                  <a:gd name="csY76" fmla="*/ 52200 h 92443"/>
                  <a:gd name="csX77" fmla="*/ 34361 w 61557"/>
                  <a:gd name="csY77" fmla="*/ 52200 h 92443"/>
                  <a:gd name="csX78" fmla="*/ 34361 w 61557"/>
                  <a:gd name="csY78" fmla="*/ 52873 h 92443"/>
                  <a:gd name="csX79" fmla="*/ 33688 w 61557"/>
                  <a:gd name="csY79" fmla="*/ 53210 h 92443"/>
                  <a:gd name="csX80" fmla="*/ 33688 w 61557"/>
                  <a:gd name="csY80" fmla="*/ 53883 h 92443"/>
                  <a:gd name="csX81" fmla="*/ 33351 w 61557"/>
                  <a:gd name="csY81" fmla="*/ 53883 h 92443"/>
                  <a:gd name="csX82" fmla="*/ 33351 w 61557"/>
                  <a:gd name="csY82" fmla="*/ 54557 h 92443"/>
                  <a:gd name="csX83" fmla="*/ 33014 w 61557"/>
                  <a:gd name="csY83" fmla="*/ 54557 h 92443"/>
                  <a:gd name="csX84" fmla="*/ 33014 w 61557"/>
                  <a:gd name="csY84" fmla="*/ 55230 h 92443"/>
                  <a:gd name="csX85" fmla="*/ 32677 w 61557"/>
                  <a:gd name="csY85" fmla="*/ 55230 h 92443"/>
                  <a:gd name="csX86" fmla="*/ 32677 w 61557"/>
                  <a:gd name="csY86" fmla="*/ 55904 h 92443"/>
                  <a:gd name="csX87" fmla="*/ 32341 w 61557"/>
                  <a:gd name="csY87" fmla="*/ 55904 h 92443"/>
                  <a:gd name="csX88" fmla="*/ 31330 w 61557"/>
                  <a:gd name="csY88" fmla="*/ 58767 h 92443"/>
                  <a:gd name="csX89" fmla="*/ 30657 w 61557"/>
                  <a:gd name="csY89" fmla="*/ 59103 h 92443"/>
                  <a:gd name="csX90" fmla="*/ 28468 w 61557"/>
                  <a:gd name="csY90" fmla="*/ 64155 h 92443"/>
                  <a:gd name="csX91" fmla="*/ 27794 w 61557"/>
                  <a:gd name="csY91" fmla="*/ 64492 h 92443"/>
                  <a:gd name="csX92" fmla="*/ 27121 w 61557"/>
                  <a:gd name="csY92" fmla="*/ 66344 h 92443"/>
                  <a:gd name="csX93" fmla="*/ 26447 w 61557"/>
                  <a:gd name="csY93" fmla="*/ 66681 h 92443"/>
                  <a:gd name="csX94" fmla="*/ 25773 w 61557"/>
                  <a:gd name="csY94" fmla="*/ 68533 h 92443"/>
                  <a:gd name="csX95" fmla="*/ 25100 w 61557"/>
                  <a:gd name="csY95" fmla="*/ 68870 h 92443"/>
                  <a:gd name="csX96" fmla="*/ 24763 w 61557"/>
                  <a:gd name="csY96" fmla="*/ 70048 h 92443"/>
                  <a:gd name="csX97" fmla="*/ 24090 w 61557"/>
                  <a:gd name="csY97" fmla="*/ 70385 h 92443"/>
                  <a:gd name="csX98" fmla="*/ 23416 w 61557"/>
                  <a:gd name="csY98" fmla="*/ 72237 h 92443"/>
                  <a:gd name="csX99" fmla="*/ 22743 w 61557"/>
                  <a:gd name="csY99" fmla="*/ 72574 h 92443"/>
                  <a:gd name="csX100" fmla="*/ 22069 w 61557"/>
                  <a:gd name="csY100" fmla="*/ 74426 h 92443"/>
                  <a:gd name="csX101" fmla="*/ 21395 w 61557"/>
                  <a:gd name="csY101" fmla="*/ 74763 h 92443"/>
                  <a:gd name="csX102" fmla="*/ 21059 w 61557"/>
                  <a:gd name="csY102" fmla="*/ 75942 h 92443"/>
                  <a:gd name="csX103" fmla="*/ 20385 w 61557"/>
                  <a:gd name="csY103" fmla="*/ 76279 h 92443"/>
                  <a:gd name="csX104" fmla="*/ 20048 w 61557"/>
                  <a:gd name="csY104" fmla="*/ 77457 h 92443"/>
                  <a:gd name="csX105" fmla="*/ 19375 w 61557"/>
                  <a:gd name="csY105" fmla="*/ 77794 h 92443"/>
                  <a:gd name="csX106" fmla="*/ 19038 w 61557"/>
                  <a:gd name="csY106" fmla="*/ 78973 h 92443"/>
                  <a:gd name="csX107" fmla="*/ 18701 w 61557"/>
                  <a:gd name="csY107" fmla="*/ 78973 h 92443"/>
                  <a:gd name="csX108" fmla="*/ 18365 w 61557"/>
                  <a:gd name="csY108" fmla="*/ 79983 h 92443"/>
                  <a:gd name="csX109" fmla="*/ 17691 w 61557"/>
                  <a:gd name="csY109" fmla="*/ 80320 h 92443"/>
                  <a:gd name="csX110" fmla="*/ 17691 w 61557"/>
                  <a:gd name="csY110" fmla="*/ 80993 h 92443"/>
                  <a:gd name="csX111" fmla="*/ 17354 w 61557"/>
                  <a:gd name="csY111" fmla="*/ 80993 h 92443"/>
                  <a:gd name="csX112" fmla="*/ 17017 w 61557"/>
                  <a:gd name="csY112" fmla="*/ 82004 h 92443"/>
                  <a:gd name="csX113" fmla="*/ 16344 w 61557"/>
                  <a:gd name="csY113" fmla="*/ 82341 h 92443"/>
                  <a:gd name="csX114" fmla="*/ 16344 w 61557"/>
                  <a:gd name="csY114" fmla="*/ 83014 h 92443"/>
                  <a:gd name="csX115" fmla="*/ 15334 w 61557"/>
                  <a:gd name="csY115" fmla="*/ 83688 h 92443"/>
                  <a:gd name="csX116" fmla="*/ 15334 w 61557"/>
                  <a:gd name="csY116" fmla="*/ 84361 h 92443"/>
                  <a:gd name="csX117" fmla="*/ 14155 w 61557"/>
                  <a:gd name="csY117" fmla="*/ 85372 h 92443"/>
                  <a:gd name="csX118" fmla="*/ 14155 w 61557"/>
                  <a:gd name="csY118" fmla="*/ 86045 h 92443"/>
                  <a:gd name="csX119" fmla="*/ 12976 w 61557"/>
                  <a:gd name="csY119" fmla="*/ 87055 h 92443"/>
                  <a:gd name="csX120" fmla="*/ 5736 w 61557"/>
                  <a:gd name="csY120" fmla="*/ 92444 h 92443"/>
                  <a:gd name="csX121" fmla="*/ 5736 w 61557"/>
                  <a:gd name="csY121" fmla="*/ 92107 h 92443"/>
                  <a:gd name="csX122" fmla="*/ 4220 w 61557"/>
                  <a:gd name="csY122" fmla="*/ 91770 h 92443"/>
                  <a:gd name="csX123" fmla="*/ 3883 w 61557"/>
                  <a:gd name="csY123" fmla="*/ 91097 h 92443"/>
                  <a:gd name="csX124" fmla="*/ 3210 w 61557"/>
                  <a:gd name="csY124" fmla="*/ 91097 h 92443"/>
                  <a:gd name="csX125" fmla="*/ 2873 w 61557"/>
                  <a:gd name="csY125" fmla="*/ 90086 h 92443"/>
                  <a:gd name="csX126" fmla="*/ 1863 w 61557"/>
                  <a:gd name="csY126" fmla="*/ 89413 h 92443"/>
                  <a:gd name="csX127" fmla="*/ 1526 w 61557"/>
                  <a:gd name="csY127" fmla="*/ 88234 h 92443"/>
                  <a:gd name="csX128" fmla="*/ 1189 w 61557"/>
                  <a:gd name="csY128" fmla="*/ 88234 h 92443"/>
                  <a:gd name="csX129" fmla="*/ 1189 w 61557"/>
                  <a:gd name="csY129" fmla="*/ 87224 h 92443"/>
                  <a:gd name="csX130" fmla="*/ 852 w 61557"/>
                  <a:gd name="csY130" fmla="*/ 87224 h 92443"/>
                  <a:gd name="csX131" fmla="*/ 852 w 61557"/>
                  <a:gd name="csY131" fmla="*/ 86213 h 92443"/>
                  <a:gd name="csX132" fmla="*/ 516 w 61557"/>
                  <a:gd name="csY132" fmla="*/ 86213 h 92443"/>
                  <a:gd name="csX133" fmla="*/ 516 w 61557"/>
                  <a:gd name="csY133" fmla="*/ 85035 h 92443"/>
                  <a:gd name="csX134" fmla="*/ 179 w 61557"/>
                  <a:gd name="csY134" fmla="*/ 85035 h 92443"/>
                  <a:gd name="csX135" fmla="*/ 852 w 61557"/>
                  <a:gd name="csY135" fmla="*/ 79478 h 92443"/>
                  <a:gd name="csX136" fmla="*/ 852 w 61557"/>
                  <a:gd name="csY136" fmla="*/ 78299 h 92443"/>
                  <a:gd name="csX137" fmla="*/ 1189 w 61557"/>
                  <a:gd name="csY137" fmla="*/ 78299 h 92443"/>
                  <a:gd name="csX138" fmla="*/ 1189 w 61557"/>
                  <a:gd name="csY138" fmla="*/ 77121 h 92443"/>
                  <a:gd name="csX139" fmla="*/ 1526 w 61557"/>
                  <a:gd name="csY139" fmla="*/ 77121 h 92443"/>
                  <a:gd name="csX140" fmla="*/ 1526 w 61557"/>
                  <a:gd name="csY140" fmla="*/ 76110 h 92443"/>
                  <a:gd name="csX141" fmla="*/ 1863 w 61557"/>
                  <a:gd name="csY141" fmla="*/ 76110 h 92443"/>
                  <a:gd name="csX142" fmla="*/ 1863 w 61557"/>
                  <a:gd name="csY142" fmla="*/ 74932 h 92443"/>
                  <a:gd name="csX143" fmla="*/ 2199 w 61557"/>
                  <a:gd name="csY143" fmla="*/ 74932 h 92443"/>
                  <a:gd name="csX144" fmla="*/ 2199 w 61557"/>
                  <a:gd name="csY144" fmla="*/ 73921 h 92443"/>
                  <a:gd name="csX145" fmla="*/ 2536 w 61557"/>
                  <a:gd name="csY145" fmla="*/ 73921 h 92443"/>
                  <a:gd name="csX146" fmla="*/ 2536 w 61557"/>
                  <a:gd name="csY146" fmla="*/ 72911 h 92443"/>
                  <a:gd name="csX147" fmla="*/ 2873 w 61557"/>
                  <a:gd name="csY147" fmla="*/ 72911 h 92443"/>
                  <a:gd name="csX148" fmla="*/ 2873 w 61557"/>
                  <a:gd name="csY148" fmla="*/ 71901 h 92443"/>
                  <a:gd name="csX149" fmla="*/ 3210 w 61557"/>
                  <a:gd name="csY149" fmla="*/ 71901 h 92443"/>
                  <a:gd name="csX150" fmla="*/ 3210 w 61557"/>
                  <a:gd name="csY150" fmla="*/ 70890 h 92443"/>
                  <a:gd name="csX151" fmla="*/ 3547 w 61557"/>
                  <a:gd name="csY151" fmla="*/ 70890 h 92443"/>
                  <a:gd name="csX152" fmla="*/ 3547 w 61557"/>
                  <a:gd name="csY152" fmla="*/ 70217 h 92443"/>
                  <a:gd name="csX153" fmla="*/ 3883 w 61557"/>
                  <a:gd name="csY153" fmla="*/ 70217 h 92443"/>
                  <a:gd name="csX154" fmla="*/ 3883 w 61557"/>
                  <a:gd name="csY154" fmla="*/ 69207 h 92443"/>
                  <a:gd name="csX155" fmla="*/ 4220 w 61557"/>
                  <a:gd name="csY155" fmla="*/ 69207 h 92443"/>
                  <a:gd name="csX156" fmla="*/ 4220 w 61557"/>
                  <a:gd name="csY156" fmla="*/ 68533 h 92443"/>
                  <a:gd name="csX157" fmla="*/ 4557 w 61557"/>
                  <a:gd name="csY157" fmla="*/ 68533 h 92443"/>
                  <a:gd name="csX158" fmla="*/ 4557 w 61557"/>
                  <a:gd name="csY158" fmla="*/ 67523 h 92443"/>
                  <a:gd name="csX159" fmla="*/ 4894 w 61557"/>
                  <a:gd name="csY159" fmla="*/ 67523 h 92443"/>
                  <a:gd name="csX160" fmla="*/ 5567 w 61557"/>
                  <a:gd name="csY160" fmla="*/ 65670 h 92443"/>
                  <a:gd name="csX161" fmla="*/ 5904 w 61557"/>
                  <a:gd name="csY161" fmla="*/ 65670 h 92443"/>
                  <a:gd name="csX162" fmla="*/ 5904 w 61557"/>
                  <a:gd name="csY162" fmla="*/ 64997 h 92443"/>
                  <a:gd name="csX163" fmla="*/ 6241 w 61557"/>
                  <a:gd name="csY163" fmla="*/ 64997 h 92443"/>
                  <a:gd name="csX164" fmla="*/ 6914 w 61557"/>
                  <a:gd name="csY164" fmla="*/ 63145 h 92443"/>
                  <a:gd name="csX165" fmla="*/ 7588 w 61557"/>
                  <a:gd name="csY165" fmla="*/ 62808 h 92443"/>
                  <a:gd name="csX166" fmla="*/ 7925 w 61557"/>
                  <a:gd name="csY166" fmla="*/ 61629 h 92443"/>
                  <a:gd name="csX167" fmla="*/ 8598 w 61557"/>
                  <a:gd name="csY167" fmla="*/ 61292 h 92443"/>
                  <a:gd name="csX168" fmla="*/ 8598 w 61557"/>
                  <a:gd name="csY168" fmla="*/ 60619 h 92443"/>
                  <a:gd name="csX169" fmla="*/ 8935 w 61557"/>
                  <a:gd name="csY169" fmla="*/ 60619 h 92443"/>
                  <a:gd name="csX170" fmla="*/ 9272 w 61557"/>
                  <a:gd name="csY170" fmla="*/ 59609 h 92443"/>
                  <a:gd name="csX171" fmla="*/ 9945 w 61557"/>
                  <a:gd name="csY171" fmla="*/ 59272 h 92443"/>
                  <a:gd name="csX172" fmla="*/ 9945 w 61557"/>
                  <a:gd name="csY172" fmla="*/ 58598 h 92443"/>
                  <a:gd name="csX173" fmla="*/ 10619 w 61557"/>
                  <a:gd name="csY173" fmla="*/ 58261 h 92443"/>
                  <a:gd name="csX174" fmla="*/ 10619 w 61557"/>
                  <a:gd name="csY174" fmla="*/ 57588 h 92443"/>
                  <a:gd name="csX175" fmla="*/ 11629 w 61557"/>
                  <a:gd name="csY175" fmla="*/ 56914 h 92443"/>
                  <a:gd name="csX176" fmla="*/ 11629 w 61557"/>
                  <a:gd name="csY176" fmla="*/ 56241 h 92443"/>
                  <a:gd name="csX177" fmla="*/ 12639 w 61557"/>
                  <a:gd name="csY177" fmla="*/ 55567 h 92443"/>
                  <a:gd name="csX178" fmla="*/ 12639 w 61557"/>
                  <a:gd name="csY178" fmla="*/ 54894 h 92443"/>
                  <a:gd name="csX179" fmla="*/ 13818 w 61557"/>
                  <a:gd name="csY179" fmla="*/ 53883 h 92443"/>
                  <a:gd name="csX180" fmla="*/ 13818 w 61557"/>
                  <a:gd name="csY180" fmla="*/ 53210 h 92443"/>
                  <a:gd name="csX181" fmla="*/ 14828 w 61557"/>
                  <a:gd name="csY181" fmla="*/ 52536 h 92443"/>
                  <a:gd name="csX182" fmla="*/ 14828 w 61557"/>
                  <a:gd name="csY182" fmla="*/ 51863 h 92443"/>
                  <a:gd name="csX183" fmla="*/ 15839 w 61557"/>
                  <a:gd name="csY183" fmla="*/ 51189 h 92443"/>
                  <a:gd name="csX184" fmla="*/ 15839 w 61557"/>
                  <a:gd name="csY184" fmla="*/ 50516 h 92443"/>
                  <a:gd name="csX185" fmla="*/ 16849 w 61557"/>
                  <a:gd name="csY185" fmla="*/ 49842 h 92443"/>
                  <a:gd name="csX186" fmla="*/ 16849 w 61557"/>
                  <a:gd name="csY186" fmla="*/ 49169 h 92443"/>
                  <a:gd name="csX187" fmla="*/ 17859 w 61557"/>
                  <a:gd name="csY187" fmla="*/ 48495 h 92443"/>
                  <a:gd name="csX188" fmla="*/ 18196 w 61557"/>
                  <a:gd name="csY188" fmla="*/ 47485 h 92443"/>
                  <a:gd name="csX189" fmla="*/ 18870 w 61557"/>
                  <a:gd name="csY189" fmla="*/ 47148 h 92443"/>
                  <a:gd name="csX190" fmla="*/ 18870 w 61557"/>
                  <a:gd name="csY190" fmla="*/ 46474 h 92443"/>
                  <a:gd name="csX191" fmla="*/ 19543 w 61557"/>
                  <a:gd name="csY191" fmla="*/ 46138 h 92443"/>
                  <a:gd name="csX192" fmla="*/ 19543 w 61557"/>
                  <a:gd name="csY192" fmla="*/ 45464 h 92443"/>
                  <a:gd name="csX193" fmla="*/ 20554 w 61557"/>
                  <a:gd name="csY193" fmla="*/ 44791 h 92443"/>
                  <a:gd name="csX194" fmla="*/ 20554 w 61557"/>
                  <a:gd name="csY194" fmla="*/ 44117 h 92443"/>
                  <a:gd name="csX195" fmla="*/ 21227 w 61557"/>
                  <a:gd name="csY195" fmla="*/ 43780 h 92443"/>
                  <a:gd name="csX196" fmla="*/ 21227 w 61557"/>
                  <a:gd name="csY196" fmla="*/ 43107 h 92443"/>
                  <a:gd name="csX197" fmla="*/ 21901 w 61557"/>
                  <a:gd name="csY197" fmla="*/ 42770 h 92443"/>
                  <a:gd name="csX198" fmla="*/ 22237 w 61557"/>
                  <a:gd name="csY198" fmla="*/ 41760 h 92443"/>
                  <a:gd name="csX199" fmla="*/ 23248 w 61557"/>
                  <a:gd name="csY199" fmla="*/ 41086 h 92443"/>
                  <a:gd name="csX200" fmla="*/ 23248 w 61557"/>
                  <a:gd name="csY200" fmla="*/ 40413 h 92443"/>
                  <a:gd name="csX201" fmla="*/ 23921 w 61557"/>
                  <a:gd name="csY201" fmla="*/ 40076 h 92443"/>
                  <a:gd name="csX202" fmla="*/ 23921 w 61557"/>
                  <a:gd name="csY202" fmla="*/ 39402 h 92443"/>
                  <a:gd name="csX203" fmla="*/ 24932 w 61557"/>
                  <a:gd name="csY203" fmla="*/ 38729 h 92443"/>
                  <a:gd name="csX204" fmla="*/ 24932 w 61557"/>
                  <a:gd name="csY204" fmla="*/ 38055 h 92443"/>
                  <a:gd name="csX205" fmla="*/ 25605 w 61557"/>
                  <a:gd name="csY205" fmla="*/ 37718 h 92443"/>
                  <a:gd name="csX206" fmla="*/ 25605 w 61557"/>
                  <a:gd name="csY206" fmla="*/ 37045 h 92443"/>
                  <a:gd name="csX207" fmla="*/ 26615 w 61557"/>
                  <a:gd name="csY207" fmla="*/ 36371 h 92443"/>
                  <a:gd name="csX208" fmla="*/ 26615 w 61557"/>
                  <a:gd name="csY208" fmla="*/ 35698 h 92443"/>
                  <a:gd name="csX209" fmla="*/ 27289 w 61557"/>
                  <a:gd name="csY209" fmla="*/ 35361 h 92443"/>
                  <a:gd name="csX210" fmla="*/ 27289 w 61557"/>
                  <a:gd name="csY210" fmla="*/ 34687 h 92443"/>
                  <a:gd name="csX211" fmla="*/ 27963 w 61557"/>
                  <a:gd name="csY211" fmla="*/ 34351 h 92443"/>
                  <a:gd name="csX212" fmla="*/ 28299 w 61557"/>
                  <a:gd name="csY212" fmla="*/ 33340 h 92443"/>
                  <a:gd name="csX213" fmla="*/ 29310 w 61557"/>
                  <a:gd name="csY213" fmla="*/ 32667 h 92443"/>
                  <a:gd name="csX214" fmla="*/ 29310 w 61557"/>
                  <a:gd name="csY214" fmla="*/ 31993 h 92443"/>
                  <a:gd name="csX215" fmla="*/ 29983 w 61557"/>
                  <a:gd name="csY215" fmla="*/ 31657 h 92443"/>
                  <a:gd name="csX216" fmla="*/ 29983 w 61557"/>
                  <a:gd name="csY216" fmla="*/ 30983 h 92443"/>
                  <a:gd name="csX217" fmla="*/ 30994 w 61557"/>
                  <a:gd name="csY217" fmla="*/ 30309 h 92443"/>
                  <a:gd name="csX218" fmla="*/ 30994 w 61557"/>
                  <a:gd name="csY218" fmla="*/ 29636 h 92443"/>
                  <a:gd name="csX219" fmla="*/ 31330 w 61557"/>
                  <a:gd name="csY219" fmla="*/ 29636 h 92443"/>
                  <a:gd name="csX220" fmla="*/ 31667 w 61557"/>
                  <a:gd name="csY220" fmla="*/ 28626 h 92443"/>
                  <a:gd name="csX221" fmla="*/ 32341 w 61557"/>
                  <a:gd name="csY221" fmla="*/ 28289 h 92443"/>
                  <a:gd name="csX222" fmla="*/ 32341 w 61557"/>
                  <a:gd name="csY222" fmla="*/ 27615 h 92443"/>
                  <a:gd name="csX223" fmla="*/ 33351 w 61557"/>
                  <a:gd name="csY223" fmla="*/ 26942 h 92443"/>
                  <a:gd name="csX224" fmla="*/ 33351 w 61557"/>
                  <a:gd name="csY224" fmla="*/ 26268 h 92443"/>
                  <a:gd name="csX225" fmla="*/ 34024 w 61557"/>
                  <a:gd name="csY225" fmla="*/ 25931 h 92443"/>
                  <a:gd name="csX226" fmla="*/ 34024 w 61557"/>
                  <a:gd name="csY226" fmla="*/ 25258 h 92443"/>
                  <a:gd name="csX227" fmla="*/ 34361 w 61557"/>
                  <a:gd name="csY227" fmla="*/ 25258 h 92443"/>
                  <a:gd name="csX228" fmla="*/ 34698 w 61557"/>
                  <a:gd name="csY228" fmla="*/ 24248 h 92443"/>
                  <a:gd name="csX229" fmla="*/ 35371 w 61557"/>
                  <a:gd name="csY229" fmla="*/ 23911 h 92443"/>
                  <a:gd name="csX230" fmla="*/ 35371 w 61557"/>
                  <a:gd name="csY230" fmla="*/ 23237 h 92443"/>
                  <a:gd name="csX231" fmla="*/ 36382 w 61557"/>
                  <a:gd name="csY231" fmla="*/ 22564 h 92443"/>
                  <a:gd name="csX232" fmla="*/ 36382 w 61557"/>
                  <a:gd name="csY232" fmla="*/ 21890 h 92443"/>
                  <a:gd name="csX233" fmla="*/ 37055 w 61557"/>
                  <a:gd name="csY233" fmla="*/ 21553 h 92443"/>
                  <a:gd name="csX234" fmla="*/ 37055 w 61557"/>
                  <a:gd name="csY234" fmla="*/ 20880 h 92443"/>
                  <a:gd name="csX235" fmla="*/ 37392 w 61557"/>
                  <a:gd name="csY235" fmla="*/ 20880 h 92443"/>
                  <a:gd name="csX236" fmla="*/ 37729 w 61557"/>
                  <a:gd name="csY236" fmla="*/ 19870 h 92443"/>
                  <a:gd name="csX237" fmla="*/ 38402 w 61557"/>
                  <a:gd name="csY237" fmla="*/ 19533 h 92443"/>
                  <a:gd name="csX238" fmla="*/ 38402 w 61557"/>
                  <a:gd name="csY238" fmla="*/ 18859 h 92443"/>
                  <a:gd name="csX239" fmla="*/ 39413 w 61557"/>
                  <a:gd name="csY239" fmla="*/ 18186 h 92443"/>
                  <a:gd name="csX240" fmla="*/ 39413 w 61557"/>
                  <a:gd name="csY240" fmla="*/ 17512 h 92443"/>
                  <a:gd name="csX241" fmla="*/ 40086 w 61557"/>
                  <a:gd name="csY241" fmla="*/ 17175 h 92443"/>
                  <a:gd name="csX242" fmla="*/ 40086 w 61557"/>
                  <a:gd name="csY242" fmla="*/ 16502 h 92443"/>
                  <a:gd name="csX243" fmla="*/ 40760 w 61557"/>
                  <a:gd name="csY243" fmla="*/ 16165 h 92443"/>
                  <a:gd name="csX244" fmla="*/ 41097 w 61557"/>
                  <a:gd name="csY244" fmla="*/ 15155 h 92443"/>
                  <a:gd name="csX245" fmla="*/ 42107 w 61557"/>
                  <a:gd name="csY245" fmla="*/ 14481 h 92443"/>
                  <a:gd name="csX246" fmla="*/ 42107 w 61557"/>
                  <a:gd name="csY246" fmla="*/ 13808 h 92443"/>
                  <a:gd name="csX247" fmla="*/ 42780 w 61557"/>
                  <a:gd name="csY247" fmla="*/ 13471 h 92443"/>
                  <a:gd name="csX248" fmla="*/ 42780 w 61557"/>
                  <a:gd name="csY248" fmla="*/ 12797 h 92443"/>
                  <a:gd name="csX249" fmla="*/ 43791 w 61557"/>
                  <a:gd name="csY249" fmla="*/ 12124 h 92443"/>
                  <a:gd name="csX250" fmla="*/ 43791 w 61557"/>
                  <a:gd name="csY250" fmla="*/ 11450 h 92443"/>
                  <a:gd name="csX251" fmla="*/ 44801 w 61557"/>
                  <a:gd name="csY251" fmla="*/ 10777 h 92443"/>
                  <a:gd name="csX252" fmla="*/ 44801 w 61557"/>
                  <a:gd name="csY252" fmla="*/ 10103 h 92443"/>
                  <a:gd name="csX253" fmla="*/ 45811 w 61557"/>
                  <a:gd name="csY253" fmla="*/ 9430 h 92443"/>
                  <a:gd name="csX254" fmla="*/ 45811 w 61557"/>
                  <a:gd name="csY254" fmla="*/ 8756 h 92443"/>
                  <a:gd name="csX255" fmla="*/ 46822 w 61557"/>
                  <a:gd name="csY255" fmla="*/ 8083 h 92443"/>
                  <a:gd name="csX256" fmla="*/ 46822 w 61557"/>
                  <a:gd name="csY256" fmla="*/ 7409 h 92443"/>
                  <a:gd name="csX257" fmla="*/ 48000 w 61557"/>
                  <a:gd name="csY257" fmla="*/ 6399 h 92443"/>
                  <a:gd name="csX258" fmla="*/ 48000 w 61557"/>
                  <a:gd name="csY258" fmla="*/ 5725 h 92443"/>
                  <a:gd name="csX259" fmla="*/ 53052 w 61557"/>
                  <a:gd name="csY259" fmla="*/ 1010 h 92443"/>
                  <a:gd name="csX260" fmla="*/ 53726 w 61557"/>
                  <a:gd name="csY260" fmla="*/ 1010 h 92443"/>
                  <a:gd name="csX261" fmla="*/ 53726 w 61557"/>
                  <a:gd name="csY261" fmla="*/ 674 h 92443"/>
                  <a:gd name="csX262" fmla="*/ 55241 w 61557"/>
                  <a:gd name="csY262" fmla="*/ 337 h 92443"/>
                  <a:gd name="csX263" fmla="*/ 55241 w 61557"/>
                  <a:gd name="csY263" fmla="*/ 0 h 9244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Lst>
                <a:rect l="l" t="t" r="r" b="b"/>
                <a:pathLst>
                  <a:path w="61557" h="92443">
                    <a:moveTo>
                      <a:pt x="54567" y="1347"/>
                    </a:moveTo>
                    <a:cubicBezTo>
                      <a:pt x="56251" y="1347"/>
                      <a:pt x="56757" y="1684"/>
                      <a:pt x="57935" y="2021"/>
                    </a:cubicBezTo>
                    <a:cubicBezTo>
                      <a:pt x="58440" y="2694"/>
                      <a:pt x="58945" y="3199"/>
                      <a:pt x="59451" y="3873"/>
                    </a:cubicBezTo>
                    <a:cubicBezTo>
                      <a:pt x="59619" y="3873"/>
                      <a:pt x="59956" y="4041"/>
                      <a:pt x="60124" y="4210"/>
                    </a:cubicBezTo>
                    <a:lnTo>
                      <a:pt x="60124" y="4883"/>
                    </a:lnTo>
                    <a:cubicBezTo>
                      <a:pt x="60124" y="4883"/>
                      <a:pt x="60461" y="5052"/>
                      <a:pt x="60798" y="5220"/>
                    </a:cubicBezTo>
                    <a:lnTo>
                      <a:pt x="60798" y="6230"/>
                    </a:lnTo>
                    <a:lnTo>
                      <a:pt x="61134" y="6230"/>
                    </a:lnTo>
                    <a:lnTo>
                      <a:pt x="61134" y="7072"/>
                    </a:lnTo>
                    <a:lnTo>
                      <a:pt x="61471" y="7072"/>
                    </a:lnTo>
                    <a:cubicBezTo>
                      <a:pt x="61976" y="8924"/>
                      <a:pt x="60124" y="13639"/>
                      <a:pt x="59619" y="14650"/>
                    </a:cubicBezTo>
                    <a:cubicBezTo>
                      <a:pt x="59451" y="14650"/>
                      <a:pt x="59282" y="14818"/>
                      <a:pt x="58945" y="14986"/>
                    </a:cubicBezTo>
                    <a:cubicBezTo>
                      <a:pt x="58945" y="15491"/>
                      <a:pt x="58777" y="15828"/>
                      <a:pt x="58609" y="16165"/>
                    </a:cubicBezTo>
                    <a:cubicBezTo>
                      <a:pt x="58440" y="16165"/>
                      <a:pt x="58272" y="16333"/>
                      <a:pt x="57935" y="16502"/>
                    </a:cubicBezTo>
                    <a:lnTo>
                      <a:pt x="57935" y="17175"/>
                    </a:lnTo>
                    <a:cubicBezTo>
                      <a:pt x="57935" y="17175"/>
                      <a:pt x="57598" y="17344"/>
                      <a:pt x="57262" y="17512"/>
                    </a:cubicBezTo>
                    <a:lnTo>
                      <a:pt x="57262" y="18186"/>
                    </a:lnTo>
                    <a:cubicBezTo>
                      <a:pt x="57262" y="18186"/>
                      <a:pt x="56925" y="18354"/>
                      <a:pt x="56588" y="18522"/>
                    </a:cubicBezTo>
                    <a:lnTo>
                      <a:pt x="56588" y="19196"/>
                    </a:lnTo>
                    <a:cubicBezTo>
                      <a:pt x="56588" y="19196"/>
                      <a:pt x="55915" y="19533"/>
                      <a:pt x="55578" y="19870"/>
                    </a:cubicBezTo>
                    <a:lnTo>
                      <a:pt x="55578" y="20543"/>
                    </a:lnTo>
                    <a:cubicBezTo>
                      <a:pt x="55578" y="20543"/>
                      <a:pt x="54904" y="20880"/>
                      <a:pt x="54567" y="21217"/>
                    </a:cubicBezTo>
                    <a:lnTo>
                      <a:pt x="54567" y="21890"/>
                    </a:lnTo>
                    <a:cubicBezTo>
                      <a:pt x="54567" y="21890"/>
                      <a:pt x="53726" y="22564"/>
                      <a:pt x="53389" y="22900"/>
                    </a:cubicBezTo>
                    <a:lnTo>
                      <a:pt x="53389" y="23574"/>
                    </a:lnTo>
                    <a:cubicBezTo>
                      <a:pt x="53389" y="23574"/>
                      <a:pt x="52547" y="24248"/>
                      <a:pt x="52210" y="24584"/>
                    </a:cubicBezTo>
                    <a:lnTo>
                      <a:pt x="52210" y="25258"/>
                    </a:lnTo>
                    <a:cubicBezTo>
                      <a:pt x="52210" y="25258"/>
                      <a:pt x="51368" y="25931"/>
                      <a:pt x="51031" y="26268"/>
                    </a:cubicBezTo>
                    <a:lnTo>
                      <a:pt x="51031" y="26942"/>
                    </a:lnTo>
                    <a:cubicBezTo>
                      <a:pt x="51031" y="26942"/>
                      <a:pt x="50189" y="27615"/>
                      <a:pt x="49853" y="27952"/>
                    </a:cubicBezTo>
                    <a:lnTo>
                      <a:pt x="49853" y="28626"/>
                    </a:lnTo>
                    <a:cubicBezTo>
                      <a:pt x="49853" y="28626"/>
                      <a:pt x="49179" y="28962"/>
                      <a:pt x="48842" y="29299"/>
                    </a:cubicBezTo>
                    <a:cubicBezTo>
                      <a:pt x="48842" y="29636"/>
                      <a:pt x="48674" y="29973"/>
                      <a:pt x="48506" y="30309"/>
                    </a:cubicBezTo>
                    <a:cubicBezTo>
                      <a:pt x="48337" y="30309"/>
                      <a:pt x="48169" y="30478"/>
                      <a:pt x="47832" y="30646"/>
                    </a:cubicBezTo>
                    <a:lnTo>
                      <a:pt x="47832" y="31320"/>
                    </a:lnTo>
                    <a:cubicBezTo>
                      <a:pt x="47832" y="31320"/>
                      <a:pt x="47327" y="31488"/>
                      <a:pt x="47159" y="31657"/>
                    </a:cubicBezTo>
                    <a:lnTo>
                      <a:pt x="47159" y="32330"/>
                    </a:lnTo>
                    <a:cubicBezTo>
                      <a:pt x="47159" y="32330"/>
                      <a:pt x="46485" y="32667"/>
                      <a:pt x="46148" y="33004"/>
                    </a:cubicBezTo>
                    <a:lnTo>
                      <a:pt x="46148" y="33677"/>
                    </a:lnTo>
                    <a:cubicBezTo>
                      <a:pt x="46148" y="33677"/>
                      <a:pt x="45811" y="33845"/>
                      <a:pt x="45475" y="34014"/>
                    </a:cubicBezTo>
                    <a:cubicBezTo>
                      <a:pt x="45475" y="34351"/>
                      <a:pt x="45306" y="34687"/>
                      <a:pt x="45138" y="35024"/>
                    </a:cubicBezTo>
                    <a:lnTo>
                      <a:pt x="44801" y="35024"/>
                    </a:lnTo>
                    <a:lnTo>
                      <a:pt x="44801" y="35698"/>
                    </a:lnTo>
                    <a:cubicBezTo>
                      <a:pt x="44801" y="35698"/>
                      <a:pt x="44464" y="35866"/>
                      <a:pt x="44128" y="36035"/>
                    </a:cubicBezTo>
                    <a:lnTo>
                      <a:pt x="44128" y="36708"/>
                    </a:lnTo>
                    <a:cubicBezTo>
                      <a:pt x="44128" y="36708"/>
                      <a:pt x="43622" y="36876"/>
                      <a:pt x="43454" y="37045"/>
                    </a:cubicBezTo>
                    <a:lnTo>
                      <a:pt x="43454" y="37718"/>
                    </a:lnTo>
                    <a:cubicBezTo>
                      <a:pt x="43454" y="37718"/>
                      <a:pt x="43117" y="37887"/>
                      <a:pt x="42780" y="38055"/>
                    </a:cubicBezTo>
                    <a:lnTo>
                      <a:pt x="42780" y="38729"/>
                    </a:lnTo>
                    <a:cubicBezTo>
                      <a:pt x="42780" y="38729"/>
                      <a:pt x="42444" y="38897"/>
                      <a:pt x="42107" y="39065"/>
                    </a:cubicBezTo>
                    <a:lnTo>
                      <a:pt x="42107" y="39739"/>
                    </a:lnTo>
                    <a:cubicBezTo>
                      <a:pt x="42107" y="39739"/>
                      <a:pt x="41770" y="39907"/>
                      <a:pt x="41433" y="40076"/>
                    </a:cubicBezTo>
                    <a:lnTo>
                      <a:pt x="41433" y="40749"/>
                    </a:lnTo>
                    <a:cubicBezTo>
                      <a:pt x="41433" y="40749"/>
                      <a:pt x="41097" y="40918"/>
                      <a:pt x="40760" y="41086"/>
                    </a:cubicBezTo>
                    <a:cubicBezTo>
                      <a:pt x="40760" y="41591"/>
                      <a:pt x="40591" y="41928"/>
                      <a:pt x="40423" y="42265"/>
                    </a:cubicBezTo>
                    <a:lnTo>
                      <a:pt x="40086" y="42265"/>
                    </a:lnTo>
                    <a:cubicBezTo>
                      <a:pt x="40086" y="42265"/>
                      <a:pt x="39918" y="42938"/>
                      <a:pt x="39750" y="43275"/>
                    </a:cubicBezTo>
                    <a:cubicBezTo>
                      <a:pt x="39581" y="43275"/>
                      <a:pt x="39413" y="43443"/>
                      <a:pt x="39076" y="43612"/>
                    </a:cubicBezTo>
                    <a:lnTo>
                      <a:pt x="39076" y="44285"/>
                    </a:lnTo>
                    <a:lnTo>
                      <a:pt x="38739" y="44285"/>
                    </a:lnTo>
                    <a:lnTo>
                      <a:pt x="38739" y="44959"/>
                    </a:lnTo>
                    <a:cubicBezTo>
                      <a:pt x="38739" y="44959"/>
                      <a:pt x="38402" y="45127"/>
                      <a:pt x="38066" y="45296"/>
                    </a:cubicBezTo>
                    <a:cubicBezTo>
                      <a:pt x="37897" y="45969"/>
                      <a:pt x="37561" y="46474"/>
                      <a:pt x="37392" y="47148"/>
                    </a:cubicBezTo>
                    <a:cubicBezTo>
                      <a:pt x="37224" y="47148"/>
                      <a:pt x="36887" y="47316"/>
                      <a:pt x="36719" y="47485"/>
                    </a:cubicBezTo>
                    <a:lnTo>
                      <a:pt x="36719" y="48158"/>
                    </a:lnTo>
                    <a:lnTo>
                      <a:pt x="36382" y="48158"/>
                    </a:lnTo>
                    <a:lnTo>
                      <a:pt x="36382" y="48832"/>
                    </a:lnTo>
                    <a:lnTo>
                      <a:pt x="36045" y="48832"/>
                    </a:lnTo>
                    <a:lnTo>
                      <a:pt x="36045" y="49505"/>
                    </a:lnTo>
                    <a:lnTo>
                      <a:pt x="35708" y="49505"/>
                    </a:lnTo>
                    <a:lnTo>
                      <a:pt x="35708" y="50179"/>
                    </a:lnTo>
                    <a:lnTo>
                      <a:pt x="35371" y="50179"/>
                    </a:lnTo>
                    <a:lnTo>
                      <a:pt x="35371" y="50852"/>
                    </a:lnTo>
                    <a:lnTo>
                      <a:pt x="35035" y="50852"/>
                    </a:lnTo>
                    <a:lnTo>
                      <a:pt x="35035" y="51526"/>
                    </a:lnTo>
                    <a:lnTo>
                      <a:pt x="34698" y="51526"/>
                    </a:lnTo>
                    <a:lnTo>
                      <a:pt x="34698" y="52200"/>
                    </a:lnTo>
                    <a:lnTo>
                      <a:pt x="34361" y="52200"/>
                    </a:lnTo>
                    <a:lnTo>
                      <a:pt x="34361" y="52873"/>
                    </a:lnTo>
                    <a:cubicBezTo>
                      <a:pt x="34361" y="52873"/>
                      <a:pt x="33856" y="53041"/>
                      <a:pt x="33688" y="53210"/>
                    </a:cubicBezTo>
                    <a:lnTo>
                      <a:pt x="33688" y="53883"/>
                    </a:lnTo>
                    <a:lnTo>
                      <a:pt x="33351" y="53883"/>
                    </a:lnTo>
                    <a:lnTo>
                      <a:pt x="33351" y="54557"/>
                    </a:lnTo>
                    <a:lnTo>
                      <a:pt x="33014" y="54557"/>
                    </a:lnTo>
                    <a:lnTo>
                      <a:pt x="33014" y="55230"/>
                    </a:lnTo>
                    <a:lnTo>
                      <a:pt x="32677" y="55230"/>
                    </a:lnTo>
                    <a:lnTo>
                      <a:pt x="32677" y="55904"/>
                    </a:lnTo>
                    <a:lnTo>
                      <a:pt x="32341" y="55904"/>
                    </a:lnTo>
                    <a:cubicBezTo>
                      <a:pt x="32004" y="56914"/>
                      <a:pt x="31667" y="57756"/>
                      <a:pt x="31330" y="58767"/>
                    </a:cubicBezTo>
                    <a:cubicBezTo>
                      <a:pt x="31162" y="58767"/>
                      <a:pt x="30994" y="58935"/>
                      <a:pt x="30657" y="59103"/>
                    </a:cubicBezTo>
                    <a:cubicBezTo>
                      <a:pt x="29983" y="60787"/>
                      <a:pt x="29141" y="62471"/>
                      <a:pt x="28468" y="64155"/>
                    </a:cubicBezTo>
                    <a:cubicBezTo>
                      <a:pt x="28299" y="64155"/>
                      <a:pt x="28131" y="64323"/>
                      <a:pt x="27794" y="64492"/>
                    </a:cubicBezTo>
                    <a:cubicBezTo>
                      <a:pt x="27626" y="65165"/>
                      <a:pt x="27457" y="65670"/>
                      <a:pt x="27121" y="66344"/>
                    </a:cubicBezTo>
                    <a:cubicBezTo>
                      <a:pt x="26952" y="66344"/>
                      <a:pt x="26615" y="66512"/>
                      <a:pt x="26447" y="66681"/>
                    </a:cubicBezTo>
                    <a:cubicBezTo>
                      <a:pt x="26279" y="67354"/>
                      <a:pt x="26110" y="67859"/>
                      <a:pt x="25773" y="68533"/>
                    </a:cubicBezTo>
                    <a:cubicBezTo>
                      <a:pt x="25605" y="68533"/>
                      <a:pt x="25268" y="68701"/>
                      <a:pt x="25100" y="68870"/>
                    </a:cubicBezTo>
                    <a:cubicBezTo>
                      <a:pt x="25100" y="69375"/>
                      <a:pt x="24932" y="69712"/>
                      <a:pt x="24763" y="70048"/>
                    </a:cubicBezTo>
                    <a:cubicBezTo>
                      <a:pt x="24595" y="70048"/>
                      <a:pt x="24426" y="70217"/>
                      <a:pt x="24090" y="70385"/>
                    </a:cubicBezTo>
                    <a:cubicBezTo>
                      <a:pt x="23921" y="71059"/>
                      <a:pt x="23753" y="71564"/>
                      <a:pt x="23416" y="72237"/>
                    </a:cubicBezTo>
                    <a:cubicBezTo>
                      <a:pt x="23248" y="72237"/>
                      <a:pt x="22911" y="72406"/>
                      <a:pt x="22743" y="72574"/>
                    </a:cubicBezTo>
                    <a:cubicBezTo>
                      <a:pt x="22574" y="73248"/>
                      <a:pt x="22237" y="73753"/>
                      <a:pt x="22069" y="74426"/>
                    </a:cubicBezTo>
                    <a:cubicBezTo>
                      <a:pt x="21901" y="74426"/>
                      <a:pt x="21564" y="74595"/>
                      <a:pt x="21395" y="74763"/>
                    </a:cubicBezTo>
                    <a:cubicBezTo>
                      <a:pt x="21395" y="75100"/>
                      <a:pt x="21227" y="75605"/>
                      <a:pt x="21059" y="75942"/>
                    </a:cubicBezTo>
                    <a:cubicBezTo>
                      <a:pt x="20890" y="75942"/>
                      <a:pt x="20722" y="76110"/>
                      <a:pt x="20385" y="76279"/>
                    </a:cubicBezTo>
                    <a:cubicBezTo>
                      <a:pt x="20385" y="76784"/>
                      <a:pt x="20217" y="77121"/>
                      <a:pt x="20048" y="77457"/>
                    </a:cubicBezTo>
                    <a:cubicBezTo>
                      <a:pt x="19880" y="77457"/>
                      <a:pt x="19712" y="77626"/>
                      <a:pt x="19375" y="77794"/>
                    </a:cubicBezTo>
                    <a:cubicBezTo>
                      <a:pt x="19375" y="78299"/>
                      <a:pt x="19206" y="78636"/>
                      <a:pt x="19038" y="78973"/>
                    </a:cubicBezTo>
                    <a:lnTo>
                      <a:pt x="18701" y="78973"/>
                    </a:lnTo>
                    <a:cubicBezTo>
                      <a:pt x="18701" y="78973"/>
                      <a:pt x="18533" y="79646"/>
                      <a:pt x="18365" y="79983"/>
                    </a:cubicBezTo>
                    <a:cubicBezTo>
                      <a:pt x="18196" y="79983"/>
                      <a:pt x="17859" y="80152"/>
                      <a:pt x="17691" y="80320"/>
                    </a:cubicBezTo>
                    <a:lnTo>
                      <a:pt x="17691" y="80993"/>
                    </a:lnTo>
                    <a:lnTo>
                      <a:pt x="17354" y="80993"/>
                    </a:lnTo>
                    <a:cubicBezTo>
                      <a:pt x="17354" y="80993"/>
                      <a:pt x="17186" y="81667"/>
                      <a:pt x="17017" y="82004"/>
                    </a:cubicBezTo>
                    <a:cubicBezTo>
                      <a:pt x="16849" y="82004"/>
                      <a:pt x="16681" y="82172"/>
                      <a:pt x="16344" y="82341"/>
                    </a:cubicBezTo>
                    <a:lnTo>
                      <a:pt x="16344" y="83014"/>
                    </a:lnTo>
                    <a:cubicBezTo>
                      <a:pt x="16344" y="83014"/>
                      <a:pt x="15670" y="83351"/>
                      <a:pt x="15334" y="83688"/>
                    </a:cubicBezTo>
                    <a:lnTo>
                      <a:pt x="15334" y="84361"/>
                    </a:lnTo>
                    <a:cubicBezTo>
                      <a:pt x="15334" y="84361"/>
                      <a:pt x="14492" y="85035"/>
                      <a:pt x="14155" y="85372"/>
                    </a:cubicBezTo>
                    <a:lnTo>
                      <a:pt x="14155" y="86045"/>
                    </a:lnTo>
                    <a:cubicBezTo>
                      <a:pt x="14155" y="86045"/>
                      <a:pt x="13313" y="86719"/>
                      <a:pt x="12976" y="87055"/>
                    </a:cubicBezTo>
                    <a:cubicBezTo>
                      <a:pt x="11292" y="89413"/>
                      <a:pt x="9272" y="92107"/>
                      <a:pt x="5736" y="92444"/>
                    </a:cubicBezTo>
                    <a:lnTo>
                      <a:pt x="5736" y="92107"/>
                    </a:lnTo>
                    <a:cubicBezTo>
                      <a:pt x="5736" y="92107"/>
                      <a:pt x="4725" y="91939"/>
                      <a:pt x="4220" y="91770"/>
                    </a:cubicBezTo>
                    <a:cubicBezTo>
                      <a:pt x="4220" y="91602"/>
                      <a:pt x="4052" y="91433"/>
                      <a:pt x="3883" y="91097"/>
                    </a:cubicBezTo>
                    <a:lnTo>
                      <a:pt x="3210" y="91097"/>
                    </a:lnTo>
                    <a:cubicBezTo>
                      <a:pt x="3210" y="91097"/>
                      <a:pt x="3041" y="90423"/>
                      <a:pt x="2873" y="90086"/>
                    </a:cubicBezTo>
                    <a:cubicBezTo>
                      <a:pt x="2536" y="89918"/>
                      <a:pt x="2199" y="89581"/>
                      <a:pt x="1863" y="89413"/>
                    </a:cubicBezTo>
                    <a:cubicBezTo>
                      <a:pt x="1863" y="88908"/>
                      <a:pt x="1694" y="88571"/>
                      <a:pt x="1526" y="88234"/>
                    </a:cubicBezTo>
                    <a:lnTo>
                      <a:pt x="1189" y="88234"/>
                    </a:lnTo>
                    <a:lnTo>
                      <a:pt x="1189" y="87224"/>
                    </a:lnTo>
                    <a:lnTo>
                      <a:pt x="852" y="87224"/>
                    </a:lnTo>
                    <a:lnTo>
                      <a:pt x="852" y="86213"/>
                    </a:lnTo>
                    <a:lnTo>
                      <a:pt x="516" y="86213"/>
                    </a:lnTo>
                    <a:lnTo>
                      <a:pt x="516" y="85035"/>
                    </a:lnTo>
                    <a:lnTo>
                      <a:pt x="179" y="85035"/>
                    </a:lnTo>
                    <a:cubicBezTo>
                      <a:pt x="-326" y="83182"/>
                      <a:pt x="347" y="80657"/>
                      <a:pt x="852" y="79478"/>
                    </a:cubicBezTo>
                    <a:lnTo>
                      <a:pt x="852" y="78299"/>
                    </a:lnTo>
                    <a:lnTo>
                      <a:pt x="1189" y="78299"/>
                    </a:lnTo>
                    <a:lnTo>
                      <a:pt x="1189" y="77121"/>
                    </a:lnTo>
                    <a:lnTo>
                      <a:pt x="1526" y="77121"/>
                    </a:lnTo>
                    <a:lnTo>
                      <a:pt x="1526" y="76110"/>
                    </a:lnTo>
                    <a:lnTo>
                      <a:pt x="1863" y="76110"/>
                    </a:lnTo>
                    <a:lnTo>
                      <a:pt x="1863" y="74932"/>
                    </a:lnTo>
                    <a:lnTo>
                      <a:pt x="2199" y="74932"/>
                    </a:lnTo>
                    <a:lnTo>
                      <a:pt x="2199" y="73921"/>
                    </a:lnTo>
                    <a:lnTo>
                      <a:pt x="2536" y="73921"/>
                    </a:lnTo>
                    <a:lnTo>
                      <a:pt x="2536" y="72911"/>
                    </a:lnTo>
                    <a:lnTo>
                      <a:pt x="2873" y="72911"/>
                    </a:lnTo>
                    <a:lnTo>
                      <a:pt x="2873" y="71901"/>
                    </a:lnTo>
                    <a:lnTo>
                      <a:pt x="3210" y="71901"/>
                    </a:lnTo>
                    <a:lnTo>
                      <a:pt x="3210" y="70890"/>
                    </a:lnTo>
                    <a:lnTo>
                      <a:pt x="3547" y="70890"/>
                    </a:lnTo>
                    <a:lnTo>
                      <a:pt x="3547" y="70217"/>
                    </a:lnTo>
                    <a:lnTo>
                      <a:pt x="3883" y="70217"/>
                    </a:lnTo>
                    <a:lnTo>
                      <a:pt x="3883" y="69207"/>
                    </a:lnTo>
                    <a:lnTo>
                      <a:pt x="4220" y="69207"/>
                    </a:lnTo>
                    <a:lnTo>
                      <a:pt x="4220" y="68533"/>
                    </a:lnTo>
                    <a:lnTo>
                      <a:pt x="4557" y="68533"/>
                    </a:lnTo>
                    <a:lnTo>
                      <a:pt x="4557" y="67523"/>
                    </a:lnTo>
                    <a:lnTo>
                      <a:pt x="4894" y="67523"/>
                    </a:lnTo>
                    <a:cubicBezTo>
                      <a:pt x="4894" y="67523"/>
                      <a:pt x="5399" y="66344"/>
                      <a:pt x="5567" y="65670"/>
                    </a:cubicBezTo>
                    <a:lnTo>
                      <a:pt x="5904" y="65670"/>
                    </a:lnTo>
                    <a:lnTo>
                      <a:pt x="5904" y="64997"/>
                    </a:lnTo>
                    <a:lnTo>
                      <a:pt x="6241" y="64997"/>
                    </a:lnTo>
                    <a:cubicBezTo>
                      <a:pt x="6241" y="64997"/>
                      <a:pt x="6578" y="63818"/>
                      <a:pt x="6914" y="63145"/>
                    </a:cubicBezTo>
                    <a:cubicBezTo>
                      <a:pt x="7083" y="63145"/>
                      <a:pt x="7251" y="62976"/>
                      <a:pt x="7588" y="62808"/>
                    </a:cubicBezTo>
                    <a:cubicBezTo>
                      <a:pt x="7588" y="62471"/>
                      <a:pt x="7756" y="61966"/>
                      <a:pt x="7925" y="61629"/>
                    </a:cubicBezTo>
                    <a:cubicBezTo>
                      <a:pt x="8093" y="61629"/>
                      <a:pt x="8261" y="61461"/>
                      <a:pt x="8598" y="61292"/>
                    </a:cubicBezTo>
                    <a:lnTo>
                      <a:pt x="8598" y="60619"/>
                    </a:lnTo>
                    <a:lnTo>
                      <a:pt x="8935" y="60619"/>
                    </a:lnTo>
                    <a:cubicBezTo>
                      <a:pt x="8935" y="60619"/>
                      <a:pt x="9103" y="59945"/>
                      <a:pt x="9272" y="59609"/>
                    </a:cubicBezTo>
                    <a:cubicBezTo>
                      <a:pt x="9440" y="59609"/>
                      <a:pt x="9777" y="59440"/>
                      <a:pt x="9945" y="59272"/>
                    </a:cubicBezTo>
                    <a:lnTo>
                      <a:pt x="9945" y="58598"/>
                    </a:lnTo>
                    <a:cubicBezTo>
                      <a:pt x="9945" y="58598"/>
                      <a:pt x="10282" y="58430"/>
                      <a:pt x="10619" y="58261"/>
                    </a:cubicBezTo>
                    <a:lnTo>
                      <a:pt x="10619" y="57588"/>
                    </a:lnTo>
                    <a:cubicBezTo>
                      <a:pt x="10619" y="57588"/>
                      <a:pt x="11292" y="57083"/>
                      <a:pt x="11629" y="56914"/>
                    </a:cubicBezTo>
                    <a:lnTo>
                      <a:pt x="11629" y="56241"/>
                    </a:lnTo>
                    <a:cubicBezTo>
                      <a:pt x="11629" y="56241"/>
                      <a:pt x="12303" y="55736"/>
                      <a:pt x="12639" y="55567"/>
                    </a:cubicBezTo>
                    <a:lnTo>
                      <a:pt x="12639" y="54894"/>
                    </a:lnTo>
                    <a:cubicBezTo>
                      <a:pt x="12639" y="54894"/>
                      <a:pt x="13481" y="54220"/>
                      <a:pt x="13818" y="53883"/>
                    </a:cubicBezTo>
                    <a:lnTo>
                      <a:pt x="13818" y="53210"/>
                    </a:lnTo>
                    <a:cubicBezTo>
                      <a:pt x="13818" y="53210"/>
                      <a:pt x="14492" y="52705"/>
                      <a:pt x="14828" y="52536"/>
                    </a:cubicBezTo>
                    <a:lnTo>
                      <a:pt x="14828" y="51863"/>
                    </a:lnTo>
                    <a:cubicBezTo>
                      <a:pt x="14828" y="51863"/>
                      <a:pt x="15502" y="51526"/>
                      <a:pt x="15839" y="51189"/>
                    </a:cubicBezTo>
                    <a:lnTo>
                      <a:pt x="15839" y="50516"/>
                    </a:lnTo>
                    <a:cubicBezTo>
                      <a:pt x="15839" y="50516"/>
                      <a:pt x="16512" y="50011"/>
                      <a:pt x="16849" y="49842"/>
                    </a:cubicBezTo>
                    <a:lnTo>
                      <a:pt x="16849" y="49169"/>
                    </a:lnTo>
                    <a:cubicBezTo>
                      <a:pt x="16849" y="49169"/>
                      <a:pt x="17523" y="48663"/>
                      <a:pt x="17859" y="48495"/>
                    </a:cubicBezTo>
                    <a:cubicBezTo>
                      <a:pt x="17859" y="48158"/>
                      <a:pt x="18028" y="47822"/>
                      <a:pt x="18196" y="47485"/>
                    </a:cubicBezTo>
                    <a:cubicBezTo>
                      <a:pt x="18365" y="47485"/>
                      <a:pt x="18701" y="47316"/>
                      <a:pt x="18870" y="47148"/>
                    </a:cubicBezTo>
                    <a:lnTo>
                      <a:pt x="18870" y="46474"/>
                    </a:lnTo>
                    <a:cubicBezTo>
                      <a:pt x="18870" y="46474"/>
                      <a:pt x="19375" y="46306"/>
                      <a:pt x="19543" y="46138"/>
                    </a:cubicBezTo>
                    <a:lnTo>
                      <a:pt x="19543" y="45464"/>
                    </a:lnTo>
                    <a:cubicBezTo>
                      <a:pt x="19543" y="45464"/>
                      <a:pt x="20217" y="45127"/>
                      <a:pt x="20554" y="44791"/>
                    </a:cubicBezTo>
                    <a:lnTo>
                      <a:pt x="20554" y="44117"/>
                    </a:lnTo>
                    <a:cubicBezTo>
                      <a:pt x="20554" y="44117"/>
                      <a:pt x="20890" y="43949"/>
                      <a:pt x="21227" y="43780"/>
                    </a:cubicBezTo>
                    <a:lnTo>
                      <a:pt x="21227" y="43107"/>
                    </a:lnTo>
                    <a:cubicBezTo>
                      <a:pt x="21227" y="43107"/>
                      <a:pt x="21564" y="42938"/>
                      <a:pt x="21901" y="42770"/>
                    </a:cubicBezTo>
                    <a:cubicBezTo>
                      <a:pt x="21901" y="42433"/>
                      <a:pt x="22069" y="42096"/>
                      <a:pt x="22237" y="41760"/>
                    </a:cubicBezTo>
                    <a:cubicBezTo>
                      <a:pt x="22574" y="41591"/>
                      <a:pt x="22911" y="41423"/>
                      <a:pt x="23248" y="41086"/>
                    </a:cubicBezTo>
                    <a:lnTo>
                      <a:pt x="23248" y="40413"/>
                    </a:lnTo>
                    <a:cubicBezTo>
                      <a:pt x="23248" y="40413"/>
                      <a:pt x="23585" y="40244"/>
                      <a:pt x="23921" y="40076"/>
                    </a:cubicBezTo>
                    <a:lnTo>
                      <a:pt x="23921" y="39402"/>
                    </a:lnTo>
                    <a:cubicBezTo>
                      <a:pt x="23921" y="39402"/>
                      <a:pt x="24595" y="39065"/>
                      <a:pt x="24932" y="38729"/>
                    </a:cubicBezTo>
                    <a:lnTo>
                      <a:pt x="24932" y="38055"/>
                    </a:lnTo>
                    <a:cubicBezTo>
                      <a:pt x="24932" y="38055"/>
                      <a:pt x="25268" y="37887"/>
                      <a:pt x="25605" y="37718"/>
                    </a:cubicBezTo>
                    <a:lnTo>
                      <a:pt x="25605" y="37045"/>
                    </a:lnTo>
                    <a:cubicBezTo>
                      <a:pt x="25605" y="37045"/>
                      <a:pt x="26279" y="36708"/>
                      <a:pt x="26615" y="36371"/>
                    </a:cubicBezTo>
                    <a:lnTo>
                      <a:pt x="26615" y="35698"/>
                    </a:lnTo>
                    <a:cubicBezTo>
                      <a:pt x="26615" y="35698"/>
                      <a:pt x="27121" y="35529"/>
                      <a:pt x="27289" y="35361"/>
                    </a:cubicBezTo>
                    <a:lnTo>
                      <a:pt x="27289" y="34687"/>
                    </a:lnTo>
                    <a:cubicBezTo>
                      <a:pt x="27289" y="34687"/>
                      <a:pt x="27626" y="34519"/>
                      <a:pt x="27963" y="34351"/>
                    </a:cubicBezTo>
                    <a:cubicBezTo>
                      <a:pt x="27963" y="34014"/>
                      <a:pt x="28131" y="33677"/>
                      <a:pt x="28299" y="33340"/>
                    </a:cubicBezTo>
                    <a:cubicBezTo>
                      <a:pt x="28636" y="33172"/>
                      <a:pt x="28973" y="33004"/>
                      <a:pt x="29310" y="32667"/>
                    </a:cubicBezTo>
                    <a:lnTo>
                      <a:pt x="29310" y="31993"/>
                    </a:lnTo>
                    <a:cubicBezTo>
                      <a:pt x="29310" y="31993"/>
                      <a:pt x="29815" y="31825"/>
                      <a:pt x="29983" y="31657"/>
                    </a:cubicBezTo>
                    <a:lnTo>
                      <a:pt x="29983" y="30983"/>
                    </a:lnTo>
                    <a:cubicBezTo>
                      <a:pt x="29983" y="30983"/>
                      <a:pt x="30657" y="30646"/>
                      <a:pt x="30994" y="30309"/>
                    </a:cubicBezTo>
                    <a:lnTo>
                      <a:pt x="30994" y="29636"/>
                    </a:lnTo>
                    <a:lnTo>
                      <a:pt x="31330" y="29636"/>
                    </a:lnTo>
                    <a:cubicBezTo>
                      <a:pt x="31330" y="29636"/>
                      <a:pt x="31499" y="28962"/>
                      <a:pt x="31667" y="28626"/>
                    </a:cubicBezTo>
                    <a:cubicBezTo>
                      <a:pt x="31835" y="28626"/>
                      <a:pt x="32172" y="28457"/>
                      <a:pt x="32341" y="28289"/>
                    </a:cubicBezTo>
                    <a:lnTo>
                      <a:pt x="32341" y="27615"/>
                    </a:lnTo>
                    <a:cubicBezTo>
                      <a:pt x="32341" y="27615"/>
                      <a:pt x="33014" y="27278"/>
                      <a:pt x="33351" y="26942"/>
                    </a:cubicBezTo>
                    <a:lnTo>
                      <a:pt x="33351" y="26268"/>
                    </a:lnTo>
                    <a:cubicBezTo>
                      <a:pt x="33351" y="26268"/>
                      <a:pt x="33688" y="26100"/>
                      <a:pt x="34024" y="25931"/>
                    </a:cubicBezTo>
                    <a:lnTo>
                      <a:pt x="34024" y="25258"/>
                    </a:lnTo>
                    <a:lnTo>
                      <a:pt x="34361" y="25258"/>
                    </a:lnTo>
                    <a:cubicBezTo>
                      <a:pt x="34361" y="25258"/>
                      <a:pt x="34530" y="24584"/>
                      <a:pt x="34698" y="24248"/>
                    </a:cubicBezTo>
                    <a:cubicBezTo>
                      <a:pt x="34866" y="24248"/>
                      <a:pt x="35035" y="24079"/>
                      <a:pt x="35371" y="23911"/>
                    </a:cubicBezTo>
                    <a:lnTo>
                      <a:pt x="35371" y="23237"/>
                    </a:lnTo>
                    <a:cubicBezTo>
                      <a:pt x="35371" y="23237"/>
                      <a:pt x="36045" y="22732"/>
                      <a:pt x="36382" y="22564"/>
                    </a:cubicBezTo>
                    <a:lnTo>
                      <a:pt x="36382" y="21890"/>
                    </a:lnTo>
                    <a:cubicBezTo>
                      <a:pt x="36382" y="21890"/>
                      <a:pt x="36719" y="21722"/>
                      <a:pt x="37055" y="21553"/>
                    </a:cubicBezTo>
                    <a:lnTo>
                      <a:pt x="37055" y="20880"/>
                    </a:lnTo>
                    <a:lnTo>
                      <a:pt x="37392" y="20880"/>
                    </a:lnTo>
                    <a:cubicBezTo>
                      <a:pt x="37392" y="20880"/>
                      <a:pt x="37561" y="20206"/>
                      <a:pt x="37729" y="19870"/>
                    </a:cubicBezTo>
                    <a:cubicBezTo>
                      <a:pt x="37897" y="19870"/>
                      <a:pt x="38066" y="19701"/>
                      <a:pt x="38402" y="19533"/>
                    </a:cubicBezTo>
                    <a:lnTo>
                      <a:pt x="38402" y="18859"/>
                    </a:lnTo>
                    <a:cubicBezTo>
                      <a:pt x="38402" y="18859"/>
                      <a:pt x="39076" y="18354"/>
                      <a:pt x="39413" y="18186"/>
                    </a:cubicBezTo>
                    <a:lnTo>
                      <a:pt x="39413" y="17512"/>
                    </a:lnTo>
                    <a:cubicBezTo>
                      <a:pt x="39413" y="17512"/>
                      <a:pt x="39750" y="17344"/>
                      <a:pt x="40086" y="17175"/>
                    </a:cubicBezTo>
                    <a:lnTo>
                      <a:pt x="40086" y="16502"/>
                    </a:lnTo>
                    <a:cubicBezTo>
                      <a:pt x="40086" y="16502"/>
                      <a:pt x="40591" y="16333"/>
                      <a:pt x="40760" y="16165"/>
                    </a:cubicBezTo>
                    <a:cubicBezTo>
                      <a:pt x="40760" y="15828"/>
                      <a:pt x="40928" y="15491"/>
                      <a:pt x="41097" y="15155"/>
                    </a:cubicBezTo>
                    <a:cubicBezTo>
                      <a:pt x="41433" y="14986"/>
                      <a:pt x="41770" y="14650"/>
                      <a:pt x="42107" y="14481"/>
                    </a:cubicBezTo>
                    <a:lnTo>
                      <a:pt x="42107" y="13808"/>
                    </a:lnTo>
                    <a:cubicBezTo>
                      <a:pt x="42107" y="13808"/>
                      <a:pt x="42612" y="13639"/>
                      <a:pt x="42780" y="13471"/>
                    </a:cubicBezTo>
                    <a:lnTo>
                      <a:pt x="42780" y="12797"/>
                    </a:lnTo>
                    <a:cubicBezTo>
                      <a:pt x="42780" y="12797"/>
                      <a:pt x="43454" y="12292"/>
                      <a:pt x="43791" y="12124"/>
                    </a:cubicBezTo>
                    <a:lnTo>
                      <a:pt x="43791" y="11450"/>
                    </a:lnTo>
                    <a:cubicBezTo>
                      <a:pt x="43791" y="11450"/>
                      <a:pt x="44464" y="11113"/>
                      <a:pt x="44801" y="10777"/>
                    </a:cubicBezTo>
                    <a:lnTo>
                      <a:pt x="44801" y="10103"/>
                    </a:lnTo>
                    <a:cubicBezTo>
                      <a:pt x="44801" y="10103"/>
                      <a:pt x="45475" y="9766"/>
                      <a:pt x="45811" y="9430"/>
                    </a:cubicBezTo>
                    <a:lnTo>
                      <a:pt x="45811" y="8756"/>
                    </a:lnTo>
                    <a:cubicBezTo>
                      <a:pt x="45811" y="8756"/>
                      <a:pt x="46485" y="8419"/>
                      <a:pt x="46822" y="8083"/>
                    </a:cubicBezTo>
                    <a:lnTo>
                      <a:pt x="46822" y="7409"/>
                    </a:lnTo>
                    <a:cubicBezTo>
                      <a:pt x="46822" y="7409"/>
                      <a:pt x="47664" y="6735"/>
                      <a:pt x="48000" y="6399"/>
                    </a:cubicBezTo>
                    <a:lnTo>
                      <a:pt x="48000" y="5725"/>
                    </a:lnTo>
                    <a:cubicBezTo>
                      <a:pt x="49684" y="4210"/>
                      <a:pt x="51368" y="2694"/>
                      <a:pt x="53052" y="1010"/>
                    </a:cubicBezTo>
                    <a:lnTo>
                      <a:pt x="53726" y="1010"/>
                    </a:lnTo>
                    <a:lnTo>
                      <a:pt x="53726" y="674"/>
                    </a:lnTo>
                    <a:cubicBezTo>
                      <a:pt x="53726" y="674"/>
                      <a:pt x="54736" y="505"/>
                      <a:pt x="55241" y="337"/>
                    </a:cubicBezTo>
                    <a:lnTo>
                      <a:pt x="55241" y="0"/>
                    </a:lnTo>
                    <a:close/>
                  </a:path>
                </a:pathLst>
              </a:custGeom>
              <a:solidFill>
                <a:srgbClr val="FFFFFF"/>
              </a:solidFill>
              <a:ln w="16836" cap="flat">
                <a:noFill/>
                <a:prstDash val="solid"/>
                <a:miter/>
              </a:ln>
            </p:spPr>
            <p:txBody>
              <a:bodyPr/>
              <a:lstStyle/>
              <a:p>
                <a:endParaRPr lang="da-DK"/>
              </a:p>
            </p:txBody>
          </p:sp>
          <p:sp>
            <p:nvSpPr>
              <p:cNvPr id="202" name="Freeform: Shape 201">
                <a:extLst>
                  <a:ext uri="{FF2B5EF4-FFF2-40B4-BE49-F238E27FC236}">
                    <a16:creationId xmlns:a16="http://schemas.microsoft.com/office/drawing/2014/main" id="{7E53E321-A239-2322-CEEC-638471BE9FF5}"/>
                  </a:ext>
                </a:extLst>
              </p:cNvPr>
              <p:cNvSpPr/>
              <p:nvPr/>
            </p:nvSpPr>
            <p:spPr>
              <a:xfrm>
                <a:off x="13486233" y="29417030"/>
                <a:ext cx="112470" cy="123370"/>
              </a:xfrm>
              <a:custGeom>
                <a:avLst/>
                <a:gdLst>
                  <a:gd name="csX0" fmla="*/ 112471 w 112470"/>
                  <a:gd name="csY0" fmla="*/ 31713 h 123370"/>
                  <a:gd name="csX1" fmla="*/ 110282 w 112470"/>
                  <a:gd name="csY1" fmla="*/ 24304 h 123370"/>
                  <a:gd name="csX2" fmla="*/ 109945 w 112470"/>
                  <a:gd name="csY2" fmla="*/ 24304 h 123370"/>
                  <a:gd name="csX3" fmla="*/ 109271 w 112470"/>
                  <a:gd name="csY3" fmla="*/ 22451 h 123370"/>
                  <a:gd name="csX4" fmla="*/ 108935 w 112470"/>
                  <a:gd name="csY4" fmla="*/ 22451 h 123370"/>
                  <a:gd name="csX5" fmla="*/ 108935 w 112470"/>
                  <a:gd name="csY5" fmla="*/ 21778 h 123370"/>
                  <a:gd name="csX6" fmla="*/ 108598 w 112470"/>
                  <a:gd name="csY6" fmla="*/ 21778 h 123370"/>
                  <a:gd name="csX7" fmla="*/ 108598 w 112470"/>
                  <a:gd name="csY7" fmla="*/ 21104 h 123370"/>
                  <a:gd name="csX8" fmla="*/ 108261 w 112470"/>
                  <a:gd name="csY8" fmla="*/ 21104 h 123370"/>
                  <a:gd name="csX9" fmla="*/ 107588 w 112470"/>
                  <a:gd name="csY9" fmla="*/ 19252 h 123370"/>
                  <a:gd name="csX10" fmla="*/ 106914 w 112470"/>
                  <a:gd name="csY10" fmla="*/ 18915 h 123370"/>
                  <a:gd name="csX11" fmla="*/ 106577 w 112470"/>
                  <a:gd name="csY11" fmla="*/ 17737 h 123370"/>
                  <a:gd name="csX12" fmla="*/ 105904 w 112470"/>
                  <a:gd name="csY12" fmla="*/ 17400 h 123370"/>
                  <a:gd name="csX13" fmla="*/ 105904 w 112470"/>
                  <a:gd name="csY13" fmla="*/ 16726 h 123370"/>
                  <a:gd name="csX14" fmla="*/ 105230 w 112470"/>
                  <a:gd name="csY14" fmla="*/ 16390 h 123370"/>
                  <a:gd name="csX15" fmla="*/ 104893 w 112470"/>
                  <a:gd name="csY15" fmla="*/ 15379 h 123370"/>
                  <a:gd name="csX16" fmla="*/ 103715 w 112470"/>
                  <a:gd name="csY16" fmla="*/ 14369 h 123370"/>
                  <a:gd name="csX17" fmla="*/ 103715 w 112470"/>
                  <a:gd name="csY17" fmla="*/ 13695 h 123370"/>
                  <a:gd name="csX18" fmla="*/ 100852 w 112470"/>
                  <a:gd name="csY18" fmla="*/ 11170 h 123370"/>
                  <a:gd name="csX19" fmla="*/ 97653 w 112470"/>
                  <a:gd name="csY19" fmla="*/ 7802 h 123370"/>
                  <a:gd name="csX20" fmla="*/ 96979 w 112470"/>
                  <a:gd name="csY20" fmla="*/ 7802 h 123370"/>
                  <a:gd name="csX21" fmla="*/ 96306 w 112470"/>
                  <a:gd name="csY21" fmla="*/ 6792 h 123370"/>
                  <a:gd name="csX22" fmla="*/ 95632 w 112470"/>
                  <a:gd name="csY22" fmla="*/ 6792 h 123370"/>
                  <a:gd name="csX23" fmla="*/ 94959 w 112470"/>
                  <a:gd name="csY23" fmla="*/ 5950 h 123370"/>
                  <a:gd name="csX24" fmla="*/ 93780 w 112470"/>
                  <a:gd name="csY24" fmla="*/ 5613 h 123370"/>
                  <a:gd name="csX25" fmla="*/ 93443 w 112470"/>
                  <a:gd name="csY25" fmla="*/ 4939 h 123370"/>
                  <a:gd name="csX26" fmla="*/ 92264 w 112470"/>
                  <a:gd name="csY26" fmla="*/ 4603 h 123370"/>
                  <a:gd name="csX27" fmla="*/ 92264 w 112470"/>
                  <a:gd name="csY27" fmla="*/ 4266 h 123370"/>
                  <a:gd name="csX28" fmla="*/ 90412 w 112470"/>
                  <a:gd name="csY28" fmla="*/ 3592 h 123370"/>
                  <a:gd name="csX29" fmla="*/ 90412 w 112470"/>
                  <a:gd name="csY29" fmla="*/ 3255 h 123370"/>
                  <a:gd name="csX30" fmla="*/ 89402 w 112470"/>
                  <a:gd name="csY30" fmla="*/ 3255 h 123370"/>
                  <a:gd name="csX31" fmla="*/ 89402 w 112470"/>
                  <a:gd name="csY31" fmla="*/ 2919 h 123370"/>
                  <a:gd name="csX32" fmla="*/ 88728 w 112470"/>
                  <a:gd name="csY32" fmla="*/ 2919 h 123370"/>
                  <a:gd name="csX33" fmla="*/ 88728 w 112470"/>
                  <a:gd name="csY33" fmla="*/ 2582 h 123370"/>
                  <a:gd name="csX34" fmla="*/ 87718 w 112470"/>
                  <a:gd name="csY34" fmla="*/ 2582 h 123370"/>
                  <a:gd name="csX35" fmla="*/ 87718 w 112470"/>
                  <a:gd name="csY35" fmla="*/ 2245 h 123370"/>
                  <a:gd name="csX36" fmla="*/ 86708 w 112470"/>
                  <a:gd name="csY36" fmla="*/ 2245 h 123370"/>
                  <a:gd name="csX37" fmla="*/ 86708 w 112470"/>
                  <a:gd name="csY37" fmla="*/ 1908 h 123370"/>
                  <a:gd name="csX38" fmla="*/ 85529 w 112470"/>
                  <a:gd name="csY38" fmla="*/ 1908 h 123370"/>
                  <a:gd name="csX39" fmla="*/ 85529 w 112470"/>
                  <a:gd name="csY39" fmla="*/ 1572 h 123370"/>
                  <a:gd name="csX40" fmla="*/ 84350 w 112470"/>
                  <a:gd name="csY40" fmla="*/ 1572 h 123370"/>
                  <a:gd name="csX41" fmla="*/ 70038 w 112470"/>
                  <a:gd name="csY41" fmla="*/ 561 h 123370"/>
                  <a:gd name="csX42" fmla="*/ 68185 w 112470"/>
                  <a:gd name="csY42" fmla="*/ 561 h 123370"/>
                  <a:gd name="csX43" fmla="*/ 68185 w 112470"/>
                  <a:gd name="csY43" fmla="*/ 898 h 123370"/>
                  <a:gd name="csX44" fmla="*/ 66333 w 112470"/>
                  <a:gd name="csY44" fmla="*/ 898 h 123370"/>
                  <a:gd name="csX45" fmla="*/ 66333 w 112470"/>
                  <a:gd name="csY45" fmla="*/ 1235 h 123370"/>
                  <a:gd name="csX46" fmla="*/ 65154 w 112470"/>
                  <a:gd name="csY46" fmla="*/ 1235 h 123370"/>
                  <a:gd name="csX47" fmla="*/ 65154 w 112470"/>
                  <a:gd name="csY47" fmla="*/ 1572 h 123370"/>
                  <a:gd name="csX48" fmla="*/ 63976 w 112470"/>
                  <a:gd name="csY48" fmla="*/ 1572 h 123370"/>
                  <a:gd name="csX49" fmla="*/ 63976 w 112470"/>
                  <a:gd name="csY49" fmla="*/ 1908 h 123370"/>
                  <a:gd name="csX50" fmla="*/ 62965 w 112470"/>
                  <a:gd name="csY50" fmla="*/ 1908 h 123370"/>
                  <a:gd name="csX51" fmla="*/ 62965 w 112470"/>
                  <a:gd name="csY51" fmla="*/ 2245 h 123370"/>
                  <a:gd name="csX52" fmla="*/ 61955 w 112470"/>
                  <a:gd name="csY52" fmla="*/ 2245 h 123370"/>
                  <a:gd name="csX53" fmla="*/ 61955 w 112470"/>
                  <a:gd name="csY53" fmla="*/ 2582 h 123370"/>
                  <a:gd name="csX54" fmla="*/ 60945 w 112470"/>
                  <a:gd name="csY54" fmla="*/ 2582 h 123370"/>
                  <a:gd name="csX55" fmla="*/ 60945 w 112470"/>
                  <a:gd name="csY55" fmla="*/ 2919 h 123370"/>
                  <a:gd name="csX56" fmla="*/ 59934 w 112470"/>
                  <a:gd name="csY56" fmla="*/ 2919 h 123370"/>
                  <a:gd name="csX57" fmla="*/ 59934 w 112470"/>
                  <a:gd name="csY57" fmla="*/ 3255 h 123370"/>
                  <a:gd name="csX58" fmla="*/ 59261 w 112470"/>
                  <a:gd name="csY58" fmla="*/ 3255 h 123370"/>
                  <a:gd name="csX59" fmla="*/ 59261 w 112470"/>
                  <a:gd name="csY59" fmla="*/ 3592 h 123370"/>
                  <a:gd name="csX60" fmla="*/ 58251 w 112470"/>
                  <a:gd name="csY60" fmla="*/ 3592 h 123370"/>
                  <a:gd name="csX61" fmla="*/ 58251 w 112470"/>
                  <a:gd name="csY61" fmla="*/ 3929 h 123370"/>
                  <a:gd name="csX62" fmla="*/ 56398 w 112470"/>
                  <a:gd name="csY62" fmla="*/ 4603 h 123370"/>
                  <a:gd name="csX63" fmla="*/ 56398 w 112470"/>
                  <a:gd name="csY63" fmla="*/ 4939 h 123370"/>
                  <a:gd name="csX64" fmla="*/ 55725 w 112470"/>
                  <a:gd name="csY64" fmla="*/ 4939 h 123370"/>
                  <a:gd name="csX65" fmla="*/ 55725 w 112470"/>
                  <a:gd name="csY65" fmla="*/ 5276 h 123370"/>
                  <a:gd name="csX66" fmla="*/ 53873 w 112470"/>
                  <a:gd name="csY66" fmla="*/ 5950 h 123370"/>
                  <a:gd name="csX67" fmla="*/ 53536 w 112470"/>
                  <a:gd name="csY67" fmla="*/ 6623 h 123370"/>
                  <a:gd name="csX68" fmla="*/ 52357 w 112470"/>
                  <a:gd name="csY68" fmla="*/ 6960 h 123370"/>
                  <a:gd name="csX69" fmla="*/ 52020 w 112470"/>
                  <a:gd name="csY69" fmla="*/ 7633 h 123370"/>
                  <a:gd name="csX70" fmla="*/ 51347 w 112470"/>
                  <a:gd name="csY70" fmla="*/ 7633 h 123370"/>
                  <a:gd name="csX71" fmla="*/ 51010 w 112470"/>
                  <a:gd name="csY71" fmla="*/ 8307 h 123370"/>
                  <a:gd name="csX72" fmla="*/ 50336 w 112470"/>
                  <a:gd name="csY72" fmla="*/ 8307 h 123370"/>
                  <a:gd name="csX73" fmla="*/ 49663 w 112470"/>
                  <a:gd name="csY73" fmla="*/ 9317 h 123370"/>
                  <a:gd name="csX74" fmla="*/ 48989 w 112470"/>
                  <a:gd name="csY74" fmla="*/ 9317 h 123370"/>
                  <a:gd name="csX75" fmla="*/ 48316 w 112470"/>
                  <a:gd name="csY75" fmla="*/ 10328 h 123370"/>
                  <a:gd name="csX76" fmla="*/ 47642 w 112470"/>
                  <a:gd name="csY76" fmla="*/ 10328 h 123370"/>
                  <a:gd name="csX77" fmla="*/ 46632 w 112470"/>
                  <a:gd name="csY77" fmla="*/ 11506 h 123370"/>
                  <a:gd name="csX78" fmla="*/ 45958 w 112470"/>
                  <a:gd name="csY78" fmla="*/ 11506 h 123370"/>
                  <a:gd name="csX79" fmla="*/ 40907 w 112470"/>
                  <a:gd name="csY79" fmla="*/ 16895 h 123370"/>
                  <a:gd name="csX80" fmla="*/ 37202 w 112470"/>
                  <a:gd name="csY80" fmla="*/ 20262 h 123370"/>
                  <a:gd name="csX81" fmla="*/ 37202 w 112470"/>
                  <a:gd name="csY81" fmla="*/ 20936 h 123370"/>
                  <a:gd name="csX82" fmla="*/ 36024 w 112470"/>
                  <a:gd name="csY82" fmla="*/ 21778 h 123370"/>
                  <a:gd name="csX83" fmla="*/ 36024 w 112470"/>
                  <a:gd name="csY83" fmla="*/ 22451 h 123370"/>
                  <a:gd name="csX84" fmla="*/ 34845 w 112470"/>
                  <a:gd name="csY84" fmla="*/ 23462 h 123370"/>
                  <a:gd name="csX85" fmla="*/ 34845 w 112470"/>
                  <a:gd name="csY85" fmla="*/ 24135 h 123370"/>
                  <a:gd name="csX86" fmla="*/ 33835 w 112470"/>
                  <a:gd name="csY86" fmla="*/ 24809 h 123370"/>
                  <a:gd name="csX87" fmla="*/ 33835 w 112470"/>
                  <a:gd name="csY87" fmla="*/ 25482 h 123370"/>
                  <a:gd name="csX88" fmla="*/ 32824 w 112470"/>
                  <a:gd name="csY88" fmla="*/ 26156 h 123370"/>
                  <a:gd name="csX89" fmla="*/ 32824 w 112470"/>
                  <a:gd name="csY89" fmla="*/ 26829 h 123370"/>
                  <a:gd name="csX90" fmla="*/ 32151 w 112470"/>
                  <a:gd name="csY90" fmla="*/ 27166 h 123370"/>
                  <a:gd name="csX91" fmla="*/ 32151 w 112470"/>
                  <a:gd name="csY91" fmla="*/ 27840 h 123370"/>
                  <a:gd name="csX92" fmla="*/ 31141 w 112470"/>
                  <a:gd name="csY92" fmla="*/ 28513 h 123370"/>
                  <a:gd name="csX93" fmla="*/ 31141 w 112470"/>
                  <a:gd name="csY93" fmla="*/ 29187 h 123370"/>
                  <a:gd name="csX94" fmla="*/ 30467 w 112470"/>
                  <a:gd name="csY94" fmla="*/ 29524 h 123370"/>
                  <a:gd name="csX95" fmla="*/ 30130 w 112470"/>
                  <a:gd name="csY95" fmla="*/ 30534 h 123370"/>
                  <a:gd name="csX96" fmla="*/ 29793 w 112470"/>
                  <a:gd name="csY96" fmla="*/ 30534 h 123370"/>
                  <a:gd name="csX97" fmla="*/ 29793 w 112470"/>
                  <a:gd name="csY97" fmla="*/ 31208 h 123370"/>
                  <a:gd name="csX98" fmla="*/ 29120 w 112470"/>
                  <a:gd name="csY98" fmla="*/ 31544 h 123370"/>
                  <a:gd name="csX99" fmla="*/ 29120 w 112470"/>
                  <a:gd name="csY99" fmla="*/ 32218 h 123370"/>
                  <a:gd name="csX100" fmla="*/ 28446 w 112470"/>
                  <a:gd name="csY100" fmla="*/ 32555 h 123370"/>
                  <a:gd name="csX101" fmla="*/ 28110 w 112470"/>
                  <a:gd name="csY101" fmla="*/ 33565 h 123370"/>
                  <a:gd name="csX102" fmla="*/ 27773 w 112470"/>
                  <a:gd name="csY102" fmla="*/ 33565 h 123370"/>
                  <a:gd name="csX103" fmla="*/ 27436 w 112470"/>
                  <a:gd name="csY103" fmla="*/ 34744 h 123370"/>
                  <a:gd name="csX104" fmla="*/ 26762 w 112470"/>
                  <a:gd name="csY104" fmla="*/ 35080 h 123370"/>
                  <a:gd name="csX105" fmla="*/ 26762 w 112470"/>
                  <a:gd name="csY105" fmla="*/ 35754 h 123370"/>
                  <a:gd name="csX106" fmla="*/ 26089 w 112470"/>
                  <a:gd name="csY106" fmla="*/ 36091 h 123370"/>
                  <a:gd name="csX107" fmla="*/ 26089 w 112470"/>
                  <a:gd name="csY107" fmla="*/ 36764 h 123370"/>
                  <a:gd name="csX108" fmla="*/ 25415 w 112470"/>
                  <a:gd name="csY108" fmla="*/ 37101 h 123370"/>
                  <a:gd name="csX109" fmla="*/ 25079 w 112470"/>
                  <a:gd name="csY109" fmla="*/ 38280 h 123370"/>
                  <a:gd name="csX110" fmla="*/ 24405 w 112470"/>
                  <a:gd name="csY110" fmla="*/ 38616 h 123370"/>
                  <a:gd name="csX111" fmla="*/ 24405 w 112470"/>
                  <a:gd name="csY111" fmla="*/ 39290 h 123370"/>
                  <a:gd name="csX112" fmla="*/ 24068 w 112470"/>
                  <a:gd name="csY112" fmla="*/ 39290 h 123370"/>
                  <a:gd name="csX113" fmla="*/ 24068 w 112470"/>
                  <a:gd name="csY113" fmla="*/ 39964 h 123370"/>
                  <a:gd name="csX114" fmla="*/ 23395 w 112470"/>
                  <a:gd name="csY114" fmla="*/ 40300 h 123370"/>
                  <a:gd name="csX115" fmla="*/ 23058 w 112470"/>
                  <a:gd name="csY115" fmla="*/ 41311 h 123370"/>
                  <a:gd name="csX116" fmla="*/ 22721 w 112470"/>
                  <a:gd name="csY116" fmla="*/ 41311 h 123370"/>
                  <a:gd name="csX117" fmla="*/ 22384 w 112470"/>
                  <a:gd name="csY117" fmla="*/ 42489 h 123370"/>
                  <a:gd name="csX118" fmla="*/ 21711 w 112470"/>
                  <a:gd name="csY118" fmla="*/ 42826 h 123370"/>
                  <a:gd name="csX119" fmla="*/ 21374 w 112470"/>
                  <a:gd name="csY119" fmla="*/ 44005 h 123370"/>
                  <a:gd name="csX120" fmla="*/ 20701 w 112470"/>
                  <a:gd name="csY120" fmla="*/ 44342 h 123370"/>
                  <a:gd name="csX121" fmla="*/ 20027 w 112470"/>
                  <a:gd name="csY121" fmla="*/ 46194 h 123370"/>
                  <a:gd name="csX122" fmla="*/ 19354 w 112470"/>
                  <a:gd name="csY122" fmla="*/ 46531 h 123370"/>
                  <a:gd name="csX123" fmla="*/ 19354 w 112470"/>
                  <a:gd name="csY123" fmla="*/ 47204 h 123370"/>
                  <a:gd name="csX124" fmla="*/ 19017 w 112470"/>
                  <a:gd name="csY124" fmla="*/ 47204 h 123370"/>
                  <a:gd name="csX125" fmla="*/ 19017 w 112470"/>
                  <a:gd name="csY125" fmla="*/ 47878 h 123370"/>
                  <a:gd name="csX126" fmla="*/ 18343 w 112470"/>
                  <a:gd name="csY126" fmla="*/ 48214 h 123370"/>
                  <a:gd name="csX127" fmla="*/ 18343 w 112470"/>
                  <a:gd name="csY127" fmla="*/ 48888 h 123370"/>
                  <a:gd name="csX128" fmla="*/ 18006 w 112470"/>
                  <a:gd name="csY128" fmla="*/ 48888 h 123370"/>
                  <a:gd name="csX129" fmla="*/ 18006 w 112470"/>
                  <a:gd name="csY129" fmla="*/ 49561 h 123370"/>
                  <a:gd name="csX130" fmla="*/ 17670 w 112470"/>
                  <a:gd name="csY130" fmla="*/ 49561 h 123370"/>
                  <a:gd name="csX131" fmla="*/ 17670 w 112470"/>
                  <a:gd name="csY131" fmla="*/ 50235 h 123370"/>
                  <a:gd name="csX132" fmla="*/ 17333 w 112470"/>
                  <a:gd name="csY132" fmla="*/ 50235 h 123370"/>
                  <a:gd name="csX133" fmla="*/ 17333 w 112470"/>
                  <a:gd name="csY133" fmla="*/ 50909 h 123370"/>
                  <a:gd name="csX134" fmla="*/ 16996 w 112470"/>
                  <a:gd name="csY134" fmla="*/ 50909 h 123370"/>
                  <a:gd name="csX135" fmla="*/ 16996 w 112470"/>
                  <a:gd name="csY135" fmla="*/ 51582 h 123370"/>
                  <a:gd name="csX136" fmla="*/ 16323 w 112470"/>
                  <a:gd name="csY136" fmla="*/ 51919 h 123370"/>
                  <a:gd name="csX137" fmla="*/ 16323 w 112470"/>
                  <a:gd name="csY137" fmla="*/ 52592 h 123370"/>
                  <a:gd name="csX138" fmla="*/ 15986 w 112470"/>
                  <a:gd name="csY138" fmla="*/ 52592 h 123370"/>
                  <a:gd name="csX139" fmla="*/ 15986 w 112470"/>
                  <a:gd name="csY139" fmla="*/ 53266 h 123370"/>
                  <a:gd name="csX140" fmla="*/ 15649 w 112470"/>
                  <a:gd name="csY140" fmla="*/ 53266 h 123370"/>
                  <a:gd name="csX141" fmla="*/ 15649 w 112470"/>
                  <a:gd name="csY141" fmla="*/ 53940 h 123370"/>
                  <a:gd name="csX142" fmla="*/ 15312 w 112470"/>
                  <a:gd name="csY142" fmla="*/ 53940 h 123370"/>
                  <a:gd name="csX143" fmla="*/ 15312 w 112470"/>
                  <a:gd name="csY143" fmla="*/ 54613 h 123370"/>
                  <a:gd name="csX144" fmla="*/ 14975 w 112470"/>
                  <a:gd name="csY144" fmla="*/ 54613 h 123370"/>
                  <a:gd name="csX145" fmla="*/ 14975 w 112470"/>
                  <a:gd name="csY145" fmla="*/ 55287 h 123370"/>
                  <a:gd name="csX146" fmla="*/ 14639 w 112470"/>
                  <a:gd name="csY146" fmla="*/ 55287 h 123370"/>
                  <a:gd name="csX147" fmla="*/ 13965 w 112470"/>
                  <a:gd name="csY147" fmla="*/ 57139 h 123370"/>
                  <a:gd name="csX148" fmla="*/ 13628 w 112470"/>
                  <a:gd name="csY148" fmla="*/ 57139 h 123370"/>
                  <a:gd name="csX149" fmla="*/ 13628 w 112470"/>
                  <a:gd name="csY149" fmla="*/ 57981 h 123370"/>
                  <a:gd name="csX150" fmla="*/ 13292 w 112470"/>
                  <a:gd name="csY150" fmla="*/ 57981 h 123370"/>
                  <a:gd name="csX151" fmla="*/ 12955 w 112470"/>
                  <a:gd name="csY151" fmla="*/ 59160 h 123370"/>
                  <a:gd name="csX152" fmla="*/ 12618 w 112470"/>
                  <a:gd name="csY152" fmla="*/ 59160 h 123370"/>
                  <a:gd name="csX153" fmla="*/ 12281 w 112470"/>
                  <a:gd name="csY153" fmla="*/ 60338 h 123370"/>
                  <a:gd name="csX154" fmla="*/ 11945 w 112470"/>
                  <a:gd name="csY154" fmla="*/ 60338 h 123370"/>
                  <a:gd name="csX155" fmla="*/ 11608 w 112470"/>
                  <a:gd name="csY155" fmla="*/ 61517 h 123370"/>
                  <a:gd name="csX156" fmla="*/ 11271 w 112470"/>
                  <a:gd name="csY156" fmla="*/ 61517 h 123370"/>
                  <a:gd name="csX157" fmla="*/ 11271 w 112470"/>
                  <a:gd name="csY157" fmla="*/ 62527 h 123370"/>
                  <a:gd name="csX158" fmla="*/ 10934 w 112470"/>
                  <a:gd name="csY158" fmla="*/ 62527 h 123370"/>
                  <a:gd name="csX159" fmla="*/ 10934 w 112470"/>
                  <a:gd name="csY159" fmla="*/ 63201 h 123370"/>
                  <a:gd name="csX160" fmla="*/ 10597 w 112470"/>
                  <a:gd name="csY160" fmla="*/ 63201 h 123370"/>
                  <a:gd name="csX161" fmla="*/ 10261 w 112470"/>
                  <a:gd name="csY161" fmla="*/ 64379 h 123370"/>
                  <a:gd name="csX162" fmla="*/ 9924 w 112470"/>
                  <a:gd name="csY162" fmla="*/ 64379 h 123370"/>
                  <a:gd name="csX163" fmla="*/ 9924 w 112470"/>
                  <a:gd name="csY163" fmla="*/ 65390 h 123370"/>
                  <a:gd name="csX164" fmla="*/ 9587 w 112470"/>
                  <a:gd name="csY164" fmla="*/ 65390 h 123370"/>
                  <a:gd name="csX165" fmla="*/ 9587 w 112470"/>
                  <a:gd name="csY165" fmla="*/ 66063 h 123370"/>
                  <a:gd name="csX166" fmla="*/ 9250 w 112470"/>
                  <a:gd name="csY166" fmla="*/ 66063 h 123370"/>
                  <a:gd name="csX167" fmla="*/ 8914 w 112470"/>
                  <a:gd name="csY167" fmla="*/ 67579 h 123370"/>
                  <a:gd name="csX168" fmla="*/ 8577 w 112470"/>
                  <a:gd name="csY168" fmla="*/ 67579 h 123370"/>
                  <a:gd name="csX169" fmla="*/ 8577 w 112470"/>
                  <a:gd name="csY169" fmla="*/ 68589 h 123370"/>
                  <a:gd name="csX170" fmla="*/ 8240 w 112470"/>
                  <a:gd name="csY170" fmla="*/ 68589 h 123370"/>
                  <a:gd name="csX171" fmla="*/ 8240 w 112470"/>
                  <a:gd name="csY171" fmla="*/ 69263 h 123370"/>
                  <a:gd name="csX172" fmla="*/ 7903 w 112470"/>
                  <a:gd name="csY172" fmla="*/ 69263 h 123370"/>
                  <a:gd name="csX173" fmla="*/ 7903 w 112470"/>
                  <a:gd name="csY173" fmla="*/ 70273 h 123370"/>
                  <a:gd name="csX174" fmla="*/ 7566 w 112470"/>
                  <a:gd name="csY174" fmla="*/ 70273 h 123370"/>
                  <a:gd name="csX175" fmla="*/ 7566 w 112470"/>
                  <a:gd name="csY175" fmla="*/ 70946 h 123370"/>
                  <a:gd name="csX176" fmla="*/ 7230 w 112470"/>
                  <a:gd name="csY176" fmla="*/ 70946 h 123370"/>
                  <a:gd name="csX177" fmla="*/ 6893 w 112470"/>
                  <a:gd name="csY177" fmla="*/ 72799 h 123370"/>
                  <a:gd name="csX178" fmla="*/ 6556 w 112470"/>
                  <a:gd name="csY178" fmla="*/ 72799 h 123370"/>
                  <a:gd name="csX179" fmla="*/ 6556 w 112470"/>
                  <a:gd name="csY179" fmla="*/ 73472 h 123370"/>
                  <a:gd name="csX180" fmla="*/ 6219 w 112470"/>
                  <a:gd name="csY180" fmla="*/ 73472 h 123370"/>
                  <a:gd name="csX181" fmla="*/ 5883 w 112470"/>
                  <a:gd name="csY181" fmla="*/ 75325 h 123370"/>
                  <a:gd name="csX182" fmla="*/ 5546 w 112470"/>
                  <a:gd name="csY182" fmla="*/ 75325 h 123370"/>
                  <a:gd name="csX183" fmla="*/ 5546 w 112470"/>
                  <a:gd name="csY183" fmla="*/ 76335 h 123370"/>
                  <a:gd name="csX184" fmla="*/ 5209 w 112470"/>
                  <a:gd name="csY184" fmla="*/ 76335 h 123370"/>
                  <a:gd name="csX185" fmla="*/ 5209 w 112470"/>
                  <a:gd name="csY185" fmla="*/ 77345 h 123370"/>
                  <a:gd name="csX186" fmla="*/ 4872 w 112470"/>
                  <a:gd name="csY186" fmla="*/ 77345 h 123370"/>
                  <a:gd name="csX187" fmla="*/ 4872 w 112470"/>
                  <a:gd name="csY187" fmla="*/ 78355 h 123370"/>
                  <a:gd name="csX188" fmla="*/ 4536 w 112470"/>
                  <a:gd name="csY188" fmla="*/ 78355 h 123370"/>
                  <a:gd name="csX189" fmla="*/ 4199 w 112470"/>
                  <a:gd name="csY189" fmla="*/ 80544 h 123370"/>
                  <a:gd name="csX190" fmla="*/ 3862 w 112470"/>
                  <a:gd name="csY190" fmla="*/ 80544 h 123370"/>
                  <a:gd name="csX191" fmla="*/ 3188 w 112470"/>
                  <a:gd name="csY191" fmla="*/ 83744 h 123370"/>
                  <a:gd name="csX192" fmla="*/ 2852 w 112470"/>
                  <a:gd name="csY192" fmla="*/ 83744 h 123370"/>
                  <a:gd name="csX193" fmla="*/ 2852 w 112470"/>
                  <a:gd name="csY193" fmla="*/ 84923 h 123370"/>
                  <a:gd name="csX194" fmla="*/ 2515 w 112470"/>
                  <a:gd name="csY194" fmla="*/ 84923 h 123370"/>
                  <a:gd name="csX195" fmla="*/ 2515 w 112470"/>
                  <a:gd name="csY195" fmla="*/ 86101 h 123370"/>
                  <a:gd name="csX196" fmla="*/ 2178 w 112470"/>
                  <a:gd name="csY196" fmla="*/ 86101 h 123370"/>
                  <a:gd name="csX197" fmla="*/ 2178 w 112470"/>
                  <a:gd name="csY197" fmla="*/ 87280 h 123370"/>
                  <a:gd name="csX198" fmla="*/ 1841 w 112470"/>
                  <a:gd name="csY198" fmla="*/ 87280 h 123370"/>
                  <a:gd name="csX199" fmla="*/ 1841 w 112470"/>
                  <a:gd name="csY199" fmla="*/ 88459 h 123370"/>
                  <a:gd name="csX200" fmla="*/ 1505 w 112470"/>
                  <a:gd name="csY200" fmla="*/ 88459 h 123370"/>
                  <a:gd name="csX201" fmla="*/ 1505 w 112470"/>
                  <a:gd name="csY201" fmla="*/ 89637 h 123370"/>
                  <a:gd name="csX202" fmla="*/ 1168 w 112470"/>
                  <a:gd name="csY202" fmla="*/ 89637 h 123370"/>
                  <a:gd name="csX203" fmla="*/ 1168 w 112470"/>
                  <a:gd name="csY203" fmla="*/ 91490 h 123370"/>
                  <a:gd name="csX204" fmla="*/ 831 w 112470"/>
                  <a:gd name="csY204" fmla="*/ 91490 h 123370"/>
                  <a:gd name="csX205" fmla="*/ 831 w 112470"/>
                  <a:gd name="csY205" fmla="*/ 93005 h 123370"/>
                  <a:gd name="csX206" fmla="*/ 158 w 112470"/>
                  <a:gd name="csY206" fmla="*/ 101424 h 123370"/>
                  <a:gd name="csX207" fmla="*/ 494 w 112470"/>
                  <a:gd name="csY207" fmla="*/ 101424 h 123370"/>
                  <a:gd name="csX208" fmla="*/ 494 w 112470"/>
                  <a:gd name="csY208" fmla="*/ 102940 h 123370"/>
                  <a:gd name="csX209" fmla="*/ 831 w 112470"/>
                  <a:gd name="csY209" fmla="*/ 102940 h 123370"/>
                  <a:gd name="csX210" fmla="*/ 831 w 112470"/>
                  <a:gd name="csY210" fmla="*/ 104118 h 123370"/>
                  <a:gd name="csX211" fmla="*/ 1168 w 112470"/>
                  <a:gd name="csY211" fmla="*/ 104118 h 123370"/>
                  <a:gd name="csX212" fmla="*/ 1168 w 112470"/>
                  <a:gd name="csY212" fmla="*/ 105297 h 123370"/>
                  <a:gd name="csX213" fmla="*/ 1505 w 112470"/>
                  <a:gd name="csY213" fmla="*/ 105297 h 123370"/>
                  <a:gd name="csX214" fmla="*/ 1505 w 112470"/>
                  <a:gd name="csY214" fmla="*/ 106307 h 123370"/>
                  <a:gd name="csX215" fmla="*/ 1841 w 112470"/>
                  <a:gd name="csY215" fmla="*/ 106307 h 123370"/>
                  <a:gd name="csX216" fmla="*/ 1841 w 112470"/>
                  <a:gd name="csY216" fmla="*/ 107318 h 123370"/>
                  <a:gd name="csX217" fmla="*/ 2178 w 112470"/>
                  <a:gd name="csY217" fmla="*/ 107318 h 123370"/>
                  <a:gd name="csX218" fmla="*/ 2178 w 112470"/>
                  <a:gd name="csY218" fmla="*/ 108328 h 123370"/>
                  <a:gd name="csX219" fmla="*/ 2515 w 112470"/>
                  <a:gd name="csY219" fmla="*/ 108328 h 123370"/>
                  <a:gd name="csX220" fmla="*/ 2515 w 112470"/>
                  <a:gd name="csY220" fmla="*/ 109002 h 123370"/>
                  <a:gd name="csX221" fmla="*/ 2852 w 112470"/>
                  <a:gd name="csY221" fmla="*/ 109002 h 123370"/>
                  <a:gd name="csX222" fmla="*/ 3862 w 112470"/>
                  <a:gd name="csY222" fmla="*/ 111864 h 123370"/>
                  <a:gd name="csX223" fmla="*/ 4536 w 112470"/>
                  <a:gd name="csY223" fmla="*/ 112201 h 123370"/>
                  <a:gd name="csX224" fmla="*/ 4872 w 112470"/>
                  <a:gd name="csY224" fmla="*/ 113380 h 123370"/>
                  <a:gd name="csX225" fmla="*/ 5546 w 112470"/>
                  <a:gd name="csY225" fmla="*/ 113716 h 123370"/>
                  <a:gd name="csX226" fmla="*/ 5546 w 112470"/>
                  <a:gd name="csY226" fmla="*/ 114390 h 123370"/>
                  <a:gd name="csX227" fmla="*/ 6725 w 112470"/>
                  <a:gd name="csY227" fmla="*/ 115400 h 123370"/>
                  <a:gd name="csX228" fmla="*/ 6725 w 112470"/>
                  <a:gd name="csY228" fmla="*/ 116074 h 123370"/>
                  <a:gd name="csX229" fmla="*/ 7061 w 112470"/>
                  <a:gd name="csY229" fmla="*/ 116074 h 123370"/>
                  <a:gd name="csX230" fmla="*/ 8072 w 112470"/>
                  <a:gd name="csY230" fmla="*/ 117253 h 123370"/>
                  <a:gd name="csX231" fmla="*/ 8745 w 112470"/>
                  <a:gd name="csY231" fmla="*/ 117253 h 123370"/>
                  <a:gd name="csX232" fmla="*/ 9756 w 112470"/>
                  <a:gd name="csY232" fmla="*/ 118431 h 123370"/>
                  <a:gd name="csX233" fmla="*/ 10429 w 112470"/>
                  <a:gd name="csY233" fmla="*/ 118431 h 123370"/>
                  <a:gd name="csX234" fmla="*/ 10766 w 112470"/>
                  <a:gd name="csY234" fmla="*/ 119105 h 123370"/>
                  <a:gd name="csX235" fmla="*/ 11439 w 112470"/>
                  <a:gd name="csY235" fmla="*/ 119105 h 123370"/>
                  <a:gd name="csX236" fmla="*/ 11776 w 112470"/>
                  <a:gd name="csY236" fmla="*/ 119778 h 123370"/>
                  <a:gd name="csX237" fmla="*/ 12955 w 112470"/>
                  <a:gd name="csY237" fmla="*/ 120115 h 123370"/>
                  <a:gd name="csX238" fmla="*/ 12955 w 112470"/>
                  <a:gd name="csY238" fmla="*/ 120452 h 123370"/>
                  <a:gd name="csX239" fmla="*/ 14807 w 112470"/>
                  <a:gd name="csY239" fmla="*/ 121125 h 123370"/>
                  <a:gd name="csX240" fmla="*/ 14807 w 112470"/>
                  <a:gd name="csY240" fmla="*/ 121462 h 123370"/>
                  <a:gd name="csX241" fmla="*/ 16659 w 112470"/>
                  <a:gd name="csY241" fmla="*/ 121799 h 123370"/>
                  <a:gd name="csX242" fmla="*/ 29457 w 112470"/>
                  <a:gd name="csY242" fmla="*/ 122809 h 123370"/>
                  <a:gd name="csX243" fmla="*/ 31982 w 112470"/>
                  <a:gd name="csY243" fmla="*/ 122809 h 123370"/>
                  <a:gd name="csX244" fmla="*/ 31982 w 112470"/>
                  <a:gd name="csY244" fmla="*/ 122472 h 123370"/>
                  <a:gd name="csX245" fmla="*/ 34171 w 112470"/>
                  <a:gd name="csY245" fmla="*/ 122472 h 123370"/>
                  <a:gd name="csX246" fmla="*/ 34171 w 112470"/>
                  <a:gd name="csY246" fmla="*/ 122136 h 123370"/>
                  <a:gd name="csX247" fmla="*/ 38213 w 112470"/>
                  <a:gd name="csY247" fmla="*/ 121799 h 123370"/>
                  <a:gd name="csX248" fmla="*/ 38213 w 112470"/>
                  <a:gd name="csY248" fmla="*/ 121462 h 123370"/>
                  <a:gd name="csX249" fmla="*/ 41580 w 112470"/>
                  <a:gd name="csY249" fmla="*/ 121125 h 123370"/>
                  <a:gd name="csX250" fmla="*/ 41580 w 112470"/>
                  <a:gd name="csY250" fmla="*/ 120789 h 123370"/>
                  <a:gd name="csX251" fmla="*/ 43096 w 112470"/>
                  <a:gd name="csY251" fmla="*/ 120789 h 123370"/>
                  <a:gd name="csX252" fmla="*/ 43096 w 112470"/>
                  <a:gd name="csY252" fmla="*/ 120452 h 123370"/>
                  <a:gd name="csX253" fmla="*/ 44611 w 112470"/>
                  <a:gd name="csY253" fmla="*/ 120452 h 123370"/>
                  <a:gd name="csX254" fmla="*/ 44611 w 112470"/>
                  <a:gd name="csY254" fmla="*/ 120115 h 123370"/>
                  <a:gd name="csX255" fmla="*/ 45790 w 112470"/>
                  <a:gd name="csY255" fmla="*/ 120115 h 123370"/>
                  <a:gd name="csX256" fmla="*/ 45790 w 112470"/>
                  <a:gd name="csY256" fmla="*/ 119778 h 123370"/>
                  <a:gd name="csX257" fmla="*/ 46969 w 112470"/>
                  <a:gd name="csY257" fmla="*/ 119778 h 123370"/>
                  <a:gd name="csX258" fmla="*/ 46969 w 112470"/>
                  <a:gd name="csY258" fmla="*/ 119442 h 123370"/>
                  <a:gd name="csX259" fmla="*/ 48147 w 112470"/>
                  <a:gd name="csY259" fmla="*/ 119442 h 123370"/>
                  <a:gd name="csX260" fmla="*/ 56230 w 112470"/>
                  <a:gd name="csY260" fmla="*/ 116916 h 123370"/>
                  <a:gd name="csX261" fmla="*/ 56230 w 112470"/>
                  <a:gd name="csY261" fmla="*/ 116579 h 123370"/>
                  <a:gd name="csX262" fmla="*/ 58082 w 112470"/>
                  <a:gd name="csY262" fmla="*/ 115905 h 123370"/>
                  <a:gd name="csX263" fmla="*/ 58082 w 112470"/>
                  <a:gd name="csY263" fmla="*/ 115569 h 123370"/>
                  <a:gd name="csX264" fmla="*/ 59261 w 112470"/>
                  <a:gd name="csY264" fmla="*/ 115232 h 123370"/>
                  <a:gd name="csX265" fmla="*/ 59598 w 112470"/>
                  <a:gd name="csY265" fmla="*/ 114558 h 123370"/>
                  <a:gd name="csX266" fmla="*/ 60271 w 112470"/>
                  <a:gd name="csY266" fmla="*/ 114558 h 123370"/>
                  <a:gd name="csX267" fmla="*/ 60608 w 112470"/>
                  <a:gd name="csY267" fmla="*/ 113885 h 123370"/>
                  <a:gd name="csX268" fmla="*/ 61281 w 112470"/>
                  <a:gd name="csY268" fmla="*/ 113885 h 123370"/>
                  <a:gd name="csX269" fmla="*/ 62292 w 112470"/>
                  <a:gd name="csY269" fmla="*/ 112706 h 123370"/>
                  <a:gd name="csX270" fmla="*/ 62965 w 112470"/>
                  <a:gd name="csY270" fmla="*/ 112706 h 123370"/>
                  <a:gd name="csX271" fmla="*/ 63302 w 112470"/>
                  <a:gd name="csY271" fmla="*/ 112033 h 123370"/>
                  <a:gd name="csX272" fmla="*/ 65154 w 112470"/>
                  <a:gd name="csY272" fmla="*/ 110517 h 123370"/>
                  <a:gd name="csX273" fmla="*/ 65154 w 112470"/>
                  <a:gd name="csY273" fmla="*/ 109844 h 123370"/>
                  <a:gd name="csX274" fmla="*/ 66333 w 112470"/>
                  <a:gd name="csY274" fmla="*/ 108833 h 123370"/>
                  <a:gd name="csX275" fmla="*/ 66333 w 112470"/>
                  <a:gd name="csY275" fmla="*/ 108160 h 123370"/>
                  <a:gd name="csX276" fmla="*/ 67007 w 112470"/>
                  <a:gd name="csY276" fmla="*/ 107823 h 123370"/>
                  <a:gd name="csX277" fmla="*/ 67007 w 112470"/>
                  <a:gd name="csY277" fmla="*/ 107149 h 123370"/>
                  <a:gd name="csX278" fmla="*/ 67343 w 112470"/>
                  <a:gd name="csY278" fmla="*/ 107149 h 123370"/>
                  <a:gd name="csX279" fmla="*/ 67680 w 112470"/>
                  <a:gd name="csY279" fmla="*/ 102098 h 123370"/>
                  <a:gd name="csX280" fmla="*/ 66165 w 112470"/>
                  <a:gd name="csY280" fmla="*/ 100582 h 123370"/>
                  <a:gd name="csX281" fmla="*/ 66165 w 112470"/>
                  <a:gd name="csY281" fmla="*/ 100246 h 123370"/>
                  <a:gd name="csX282" fmla="*/ 61787 w 112470"/>
                  <a:gd name="csY282" fmla="*/ 99909 h 123370"/>
                  <a:gd name="csX283" fmla="*/ 61787 w 112470"/>
                  <a:gd name="csY283" fmla="*/ 100246 h 123370"/>
                  <a:gd name="csX284" fmla="*/ 60608 w 112470"/>
                  <a:gd name="csY284" fmla="*/ 100246 h 123370"/>
                  <a:gd name="csX285" fmla="*/ 60608 w 112470"/>
                  <a:gd name="csY285" fmla="*/ 100582 h 123370"/>
                  <a:gd name="csX286" fmla="*/ 59934 w 112470"/>
                  <a:gd name="csY286" fmla="*/ 100582 h 123370"/>
                  <a:gd name="csX287" fmla="*/ 59934 w 112470"/>
                  <a:gd name="csY287" fmla="*/ 100919 h 123370"/>
                  <a:gd name="csX288" fmla="*/ 58924 w 112470"/>
                  <a:gd name="csY288" fmla="*/ 100919 h 123370"/>
                  <a:gd name="csX289" fmla="*/ 58924 w 112470"/>
                  <a:gd name="csY289" fmla="*/ 101256 h 123370"/>
                  <a:gd name="csX290" fmla="*/ 57914 w 112470"/>
                  <a:gd name="csY290" fmla="*/ 101256 h 123370"/>
                  <a:gd name="csX291" fmla="*/ 57914 w 112470"/>
                  <a:gd name="csY291" fmla="*/ 101593 h 123370"/>
                  <a:gd name="csX292" fmla="*/ 56903 w 112470"/>
                  <a:gd name="csY292" fmla="*/ 101593 h 123370"/>
                  <a:gd name="csX293" fmla="*/ 56903 w 112470"/>
                  <a:gd name="csY293" fmla="*/ 101929 h 123370"/>
                  <a:gd name="csX294" fmla="*/ 56230 w 112470"/>
                  <a:gd name="csY294" fmla="*/ 101929 h 123370"/>
                  <a:gd name="csX295" fmla="*/ 56230 w 112470"/>
                  <a:gd name="csY295" fmla="*/ 102266 h 123370"/>
                  <a:gd name="csX296" fmla="*/ 55220 w 112470"/>
                  <a:gd name="csY296" fmla="*/ 102266 h 123370"/>
                  <a:gd name="csX297" fmla="*/ 55220 w 112470"/>
                  <a:gd name="csY297" fmla="*/ 102603 h 123370"/>
                  <a:gd name="csX298" fmla="*/ 53367 w 112470"/>
                  <a:gd name="csY298" fmla="*/ 102940 h 123370"/>
                  <a:gd name="csX299" fmla="*/ 53367 w 112470"/>
                  <a:gd name="csY299" fmla="*/ 103277 h 123370"/>
                  <a:gd name="csX300" fmla="*/ 52694 w 112470"/>
                  <a:gd name="csY300" fmla="*/ 103277 h 123370"/>
                  <a:gd name="csX301" fmla="*/ 52694 w 112470"/>
                  <a:gd name="csY301" fmla="*/ 103613 h 123370"/>
                  <a:gd name="csX302" fmla="*/ 51515 w 112470"/>
                  <a:gd name="csY302" fmla="*/ 103613 h 123370"/>
                  <a:gd name="csX303" fmla="*/ 51515 w 112470"/>
                  <a:gd name="csY303" fmla="*/ 103950 h 123370"/>
                  <a:gd name="csX304" fmla="*/ 50505 w 112470"/>
                  <a:gd name="csY304" fmla="*/ 103950 h 123370"/>
                  <a:gd name="csX305" fmla="*/ 50505 w 112470"/>
                  <a:gd name="csY305" fmla="*/ 104287 h 123370"/>
                  <a:gd name="csX306" fmla="*/ 49326 w 112470"/>
                  <a:gd name="csY306" fmla="*/ 104287 h 123370"/>
                  <a:gd name="csX307" fmla="*/ 49326 w 112470"/>
                  <a:gd name="csY307" fmla="*/ 104624 h 123370"/>
                  <a:gd name="csX308" fmla="*/ 48147 w 112470"/>
                  <a:gd name="csY308" fmla="*/ 104624 h 123370"/>
                  <a:gd name="csX309" fmla="*/ 30299 w 112470"/>
                  <a:gd name="csY309" fmla="*/ 106813 h 123370"/>
                  <a:gd name="csX310" fmla="*/ 20364 w 112470"/>
                  <a:gd name="csY310" fmla="*/ 106813 h 123370"/>
                  <a:gd name="csX311" fmla="*/ 20364 w 112470"/>
                  <a:gd name="csY311" fmla="*/ 106476 h 123370"/>
                  <a:gd name="csX312" fmla="*/ 19354 w 112470"/>
                  <a:gd name="csY312" fmla="*/ 106476 h 123370"/>
                  <a:gd name="csX313" fmla="*/ 19354 w 112470"/>
                  <a:gd name="csY313" fmla="*/ 106139 h 123370"/>
                  <a:gd name="csX314" fmla="*/ 18343 w 112470"/>
                  <a:gd name="csY314" fmla="*/ 106139 h 123370"/>
                  <a:gd name="csX315" fmla="*/ 18343 w 112470"/>
                  <a:gd name="csY315" fmla="*/ 105802 h 123370"/>
                  <a:gd name="csX316" fmla="*/ 17164 w 112470"/>
                  <a:gd name="csY316" fmla="*/ 105129 h 123370"/>
                  <a:gd name="csX317" fmla="*/ 16491 w 112470"/>
                  <a:gd name="csY317" fmla="*/ 103950 h 123370"/>
                  <a:gd name="csX318" fmla="*/ 16154 w 112470"/>
                  <a:gd name="csY318" fmla="*/ 103950 h 123370"/>
                  <a:gd name="csX319" fmla="*/ 16154 w 112470"/>
                  <a:gd name="csY319" fmla="*/ 102940 h 123370"/>
                  <a:gd name="csX320" fmla="*/ 15817 w 112470"/>
                  <a:gd name="csY320" fmla="*/ 102940 h 123370"/>
                  <a:gd name="csX321" fmla="*/ 15817 w 112470"/>
                  <a:gd name="csY321" fmla="*/ 101929 h 123370"/>
                  <a:gd name="csX322" fmla="*/ 15481 w 112470"/>
                  <a:gd name="csY322" fmla="*/ 101929 h 123370"/>
                  <a:gd name="csX323" fmla="*/ 15817 w 112470"/>
                  <a:gd name="csY323" fmla="*/ 94184 h 123370"/>
                  <a:gd name="csX324" fmla="*/ 15817 w 112470"/>
                  <a:gd name="csY324" fmla="*/ 92668 h 123370"/>
                  <a:gd name="csX325" fmla="*/ 16154 w 112470"/>
                  <a:gd name="csY325" fmla="*/ 92668 h 123370"/>
                  <a:gd name="csX326" fmla="*/ 16154 w 112470"/>
                  <a:gd name="csY326" fmla="*/ 91995 h 123370"/>
                  <a:gd name="csX327" fmla="*/ 16491 w 112470"/>
                  <a:gd name="csY327" fmla="*/ 91995 h 123370"/>
                  <a:gd name="csX328" fmla="*/ 16491 w 112470"/>
                  <a:gd name="csY328" fmla="*/ 90984 h 123370"/>
                  <a:gd name="csX329" fmla="*/ 16828 w 112470"/>
                  <a:gd name="csY329" fmla="*/ 90984 h 123370"/>
                  <a:gd name="csX330" fmla="*/ 16828 w 112470"/>
                  <a:gd name="csY330" fmla="*/ 90311 h 123370"/>
                  <a:gd name="csX331" fmla="*/ 17501 w 112470"/>
                  <a:gd name="csY331" fmla="*/ 89974 h 123370"/>
                  <a:gd name="csX332" fmla="*/ 17501 w 112470"/>
                  <a:gd name="csY332" fmla="*/ 89301 h 123370"/>
                  <a:gd name="csX333" fmla="*/ 18175 w 112470"/>
                  <a:gd name="csY333" fmla="*/ 88964 h 123370"/>
                  <a:gd name="csX334" fmla="*/ 18175 w 112470"/>
                  <a:gd name="csY334" fmla="*/ 88290 h 123370"/>
                  <a:gd name="csX335" fmla="*/ 19690 w 112470"/>
                  <a:gd name="csY335" fmla="*/ 87112 h 123370"/>
                  <a:gd name="csX336" fmla="*/ 20027 w 112470"/>
                  <a:gd name="csY336" fmla="*/ 86438 h 123370"/>
                  <a:gd name="csX337" fmla="*/ 20701 w 112470"/>
                  <a:gd name="csY337" fmla="*/ 86438 h 123370"/>
                  <a:gd name="csX338" fmla="*/ 21037 w 112470"/>
                  <a:gd name="csY338" fmla="*/ 85764 h 123370"/>
                  <a:gd name="csX339" fmla="*/ 22048 w 112470"/>
                  <a:gd name="csY339" fmla="*/ 85428 h 123370"/>
                  <a:gd name="csX340" fmla="*/ 22048 w 112470"/>
                  <a:gd name="csY340" fmla="*/ 85091 h 123370"/>
                  <a:gd name="csX341" fmla="*/ 23226 w 112470"/>
                  <a:gd name="csY341" fmla="*/ 84754 h 123370"/>
                  <a:gd name="csX342" fmla="*/ 23226 w 112470"/>
                  <a:gd name="csY342" fmla="*/ 84417 h 123370"/>
                  <a:gd name="csX343" fmla="*/ 24405 w 112470"/>
                  <a:gd name="csY343" fmla="*/ 84081 h 123370"/>
                  <a:gd name="csX344" fmla="*/ 24405 w 112470"/>
                  <a:gd name="csY344" fmla="*/ 83744 h 123370"/>
                  <a:gd name="csX345" fmla="*/ 25415 w 112470"/>
                  <a:gd name="csY345" fmla="*/ 83744 h 123370"/>
                  <a:gd name="csX346" fmla="*/ 25415 w 112470"/>
                  <a:gd name="csY346" fmla="*/ 83407 h 123370"/>
                  <a:gd name="csX347" fmla="*/ 26426 w 112470"/>
                  <a:gd name="csY347" fmla="*/ 83407 h 123370"/>
                  <a:gd name="csX348" fmla="*/ 26426 w 112470"/>
                  <a:gd name="csY348" fmla="*/ 83070 h 123370"/>
                  <a:gd name="csX349" fmla="*/ 27436 w 112470"/>
                  <a:gd name="csY349" fmla="*/ 83070 h 123370"/>
                  <a:gd name="csX350" fmla="*/ 27436 w 112470"/>
                  <a:gd name="csY350" fmla="*/ 82733 h 123370"/>
                  <a:gd name="csX351" fmla="*/ 28615 w 112470"/>
                  <a:gd name="csY351" fmla="*/ 82733 h 123370"/>
                  <a:gd name="csX352" fmla="*/ 28615 w 112470"/>
                  <a:gd name="csY352" fmla="*/ 82397 h 123370"/>
                  <a:gd name="csX353" fmla="*/ 29793 w 112470"/>
                  <a:gd name="csY353" fmla="*/ 82397 h 123370"/>
                  <a:gd name="csX354" fmla="*/ 29793 w 112470"/>
                  <a:gd name="csY354" fmla="*/ 82060 h 123370"/>
                  <a:gd name="csX355" fmla="*/ 31309 w 112470"/>
                  <a:gd name="csY355" fmla="*/ 82060 h 123370"/>
                  <a:gd name="csX356" fmla="*/ 31309 w 112470"/>
                  <a:gd name="csY356" fmla="*/ 81723 h 123370"/>
                  <a:gd name="csX357" fmla="*/ 33161 w 112470"/>
                  <a:gd name="csY357" fmla="*/ 81723 h 123370"/>
                  <a:gd name="csX358" fmla="*/ 33161 w 112470"/>
                  <a:gd name="csY358" fmla="*/ 81386 h 123370"/>
                  <a:gd name="csX359" fmla="*/ 35013 w 112470"/>
                  <a:gd name="csY359" fmla="*/ 81386 h 123370"/>
                  <a:gd name="csX360" fmla="*/ 35013 w 112470"/>
                  <a:gd name="csY360" fmla="*/ 81050 h 123370"/>
                  <a:gd name="csX361" fmla="*/ 37202 w 112470"/>
                  <a:gd name="csY361" fmla="*/ 81050 h 123370"/>
                  <a:gd name="csX362" fmla="*/ 37202 w 112470"/>
                  <a:gd name="csY362" fmla="*/ 80713 h 123370"/>
                  <a:gd name="csX363" fmla="*/ 39055 w 112470"/>
                  <a:gd name="csY363" fmla="*/ 80713 h 123370"/>
                  <a:gd name="csX364" fmla="*/ 39055 w 112470"/>
                  <a:gd name="csY364" fmla="*/ 80376 h 123370"/>
                  <a:gd name="csX365" fmla="*/ 40570 w 112470"/>
                  <a:gd name="csY365" fmla="*/ 80376 h 123370"/>
                  <a:gd name="csX366" fmla="*/ 40570 w 112470"/>
                  <a:gd name="csY366" fmla="*/ 80039 h 123370"/>
                  <a:gd name="csX367" fmla="*/ 45958 w 112470"/>
                  <a:gd name="csY367" fmla="*/ 79029 h 123370"/>
                  <a:gd name="csX368" fmla="*/ 45958 w 112470"/>
                  <a:gd name="csY368" fmla="*/ 78692 h 123370"/>
                  <a:gd name="csX369" fmla="*/ 49663 w 112470"/>
                  <a:gd name="csY369" fmla="*/ 78019 h 123370"/>
                  <a:gd name="csX370" fmla="*/ 49663 w 112470"/>
                  <a:gd name="csY370" fmla="*/ 77682 h 123370"/>
                  <a:gd name="csX371" fmla="*/ 53031 w 112470"/>
                  <a:gd name="csY371" fmla="*/ 77008 h 123370"/>
                  <a:gd name="csX372" fmla="*/ 53031 w 112470"/>
                  <a:gd name="csY372" fmla="*/ 76672 h 123370"/>
                  <a:gd name="csX373" fmla="*/ 56398 w 112470"/>
                  <a:gd name="csY373" fmla="*/ 75998 h 123370"/>
                  <a:gd name="csX374" fmla="*/ 56398 w 112470"/>
                  <a:gd name="csY374" fmla="*/ 75661 h 123370"/>
                  <a:gd name="csX375" fmla="*/ 58587 w 112470"/>
                  <a:gd name="csY375" fmla="*/ 75325 h 123370"/>
                  <a:gd name="csX376" fmla="*/ 58587 w 112470"/>
                  <a:gd name="csY376" fmla="*/ 74988 h 123370"/>
                  <a:gd name="csX377" fmla="*/ 59598 w 112470"/>
                  <a:gd name="csY377" fmla="*/ 74988 h 123370"/>
                  <a:gd name="csX378" fmla="*/ 59598 w 112470"/>
                  <a:gd name="csY378" fmla="*/ 74651 h 123370"/>
                  <a:gd name="csX379" fmla="*/ 60608 w 112470"/>
                  <a:gd name="csY379" fmla="*/ 74651 h 123370"/>
                  <a:gd name="csX380" fmla="*/ 60608 w 112470"/>
                  <a:gd name="csY380" fmla="*/ 74314 h 123370"/>
                  <a:gd name="csX381" fmla="*/ 61618 w 112470"/>
                  <a:gd name="csY381" fmla="*/ 74314 h 123370"/>
                  <a:gd name="csX382" fmla="*/ 61618 w 112470"/>
                  <a:gd name="csY382" fmla="*/ 73977 h 123370"/>
                  <a:gd name="csX383" fmla="*/ 62629 w 112470"/>
                  <a:gd name="csY383" fmla="*/ 73977 h 123370"/>
                  <a:gd name="csX384" fmla="*/ 62629 w 112470"/>
                  <a:gd name="csY384" fmla="*/ 73641 h 123370"/>
                  <a:gd name="csX385" fmla="*/ 63639 w 112470"/>
                  <a:gd name="csY385" fmla="*/ 73641 h 123370"/>
                  <a:gd name="csX386" fmla="*/ 63639 w 112470"/>
                  <a:gd name="csY386" fmla="*/ 73304 h 123370"/>
                  <a:gd name="csX387" fmla="*/ 64649 w 112470"/>
                  <a:gd name="csY387" fmla="*/ 73304 h 123370"/>
                  <a:gd name="csX388" fmla="*/ 64649 w 112470"/>
                  <a:gd name="csY388" fmla="*/ 72967 h 123370"/>
                  <a:gd name="csX389" fmla="*/ 65660 w 112470"/>
                  <a:gd name="csY389" fmla="*/ 72967 h 123370"/>
                  <a:gd name="csX390" fmla="*/ 65660 w 112470"/>
                  <a:gd name="csY390" fmla="*/ 72630 h 123370"/>
                  <a:gd name="csX391" fmla="*/ 66501 w 112470"/>
                  <a:gd name="csY391" fmla="*/ 72630 h 123370"/>
                  <a:gd name="csX392" fmla="*/ 66501 w 112470"/>
                  <a:gd name="csY392" fmla="*/ 72294 h 123370"/>
                  <a:gd name="csX393" fmla="*/ 67512 w 112470"/>
                  <a:gd name="csY393" fmla="*/ 72294 h 123370"/>
                  <a:gd name="csX394" fmla="*/ 67512 w 112470"/>
                  <a:gd name="csY394" fmla="*/ 71957 h 123370"/>
                  <a:gd name="csX395" fmla="*/ 68185 w 112470"/>
                  <a:gd name="csY395" fmla="*/ 71957 h 123370"/>
                  <a:gd name="csX396" fmla="*/ 68185 w 112470"/>
                  <a:gd name="csY396" fmla="*/ 71620 h 123370"/>
                  <a:gd name="csX397" fmla="*/ 70038 w 112470"/>
                  <a:gd name="csY397" fmla="*/ 71283 h 123370"/>
                  <a:gd name="csX398" fmla="*/ 70038 w 112470"/>
                  <a:gd name="csY398" fmla="*/ 70946 h 123370"/>
                  <a:gd name="csX399" fmla="*/ 71216 w 112470"/>
                  <a:gd name="csY399" fmla="*/ 70610 h 123370"/>
                  <a:gd name="csX400" fmla="*/ 71216 w 112470"/>
                  <a:gd name="csY400" fmla="*/ 70273 h 123370"/>
                  <a:gd name="csX401" fmla="*/ 72227 w 112470"/>
                  <a:gd name="csY401" fmla="*/ 70273 h 123370"/>
                  <a:gd name="csX402" fmla="*/ 72227 w 112470"/>
                  <a:gd name="csY402" fmla="*/ 69936 h 123370"/>
                  <a:gd name="csX403" fmla="*/ 72900 w 112470"/>
                  <a:gd name="csY403" fmla="*/ 69936 h 123370"/>
                  <a:gd name="csX404" fmla="*/ 72900 w 112470"/>
                  <a:gd name="csY404" fmla="*/ 69599 h 123370"/>
                  <a:gd name="csX405" fmla="*/ 73910 w 112470"/>
                  <a:gd name="csY405" fmla="*/ 69599 h 123370"/>
                  <a:gd name="csX406" fmla="*/ 73910 w 112470"/>
                  <a:gd name="csY406" fmla="*/ 69263 h 123370"/>
                  <a:gd name="csX407" fmla="*/ 74584 w 112470"/>
                  <a:gd name="csY407" fmla="*/ 69263 h 123370"/>
                  <a:gd name="csX408" fmla="*/ 74584 w 112470"/>
                  <a:gd name="csY408" fmla="*/ 68926 h 123370"/>
                  <a:gd name="csX409" fmla="*/ 75763 w 112470"/>
                  <a:gd name="csY409" fmla="*/ 68589 h 123370"/>
                  <a:gd name="csX410" fmla="*/ 75763 w 112470"/>
                  <a:gd name="csY410" fmla="*/ 68252 h 123370"/>
                  <a:gd name="csX411" fmla="*/ 76436 w 112470"/>
                  <a:gd name="csY411" fmla="*/ 68252 h 123370"/>
                  <a:gd name="csX412" fmla="*/ 76436 w 112470"/>
                  <a:gd name="csY412" fmla="*/ 67916 h 123370"/>
                  <a:gd name="csX413" fmla="*/ 77110 w 112470"/>
                  <a:gd name="csY413" fmla="*/ 67916 h 123370"/>
                  <a:gd name="csX414" fmla="*/ 77110 w 112470"/>
                  <a:gd name="csY414" fmla="*/ 67579 h 123370"/>
                  <a:gd name="csX415" fmla="*/ 77783 w 112470"/>
                  <a:gd name="csY415" fmla="*/ 67579 h 123370"/>
                  <a:gd name="csX416" fmla="*/ 77783 w 112470"/>
                  <a:gd name="csY416" fmla="*/ 67242 h 123370"/>
                  <a:gd name="csX417" fmla="*/ 78457 w 112470"/>
                  <a:gd name="csY417" fmla="*/ 67242 h 123370"/>
                  <a:gd name="csX418" fmla="*/ 78457 w 112470"/>
                  <a:gd name="csY418" fmla="*/ 66905 h 123370"/>
                  <a:gd name="csX419" fmla="*/ 79130 w 112470"/>
                  <a:gd name="csY419" fmla="*/ 66905 h 123370"/>
                  <a:gd name="csX420" fmla="*/ 79130 w 112470"/>
                  <a:gd name="csY420" fmla="*/ 66568 h 123370"/>
                  <a:gd name="csX421" fmla="*/ 79804 w 112470"/>
                  <a:gd name="csY421" fmla="*/ 66568 h 123370"/>
                  <a:gd name="csX422" fmla="*/ 79804 w 112470"/>
                  <a:gd name="csY422" fmla="*/ 66232 h 123370"/>
                  <a:gd name="csX423" fmla="*/ 80478 w 112470"/>
                  <a:gd name="csY423" fmla="*/ 66232 h 123370"/>
                  <a:gd name="csX424" fmla="*/ 80478 w 112470"/>
                  <a:gd name="csY424" fmla="*/ 65895 h 123370"/>
                  <a:gd name="csX425" fmla="*/ 81151 w 112470"/>
                  <a:gd name="csY425" fmla="*/ 65895 h 123370"/>
                  <a:gd name="csX426" fmla="*/ 81151 w 112470"/>
                  <a:gd name="csY426" fmla="*/ 65558 h 123370"/>
                  <a:gd name="csX427" fmla="*/ 81825 w 112470"/>
                  <a:gd name="csY427" fmla="*/ 65558 h 123370"/>
                  <a:gd name="csX428" fmla="*/ 81825 w 112470"/>
                  <a:gd name="csY428" fmla="*/ 65221 h 123370"/>
                  <a:gd name="csX429" fmla="*/ 82498 w 112470"/>
                  <a:gd name="csY429" fmla="*/ 65221 h 123370"/>
                  <a:gd name="csX430" fmla="*/ 82835 w 112470"/>
                  <a:gd name="csY430" fmla="*/ 64548 h 123370"/>
                  <a:gd name="csX431" fmla="*/ 84014 w 112470"/>
                  <a:gd name="csY431" fmla="*/ 64211 h 123370"/>
                  <a:gd name="csX432" fmla="*/ 84350 w 112470"/>
                  <a:gd name="csY432" fmla="*/ 63538 h 123370"/>
                  <a:gd name="csX433" fmla="*/ 85529 w 112470"/>
                  <a:gd name="csY433" fmla="*/ 63201 h 123370"/>
                  <a:gd name="csX434" fmla="*/ 85529 w 112470"/>
                  <a:gd name="csY434" fmla="*/ 62864 h 123370"/>
                  <a:gd name="csX435" fmla="*/ 86539 w 112470"/>
                  <a:gd name="csY435" fmla="*/ 62527 h 123370"/>
                  <a:gd name="csX436" fmla="*/ 86876 w 112470"/>
                  <a:gd name="csY436" fmla="*/ 61854 h 123370"/>
                  <a:gd name="csX437" fmla="*/ 87550 w 112470"/>
                  <a:gd name="csY437" fmla="*/ 61854 h 123370"/>
                  <a:gd name="csX438" fmla="*/ 87886 w 112470"/>
                  <a:gd name="csY438" fmla="*/ 61180 h 123370"/>
                  <a:gd name="csX439" fmla="*/ 88560 w 112470"/>
                  <a:gd name="csY439" fmla="*/ 61180 h 123370"/>
                  <a:gd name="csX440" fmla="*/ 88897 w 112470"/>
                  <a:gd name="csY440" fmla="*/ 60507 h 123370"/>
                  <a:gd name="csX441" fmla="*/ 89570 w 112470"/>
                  <a:gd name="csY441" fmla="*/ 60507 h 123370"/>
                  <a:gd name="csX442" fmla="*/ 89570 w 112470"/>
                  <a:gd name="csY442" fmla="*/ 60170 h 123370"/>
                  <a:gd name="csX443" fmla="*/ 90581 w 112470"/>
                  <a:gd name="csY443" fmla="*/ 59833 h 123370"/>
                  <a:gd name="csX444" fmla="*/ 90917 w 112470"/>
                  <a:gd name="csY444" fmla="*/ 59160 h 123370"/>
                  <a:gd name="csX445" fmla="*/ 91591 w 112470"/>
                  <a:gd name="csY445" fmla="*/ 59160 h 123370"/>
                  <a:gd name="csX446" fmla="*/ 92264 w 112470"/>
                  <a:gd name="csY446" fmla="*/ 58149 h 123370"/>
                  <a:gd name="csX447" fmla="*/ 92938 w 112470"/>
                  <a:gd name="csY447" fmla="*/ 58149 h 123370"/>
                  <a:gd name="csX448" fmla="*/ 93612 w 112470"/>
                  <a:gd name="csY448" fmla="*/ 57139 h 123370"/>
                  <a:gd name="csX449" fmla="*/ 94285 w 112470"/>
                  <a:gd name="csY449" fmla="*/ 57139 h 123370"/>
                  <a:gd name="csX450" fmla="*/ 94622 w 112470"/>
                  <a:gd name="csY450" fmla="*/ 56465 h 123370"/>
                  <a:gd name="csX451" fmla="*/ 94959 w 112470"/>
                  <a:gd name="csY451" fmla="*/ 56465 h 123370"/>
                  <a:gd name="csX452" fmla="*/ 95295 w 112470"/>
                  <a:gd name="csY452" fmla="*/ 55792 h 123370"/>
                  <a:gd name="csX453" fmla="*/ 95969 w 112470"/>
                  <a:gd name="csY453" fmla="*/ 55792 h 123370"/>
                  <a:gd name="csX454" fmla="*/ 97148 w 112470"/>
                  <a:gd name="csY454" fmla="*/ 54276 h 123370"/>
                  <a:gd name="csX455" fmla="*/ 97821 w 112470"/>
                  <a:gd name="csY455" fmla="*/ 54276 h 123370"/>
                  <a:gd name="csX456" fmla="*/ 101526 w 112470"/>
                  <a:gd name="csY456" fmla="*/ 50235 h 123370"/>
                  <a:gd name="csX457" fmla="*/ 103715 w 112470"/>
                  <a:gd name="csY457" fmla="*/ 48383 h 123370"/>
                  <a:gd name="csX458" fmla="*/ 103715 w 112470"/>
                  <a:gd name="csY458" fmla="*/ 47709 h 123370"/>
                  <a:gd name="csX459" fmla="*/ 105062 w 112470"/>
                  <a:gd name="csY459" fmla="*/ 46699 h 123370"/>
                  <a:gd name="csX460" fmla="*/ 105062 w 112470"/>
                  <a:gd name="csY460" fmla="*/ 46025 h 123370"/>
                  <a:gd name="csX461" fmla="*/ 105735 w 112470"/>
                  <a:gd name="csY461" fmla="*/ 45689 h 123370"/>
                  <a:gd name="csX462" fmla="*/ 106072 w 112470"/>
                  <a:gd name="csY462" fmla="*/ 44678 h 123370"/>
                  <a:gd name="csX463" fmla="*/ 106409 w 112470"/>
                  <a:gd name="csY463" fmla="*/ 44678 h 123370"/>
                  <a:gd name="csX464" fmla="*/ 106409 w 112470"/>
                  <a:gd name="csY464" fmla="*/ 44005 h 123370"/>
                  <a:gd name="csX465" fmla="*/ 107082 w 112470"/>
                  <a:gd name="csY465" fmla="*/ 43668 h 123370"/>
                  <a:gd name="csX466" fmla="*/ 107082 w 112470"/>
                  <a:gd name="csY466" fmla="*/ 42994 h 123370"/>
                  <a:gd name="csX467" fmla="*/ 107419 w 112470"/>
                  <a:gd name="csY467" fmla="*/ 42994 h 123370"/>
                  <a:gd name="csX468" fmla="*/ 107419 w 112470"/>
                  <a:gd name="csY468" fmla="*/ 42321 h 123370"/>
                  <a:gd name="csX469" fmla="*/ 107756 w 112470"/>
                  <a:gd name="csY469" fmla="*/ 42321 h 123370"/>
                  <a:gd name="csX470" fmla="*/ 107756 w 112470"/>
                  <a:gd name="csY470" fmla="*/ 41647 h 123370"/>
                  <a:gd name="csX471" fmla="*/ 108093 w 112470"/>
                  <a:gd name="csY471" fmla="*/ 41647 h 123370"/>
                  <a:gd name="csX472" fmla="*/ 108093 w 112470"/>
                  <a:gd name="csY472" fmla="*/ 40974 h 123370"/>
                  <a:gd name="csX473" fmla="*/ 108430 w 112470"/>
                  <a:gd name="csY473" fmla="*/ 40974 h 123370"/>
                  <a:gd name="csX474" fmla="*/ 108430 w 112470"/>
                  <a:gd name="csY474" fmla="*/ 40300 h 123370"/>
                  <a:gd name="csX475" fmla="*/ 108766 w 112470"/>
                  <a:gd name="csY475" fmla="*/ 40300 h 123370"/>
                  <a:gd name="csX476" fmla="*/ 109103 w 112470"/>
                  <a:gd name="csY476" fmla="*/ 39122 h 123370"/>
                  <a:gd name="csX477" fmla="*/ 109440 w 112470"/>
                  <a:gd name="csY477" fmla="*/ 39122 h 123370"/>
                  <a:gd name="csX478" fmla="*/ 109777 w 112470"/>
                  <a:gd name="csY478" fmla="*/ 37269 h 123370"/>
                  <a:gd name="csX479" fmla="*/ 110113 w 112470"/>
                  <a:gd name="csY479" fmla="*/ 37269 h 123370"/>
                  <a:gd name="csX480" fmla="*/ 111124 w 112470"/>
                  <a:gd name="csY480" fmla="*/ 30366 h 123370"/>
                  <a:gd name="csX481" fmla="*/ 91928 w 112470"/>
                  <a:gd name="csY481" fmla="*/ 30534 h 123370"/>
                  <a:gd name="csX482" fmla="*/ 91591 w 112470"/>
                  <a:gd name="csY482" fmla="*/ 30534 h 123370"/>
                  <a:gd name="csX483" fmla="*/ 91591 w 112470"/>
                  <a:gd name="csY483" fmla="*/ 31544 h 123370"/>
                  <a:gd name="csX484" fmla="*/ 91254 w 112470"/>
                  <a:gd name="csY484" fmla="*/ 31544 h 123370"/>
                  <a:gd name="csX485" fmla="*/ 91254 w 112470"/>
                  <a:gd name="csY485" fmla="*/ 32555 h 123370"/>
                  <a:gd name="csX486" fmla="*/ 90917 w 112470"/>
                  <a:gd name="csY486" fmla="*/ 32555 h 123370"/>
                  <a:gd name="csX487" fmla="*/ 90581 w 112470"/>
                  <a:gd name="csY487" fmla="*/ 33733 h 123370"/>
                  <a:gd name="csX488" fmla="*/ 90244 w 112470"/>
                  <a:gd name="csY488" fmla="*/ 33733 h 123370"/>
                  <a:gd name="csX489" fmla="*/ 89907 w 112470"/>
                  <a:gd name="csY489" fmla="*/ 34912 h 123370"/>
                  <a:gd name="csX490" fmla="*/ 89570 w 112470"/>
                  <a:gd name="csY490" fmla="*/ 34912 h 123370"/>
                  <a:gd name="csX491" fmla="*/ 89234 w 112470"/>
                  <a:gd name="csY491" fmla="*/ 35922 h 123370"/>
                  <a:gd name="csX492" fmla="*/ 88560 w 112470"/>
                  <a:gd name="csY492" fmla="*/ 36259 h 123370"/>
                  <a:gd name="csX493" fmla="*/ 88560 w 112470"/>
                  <a:gd name="csY493" fmla="*/ 36933 h 123370"/>
                  <a:gd name="csX494" fmla="*/ 87381 w 112470"/>
                  <a:gd name="csY494" fmla="*/ 37943 h 123370"/>
                  <a:gd name="csX495" fmla="*/ 87381 w 112470"/>
                  <a:gd name="csY495" fmla="*/ 38616 h 123370"/>
                  <a:gd name="csX496" fmla="*/ 84856 w 112470"/>
                  <a:gd name="csY496" fmla="*/ 40805 h 123370"/>
                  <a:gd name="csX497" fmla="*/ 83340 w 112470"/>
                  <a:gd name="csY497" fmla="*/ 42994 h 123370"/>
                  <a:gd name="csX498" fmla="*/ 82666 w 112470"/>
                  <a:gd name="csY498" fmla="*/ 42994 h 123370"/>
                  <a:gd name="csX499" fmla="*/ 79467 w 112470"/>
                  <a:gd name="csY499" fmla="*/ 46362 h 123370"/>
                  <a:gd name="csX500" fmla="*/ 78794 w 112470"/>
                  <a:gd name="csY500" fmla="*/ 46362 h 123370"/>
                  <a:gd name="csX501" fmla="*/ 77615 w 112470"/>
                  <a:gd name="csY501" fmla="*/ 47878 h 123370"/>
                  <a:gd name="csX502" fmla="*/ 76941 w 112470"/>
                  <a:gd name="csY502" fmla="*/ 47878 h 123370"/>
                  <a:gd name="csX503" fmla="*/ 75763 w 112470"/>
                  <a:gd name="csY503" fmla="*/ 49393 h 123370"/>
                  <a:gd name="csX504" fmla="*/ 75089 w 112470"/>
                  <a:gd name="csY504" fmla="*/ 49393 h 123370"/>
                  <a:gd name="csX505" fmla="*/ 74416 w 112470"/>
                  <a:gd name="csY505" fmla="*/ 50403 h 123370"/>
                  <a:gd name="csX506" fmla="*/ 73742 w 112470"/>
                  <a:gd name="csY506" fmla="*/ 50403 h 123370"/>
                  <a:gd name="csX507" fmla="*/ 73069 w 112470"/>
                  <a:gd name="csY507" fmla="*/ 51414 h 123370"/>
                  <a:gd name="csX508" fmla="*/ 72395 w 112470"/>
                  <a:gd name="csY508" fmla="*/ 51414 h 123370"/>
                  <a:gd name="csX509" fmla="*/ 71721 w 112470"/>
                  <a:gd name="csY509" fmla="*/ 52424 h 123370"/>
                  <a:gd name="csX510" fmla="*/ 71048 w 112470"/>
                  <a:gd name="csY510" fmla="*/ 52424 h 123370"/>
                  <a:gd name="csX511" fmla="*/ 70374 w 112470"/>
                  <a:gd name="csY511" fmla="*/ 53434 h 123370"/>
                  <a:gd name="csX512" fmla="*/ 69701 w 112470"/>
                  <a:gd name="csY512" fmla="*/ 53434 h 123370"/>
                  <a:gd name="csX513" fmla="*/ 69364 w 112470"/>
                  <a:gd name="csY513" fmla="*/ 54108 h 123370"/>
                  <a:gd name="csX514" fmla="*/ 68691 w 112470"/>
                  <a:gd name="csY514" fmla="*/ 54108 h 123370"/>
                  <a:gd name="csX515" fmla="*/ 68354 w 112470"/>
                  <a:gd name="csY515" fmla="*/ 54781 h 123370"/>
                  <a:gd name="csX516" fmla="*/ 67343 w 112470"/>
                  <a:gd name="csY516" fmla="*/ 55118 h 123370"/>
                  <a:gd name="csX517" fmla="*/ 67343 w 112470"/>
                  <a:gd name="csY517" fmla="*/ 55455 h 123370"/>
                  <a:gd name="csX518" fmla="*/ 66670 w 112470"/>
                  <a:gd name="csY518" fmla="*/ 55455 h 123370"/>
                  <a:gd name="csX519" fmla="*/ 66333 w 112470"/>
                  <a:gd name="csY519" fmla="*/ 56129 h 123370"/>
                  <a:gd name="csX520" fmla="*/ 65660 w 112470"/>
                  <a:gd name="csY520" fmla="*/ 56129 h 123370"/>
                  <a:gd name="csX521" fmla="*/ 65323 w 112470"/>
                  <a:gd name="csY521" fmla="*/ 56802 h 123370"/>
                  <a:gd name="csX522" fmla="*/ 64649 w 112470"/>
                  <a:gd name="csY522" fmla="*/ 56802 h 123370"/>
                  <a:gd name="csX523" fmla="*/ 64312 w 112470"/>
                  <a:gd name="csY523" fmla="*/ 57476 h 123370"/>
                  <a:gd name="csX524" fmla="*/ 63134 w 112470"/>
                  <a:gd name="csY524" fmla="*/ 57812 h 123370"/>
                  <a:gd name="csX525" fmla="*/ 62797 w 112470"/>
                  <a:gd name="csY525" fmla="*/ 58486 h 123370"/>
                  <a:gd name="csX526" fmla="*/ 60945 w 112470"/>
                  <a:gd name="csY526" fmla="*/ 59160 h 123370"/>
                  <a:gd name="csX527" fmla="*/ 60608 w 112470"/>
                  <a:gd name="csY527" fmla="*/ 59833 h 123370"/>
                  <a:gd name="csX528" fmla="*/ 59429 w 112470"/>
                  <a:gd name="csY528" fmla="*/ 60170 h 123370"/>
                  <a:gd name="csX529" fmla="*/ 59429 w 112470"/>
                  <a:gd name="csY529" fmla="*/ 60507 h 123370"/>
                  <a:gd name="csX530" fmla="*/ 58756 w 112470"/>
                  <a:gd name="csY530" fmla="*/ 60507 h 123370"/>
                  <a:gd name="csX531" fmla="*/ 58756 w 112470"/>
                  <a:gd name="csY531" fmla="*/ 60843 h 123370"/>
                  <a:gd name="csX532" fmla="*/ 58082 w 112470"/>
                  <a:gd name="csY532" fmla="*/ 60843 h 123370"/>
                  <a:gd name="csX533" fmla="*/ 58082 w 112470"/>
                  <a:gd name="csY533" fmla="*/ 61180 h 123370"/>
                  <a:gd name="csX534" fmla="*/ 57409 w 112470"/>
                  <a:gd name="csY534" fmla="*/ 61180 h 123370"/>
                  <a:gd name="csX535" fmla="*/ 57409 w 112470"/>
                  <a:gd name="csY535" fmla="*/ 61517 h 123370"/>
                  <a:gd name="csX536" fmla="*/ 56735 w 112470"/>
                  <a:gd name="csY536" fmla="*/ 61517 h 123370"/>
                  <a:gd name="csX537" fmla="*/ 56735 w 112470"/>
                  <a:gd name="csY537" fmla="*/ 61854 h 123370"/>
                  <a:gd name="csX538" fmla="*/ 56062 w 112470"/>
                  <a:gd name="csY538" fmla="*/ 61854 h 123370"/>
                  <a:gd name="csX539" fmla="*/ 56062 w 112470"/>
                  <a:gd name="csY539" fmla="*/ 62190 h 123370"/>
                  <a:gd name="csX540" fmla="*/ 53199 w 112470"/>
                  <a:gd name="csY540" fmla="*/ 63201 h 123370"/>
                  <a:gd name="csX541" fmla="*/ 53199 w 112470"/>
                  <a:gd name="csY541" fmla="*/ 63538 h 123370"/>
                  <a:gd name="csX542" fmla="*/ 52525 w 112470"/>
                  <a:gd name="csY542" fmla="*/ 63538 h 123370"/>
                  <a:gd name="csX543" fmla="*/ 52525 w 112470"/>
                  <a:gd name="csY543" fmla="*/ 63874 h 123370"/>
                  <a:gd name="csX544" fmla="*/ 51515 w 112470"/>
                  <a:gd name="csY544" fmla="*/ 63874 h 123370"/>
                  <a:gd name="csX545" fmla="*/ 43769 w 112470"/>
                  <a:gd name="csY545" fmla="*/ 65390 h 123370"/>
                  <a:gd name="csX546" fmla="*/ 39055 w 112470"/>
                  <a:gd name="csY546" fmla="*/ 65390 h 123370"/>
                  <a:gd name="csX547" fmla="*/ 39055 w 112470"/>
                  <a:gd name="csY547" fmla="*/ 65053 h 123370"/>
                  <a:gd name="csX548" fmla="*/ 38044 w 112470"/>
                  <a:gd name="csY548" fmla="*/ 65053 h 123370"/>
                  <a:gd name="csX549" fmla="*/ 38044 w 112470"/>
                  <a:gd name="csY549" fmla="*/ 64716 h 123370"/>
                  <a:gd name="csX550" fmla="*/ 37034 w 112470"/>
                  <a:gd name="csY550" fmla="*/ 64716 h 123370"/>
                  <a:gd name="csX551" fmla="*/ 37034 w 112470"/>
                  <a:gd name="csY551" fmla="*/ 64379 h 123370"/>
                  <a:gd name="csX552" fmla="*/ 35519 w 112470"/>
                  <a:gd name="csY552" fmla="*/ 63201 h 123370"/>
                  <a:gd name="csX553" fmla="*/ 35182 w 112470"/>
                  <a:gd name="csY553" fmla="*/ 61685 h 123370"/>
                  <a:gd name="csX554" fmla="*/ 34845 w 112470"/>
                  <a:gd name="csY554" fmla="*/ 61685 h 123370"/>
                  <a:gd name="csX555" fmla="*/ 34845 w 112470"/>
                  <a:gd name="csY555" fmla="*/ 57644 h 123370"/>
                  <a:gd name="csX556" fmla="*/ 36697 w 112470"/>
                  <a:gd name="csY556" fmla="*/ 48888 h 123370"/>
                  <a:gd name="csX557" fmla="*/ 36697 w 112470"/>
                  <a:gd name="csY557" fmla="*/ 47878 h 123370"/>
                  <a:gd name="csX558" fmla="*/ 37034 w 112470"/>
                  <a:gd name="csY558" fmla="*/ 47878 h 123370"/>
                  <a:gd name="csX559" fmla="*/ 37371 w 112470"/>
                  <a:gd name="csY559" fmla="*/ 46699 h 123370"/>
                  <a:gd name="csX560" fmla="*/ 37708 w 112470"/>
                  <a:gd name="csY560" fmla="*/ 46699 h 123370"/>
                  <a:gd name="csX561" fmla="*/ 37708 w 112470"/>
                  <a:gd name="csY561" fmla="*/ 46025 h 123370"/>
                  <a:gd name="csX562" fmla="*/ 38044 w 112470"/>
                  <a:gd name="csY562" fmla="*/ 46025 h 123370"/>
                  <a:gd name="csX563" fmla="*/ 38381 w 112470"/>
                  <a:gd name="csY563" fmla="*/ 44510 h 123370"/>
                  <a:gd name="csX564" fmla="*/ 39055 w 112470"/>
                  <a:gd name="csY564" fmla="*/ 44173 h 123370"/>
                  <a:gd name="csX565" fmla="*/ 39055 w 112470"/>
                  <a:gd name="csY565" fmla="*/ 43500 h 123370"/>
                  <a:gd name="csX566" fmla="*/ 39391 w 112470"/>
                  <a:gd name="csY566" fmla="*/ 43500 h 123370"/>
                  <a:gd name="csX567" fmla="*/ 39391 w 112470"/>
                  <a:gd name="csY567" fmla="*/ 42826 h 123370"/>
                  <a:gd name="csX568" fmla="*/ 39728 w 112470"/>
                  <a:gd name="csY568" fmla="*/ 42826 h 123370"/>
                  <a:gd name="csX569" fmla="*/ 39728 w 112470"/>
                  <a:gd name="csY569" fmla="*/ 42153 h 123370"/>
                  <a:gd name="csX570" fmla="*/ 40065 w 112470"/>
                  <a:gd name="csY570" fmla="*/ 42153 h 123370"/>
                  <a:gd name="csX571" fmla="*/ 40065 w 112470"/>
                  <a:gd name="csY571" fmla="*/ 41479 h 123370"/>
                  <a:gd name="csX572" fmla="*/ 40402 w 112470"/>
                  <a:gd name="csY572" fmla="*/ 41479 h 123370"/>
                  <a:gd name="csX573" fmla="*/ 40738 w 112470"/>
                  <a:gd name="csY573" fmla="*/ 40469 h 123370"/>
                  <a:gd name="csX574" fmla="*/ 41412 w 112470"/>
                  <a:gd name="csY574" fmla="*/ 40132 h 123370"/>
                  <a:gd name="csX575" fmla="*/ 41412 w 112470"/>
                  <a:gd name="csY575" fmla="*/ 39458 h 123370"/>
                  <a:gd name="csX576" fmla="*/ 42086 w 112470"/>
                  <a:gd name="csY576" fmla="*/ 39122 h 123370"/>
                  <a:gd name="csX577" fmla="*/ 42086 w 112470"/>
                  <a:gd name="csY577" fmla="*/ 38448 h 123370"/>
                  <a:gd name="csX578" fmla="*/ 43096 w 112470"/>
                  <a:gd name="csY578" fmla="*/ 37775 h 123370"/>
                  <a:gd name="csX579" fmla="*/ 43096 w 112470"/>
                  <a:gd name="csY579" fmla="*/ 37101 h 123370"/>
                  <a:gd name="csX580" fmla="*/ 44275 w 112470"/>
                  <a:gd name="csY580" fmla="*/ 36091 h 123370"/>
                  <a:gd name="csX581" fmla="*/ 44275 w 112470"/>
                  <a:gd name="csY581" fmla="*/ 35417 h 123370"/>
                  <a:gd name="csX582" fmla="*/ 46127 w 112470"/>
                  <a:gd name="csY582" fmla="*/ 33902 h 123370"/>
                  <a:gd name="csX583" fmla="*/ 47979 w 112470"/>
                  <a:gd name="csY583" fmla="*/ 31713 h 123370"/>
                  <a:gd name="csX584" fmla="*/ 61787 w 112470"/>
                  <a:gd name="csY584" fmla="*/ 24304 h 123370"/>
                  <a:gd name="csX585" fmla="*/ 62797 w 112470"/>
                  <a:gd name="csY585" fmla="*/ 24304 h 123370"/>
                  <a:gd name="csX586" fmla="*/ 62797 w 112470"/>
                  <a:gd name="csY586" fmla="*/ 23967 h 123370"/>
                  <a:gd name="csX587" fmla="*/ 63807 w 112470"/>
                  <a:gd name="csY587" fmla="*/ 23967 h 123370"/>
                  <a:gd name="csX588" fmla="*/ 63807 w 112470"/>
                  <a:gd name="csY588" fmla="*/ 23630 h 123370"/>
                  <a:gd name="csX589" fmla="*/ 64818 w 112470"/>
                  <a:gd name="csY589" fmla="*/ 23630 h 123370"/>
                  <a:gd name="csX590" fmla="*/ 64818 w 112470"/>
                  <a:gd name="csY590" fmla="*/ 23293 h 123370"/>
                  <a:gd name="csX591" fmla="*/ 65828 w 112470"/>
                  <a:gd name="csY591" fmla="*/ 23293 h 123370"/>
                  <a:gd name="csX592" fmla="*/ 65828 w 112470"/>
                  <a:gd name="csY592" fmla="*/ 22957 h 123370"/>
                  <a:gd name="csX593" fmla="*/ 67007 w 112470"/>
                  <a:gd name="csY593" fmla="*/ 22957 h 123370"/>
                  <a:gd name="csX594" fmla="*/ 67007 w 112470"/>
                  <a:gd name="csY594" fmla="*/ 22620 h 123370"/>
                  <a:gd name="csX595" fmla="*/ 69532 w 112470"/>
                  <a:gd name="csY595" fmla="*/ 22283 h 123370"/>
                  <a:gd name="csX596" fmla="*/ 69532 w 112470"/>
                  <a:gd name="csY596" fmla="*/ 21946 h 123370"/>
                  <a:gd name="csX597" fmla="*/ 71385 w 112470"/>
                  <a:gd name="csY597" fmla="*/ 21946 h 123370"/>
                  <a:gd name="csX598" fmla="*/ 71385 w 112470"/>
                  <a:gd name="csY598" fmla="*/ 21609 h 123370"/>
                  <a:gd name="csX599" fmla="*/ 73574 w 112470"/>
                  <a:gd name="csY599" fmla="*/ 21609 h 123370"/>
                  <a:gd name="csX600" fmla="*/ 73574 w 112470"/>
                  <a:gd name="csY600" fmla="*/ 21273 h 123370"/>
                  <a:gd name="csX601" fmla="*/ 78962 w 112470"/>
                  <a:gd name="csY601" fmla="*/ 20936 h 123370"/>
                  <a:gd name="csX602" fmla="*/ 87381 w 112470"/>
                  <a:gd name="csY602" fmla="*/ 21273 h 123370"/>
                  <a:gd name="csX603" fmla="*/ 87381 w 112470"/>
                  <a:gd name="csY603" fmla="*/ 21609 h 123370"/>
                  <a:gd name="csX604" fmla="*/ 89234 w 112470"/>
                  <a:gd name="csY604" fmla="*/ 22283 h 123370"/>
                  <a:gd name="csX605" fmla="*/ 89234 w 112470"/>
                  <a:gd name="csY605" fmla="*/ 22620 h 123370"/>
                  <a:gd name="csX606" fmla="*/ 90412 w 112470"/>
                  <a:gd name="csY606" fmla="*/ 23462 h 123370"/>
                  <a:gd name="csX607" fmla="*/ 91423 w 112470"/>
                  <a:gd name="csY607" fmla="*/ 26829 h 123370"/>
                  <a:gd name="csX608" fmla="*/ 91086 w 112470"/>
                  <a:gd name="csY608" fmla="*/ 30871 h 12337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 ang="0">
                    <a:pos x="csX607" y="csY607"/>
                  </a:cxn>
                  <a:cxn ang="0">
                    <a:pos x="csX608" y="csY608"/>
                  </a:cxn>
                </a:cxnLst>
                <a:rect l="l" t="t" r="r" b="b"/>
                <a:pathLst>
                  <a:path w="112470" h="123370">
                    <a:moveTo>
                      <a:pt x="112471" y="31713"/>
                    </a:moveTo>
                    <a:cubicBezTo>
                      <a:pt x="111797" y="29187"/>
                      <a:pt x="110955" y="26661"/>
                      <a:pt x="110282" y="24304"/>
                    </a:cubicBezTo>
                    <a:lnTo>
                      <a:pt x="109945" y="24304"/>
                    </a:lnTo>
                    <a:cubicBezTo>
                      <a:pt x="109945" y="24304"/>
                      <a:pt x="109608" y="22957"/>
                      <a:pt x="109271" y="22451"/>
                    </a:cubicBezTo>
                    <a:lnTo>
                      <a:pt x="108935" y="22451"/>
                    </a:lnTo>
                    <a:lnTo>
                      <a:pt x="108935" y="21778"/>
                    </a:lnTo>
                    <a:lnTo>
                      <a:pt x="108598" y="21778"/>
                    </a:lnTo>
                    <a:lnTo>
                      <a:pt x="108598" y="21104"/>
                    </a:lnTo>
                    <a:lnTo>
                      <a:pt x="108261" y="21104"/>
                    </a:lnTo>
                    <a:cubicBezTo>
                      <a:pt x="108261" y="21104"/>
                      <a:pt x="107924" y="19926"/>
                      <a:pt x="107588" y="19252"/>
                    </a:cubicBezTo>
                    <a:cubicBezTo>
                      <a:pt x="107419" y="19252"/>
                      <a:pt x="107082" y="19084"/>
                      <a:pt x="106914" y="18915"/>
                    </a:cubicBezTo>
                    <a:cubicBezTo>
                      <a:pt x="106914" y="18579"/>
                      <a:pt x="106746" y="18073"/>
                      <a:pt x="106577" y="17737"/>
                    </a:cubicBezTo>
                    <a:cubicBezTo>
                      <a:pt x="106409" y="17737"/>
                      <a:pt x="106072" y="17568"/>
                      <a:pt x="105904" y="17400"/>
                    </a:cubicBezTo>
                    <a:lnTo>
                      <a:pt x="105904" y="16726"/>
                    </a:lnTo>
                    <a:cubicBezTo>
                      <a:pt x="105904" y="16726"/>
                      <a:pt x="105567" y="16558"/>
                      <a:pt x="105230" y="16390"/>
                    </a:cubicBezTo>
                    <a:cubicBezTo>
                      <a:pt x="105230" y="16053"/>
                      <a:pt x="105062" y="15716"/>
                      <a:pt x="104893" y="15379"/>
                    </a:cubicBezTo>
                    <a:cubicBezTo>
                      <a:pt x="104557" y="15042"/>
                      <a:pt x="104051" y="14706"/>
                      <a:pt x="103715" y="14369"/>
                    </a:cubicBezTo>
                    <a:lnTo>
                      <a:pt x="103715" y="13695"/>
                    </a:lnTo>
                    <a:cubicBezTo>
                      <a:pt x="102704" y="12853"/>
                      <a:pt x="101862" y="12011"/>
                      <a:pt x="100852" y="11170"/>
                    </a:cubicBezTo>
                    <a:cubicBezTo>
                      <a:pt x="99842" y="9991"/>
                      <a:pt x="98832" y="8812"/>
                      <a:pt x="97653" y="7802"/>
                    </a:cubicBezTo>
                    <a:lnTo>
                      <a:pt x="96979" y="7802"/>
                    </a:lnTo>
                    <a:cubicBezTo>
                      <a:pt x="96979" y="7802"/>
                      <a:pt x="96474" y="7128"/>
                      <a:pt x="96306" y="6792"/>
                    </a:cubicBezTo>
                    <a:lnTo>
                      <a:pt x="95632" y="6792"/>
                    </a:lnTo>
                    <a:cubicBezTo>
                      <a:pt x="95632" y="6792"/>
                      <a:pt x="95295" y="6118"/>
                      <a:pt x="94959" y="5950"/>
                    </a:cubicBezTo>
                    <a:cubicBezTo>
                      <a:pt x="94453" y="5950"/>
                      <a:pt x="94117" y="5781"/>
                      <a:pt x="93780" y="5613"/>
                    </a:cubicBezTo>
                    <a:cubicBezTo>
                      <a:pt x="93780" y="5444"/>
                      <a:pt x="93612" y="5108"/>
                      <a:pt x="93443" y="4939"/>
                    </a:cubicBezTo>
                    <a:cubicBezTo>
                      <a:pt x="93106" y="4939"/>
                      <a:pt x="92601" y="4771"/>
                      <a:pt x="92264" y="4603"/>
                    </a:cubicBezTo>
                    <a:lnTo>
                      <a:pt x="92264" y="4266"/>
                    </a:lnTo>
                    <a:cubicBezTo>
                      <a:pt x="92264" y="4266"/>
                      <a:pt x="91086" y="3761"/>
                      <a:pt x="90412" y="3592"/>
                    </a:cubicBezTo>
                    <a:lnTo>
                      <a:pt x="90412" y="3255"/>
                    </a:lnTo>
                    <a:lnTo>
                      <a:pt x="89402" y="3255"/>
                    </a:lnTo>
                    <a:lnTo>
                      <a:pt x="89402" y="2919"/>
                    </a:lnTo>
                    <a:lnTo>
                      <a:pt x="88728" y="2919"/>
                    </a:lnTo>
                    <a:lnTo>
                      <a:pt x="88728" y="2582"/>
                    </a:lnTo>
                    <a:lnTo>
                      <a:pt x="87718" y="2582"/>
                    </a:lnTo>
                    <a:lnTo>
                      <a:pt x="87718" y="2245"/>
                    </a:lnTo>
                    <a:lnTo>
                      <a:pt x="86708" y="2245"/>
                    </a:lnTo>
                    <a:lnTo>
                      <a:pt x="86708" y="1908"/>
                    </a:lnTo>
                    <a:lnTo>
                      <a:pt x="85529" y="1908"/>
                    </a:lnTo>
                    <a:lnTo>
                      <a:pt x="85529" y="1572"/>
                    </a:lnTo>
                    <a:lnTo>
                      <a:pt x="84350" y="1572"/>
                    </a:lnTo>
                    <a:cubicBezTo>
                      <a:pt x="80478" y="225"/>
                      <a:pt x="74584" y="-617"/>
                      <a:pt x="70038" y="561"/>
                    </a:cubicBezTo>
                    <a:lnTo>
                      <a:pt x="68185" y="561"/>
                    </a:lnTo>
                    <a:lnTo>
                      <a:pt x="68185" y="898"/>
                    </a:lnTo>
                    <a:lnTo>
                      <a:pt x="66333" y="898"/>
                    </a:lnTo>
                    <a:lnTo>
                      <a:pt x="66333" y="1235"/>
                    </a:lnTo>
                    <a:lnTo>
                      <a:pt x="65154" y="1235"/>
                    </a:lnTo>
                    <a:lnTo>
                      <a:pt x="65154" y="1572"/>
                    </a:lnTo>
                    <a:lnTo>
                      <a:pt x="63976" y="1572"/>
                    </a:lnTo>
                    <a:lnTo>
                      <a:pt x="63976" y="1908"/>
                    </a:lnTo>
                    <a:lnTo>
                      <a:pt x="62965" y="1908"/>
                    </a:lnTo>
                    <a:lnTo>
                      <a:pt x="62965" y="2245"/>
                    </a:lnTo>
                    <a:lnTo>
                      <a:pt x="61955" y="2245"/>
                    </a:lnTo>
                    <a:lnTo>
                      <a:pt x="61955" y="2582"/>
                    </a:lnTo>
                    <a:lnTo>
                      <a:pt x="60945" y="2582"/>
                    </a:lnTo>
                    <a:lnTo>
                      <a:pt x="60945" y="2919"/>
                    </a:lnTo>
                    <a:lnTo>
                      <a:pt x="59934" y="2919"/>
                    </a:lnTo>
                    <a:lnTo>
                      <a:pt x="59934" y="3255"/>
                    </a:lnTo>
                    <a:lnTo>
                      <a:pt x="59261" y="3255"/>
                    </a:lnTo>
                    <a:lnTo>
                      <a:pt x="59261" y="3592"/>
                    </a:lnTo>
                    <a:lnTo>
                      <a:pt x="58251" y="3592"/>
                    </a:lnTo>
                    <a:lnTo>
                      <a:pt x="58251" y="3929"/>
                    </a:lnTo>
                    <a:cubicBezTo>
                      <a:pt x="58251" y="3929"/>
                      <a:pt x="57072" y="4266"/>
                      <a:pt x="56398" y="4603"/>
                    </a:cubicBezTo>
                    <a:lnTo>
                      <a:pt x="56398" y="4939"/>
                    </a:lnTo>
                    <a:lnTo>
                      <a:pt x="55725" y="4939"/>
                    </a:lnTo>
                    <a:lnTo>
                      <a:pt x="55725" y="5276"/>
                    </a:lnTo>
                    <a:cubicBezTo>
                      <a:pt x="55725" y="5276"/>
                      <a:pt x="54546" y="5613"/>
                      <a:pt x="53873" y="5950"/>
                    </a:cubicBezTo>
                    <a:cubicBezTo>
                      <a:pt x="53873" y="6118"/>
                      <a:pt x="53704" y="6286"/>
                      <a:pt x="53536" y="6623"/>
                    </a:cubicBezTo>
                    <a:cubicBezTo>
                      <a:pt x="53199" y="6623"/>
                      <a:pt x="52694" y="6792"/>
                      <a:pt x="52357" y="6960"/>
                    </a:cubicBezTo>
                    <a:cubicBezTo>
                      <a:pt x="52357" y="7128"/>
                      <a:pt x="52189" y="7297"/>
                      <a:pt x="52020" y="7633"/>
                    </a:cubicBezTo>
                    <a:lnTo>
                      <a:pt x="51347" y="7633"/>
                    </a:lnTo>
                    <a:cubicBezTo>
                      <a:pt x="51347" y="7633"/>
                      <a:pt x="51178" y="7970"/>
                      <a:pt x="51010" y="8307"/>
                    </a:cubicBezTo>
                    <a:lnTo>
                      <a:pt x="50336" y="8307"/>
                    </a:lnTo>
                    <a:cubicBezTo>
                      <a:pt x="50336" y="8307"/>
                      <a:pt x="50000" y="8981"/>
                      <a:pt x="49663" y="9317"/>
                    </a:cubicBezTo>
                    <a:lnTo>
                      <a:pt x="48989" y="9317"/>
                    </a:lnTo>
                    <a:cubicBezTo>
                      <a:pt x="48989" y="9317"/>
                      <a:pt x="48653" y="9991"/>
                      <a:pt x="48316" y="10328"/>
                    </a:cubicBezTo>
                    <a:lnTo>
                      <a:pt x="47642" y="10328"/>
                    </a:lnTo>
                    <a:cubicBezTo>
                      <a:pt x="47642" y="10328"/>
                      <a:pt x="46969" y="11170"/>
                      <a:pt x="46632" y="11506"/>
                    </a:cubicBezTo>
                    <a:lnTo>
                      <a:pt x="45958" y="11506"/>
                    </a:lnTo>
                    <a:cubicBezTo>
                      <a:pt x="44275" y="13190"/>
                      <a:pt x="42591" y="15042"/>
                      <a:pt x="40907" y="16895"/>
                    </a:cubicBezTo>
                    <a:cubicBezTo>
                      <a:pt x="39728" y="18073"/>
                      <a:pt x="38381" y="19252"/>
                      <a:pt x="37202" y="20262"/>
                    </a:cubicBezTo>
                    <a:lnTo>
                      <a:pt x="37202" y="20936"/>
                    </a:lnTo>
                    <a:cubicBezTo>
                      <a:pt x="37202" y="20936"/>
                      <a:pt x="36360" y="21609"/>
                      <a:pt x="36024" y="21778"/>
                    </a:cubicBezTo>
                    <a:lnTo>
                      <a:pt x="36024" y="22451"/>
                    </a:lnTo>
                    <a:cubicBezTo>
                      <a:pt x="36024" y="22451"/>
                      <a:pt x="35182" y="23125"/>
                      <a:pt x="34845" y="23462"/>
                    </a:cubicBezTo>
                    <a:lnTo>
                      <a:pt x="34845" y="24135"/>
                    </a:lnTo>
                    <a:cubicBezTo>
                      <a:pt x="34845" y="24135"/>
                      <a:pt x="34171" y="24472"/>
                      <a:pt x="33835" y="24809"/>
                    </a:cubicBezTo>
                    <a:lnTo>
                      <a:pt x="33835" y="25482"/>
                    </a:lnTo>
                    <a:cubicBezTo>
                      <a:pt x="33835" y="25482"/>
                      <a:pt x="33161" y="25988"/>
                      <a:pt x="32824" y="26156"/>
                    </a:cubicBezTo>
                    <a:lnTo>
                      <a:pt x="32824" y="26829"/>
                    </a:lnTo>
                    <a:cubicBezTo>
                      <a:pt x="32824" y="26829"/>
                      <a:pt x="32488" y="26998"/>
                      <a:pt x="32151" y="27166"/>
                    </a:cubicBezTo>
                    <a:lnTo>
                      <a:pt x="32151" y="27840"/>
                    </a:lnTo>
                    <a:cubicBezTo>
                      <a:pt x="32151" y="27840"/>
                      <a:pt x="31477" y="28345"/>
                      <a:pt x="31141" y="28513"/>
                    </a:cubicBezTo>
                    <a:lnTo>
                      <a:pt x="31141" y="29187"/>
                    </a:lnTo>
                    <a:cubicBezTo>
                      <a:pt x="31141" y="29187"/>
                      <a:pt x="30804" y="29355"/>
                      <a:pt x="30467" y="29524"/>
                    </a:cubicBezTo>
                    <a:cubicBezTo>
                      <a:pt x="30467" y="29860"/>
                      <a:pt x="30299" y="30197"/>
                      <a:pt x="30130" y="30534"/>
                    </a:cubicBezTo>
                    <a:lnTo>
                      <a:pt x="29793" y="30534"/>
                    </a:lnTo>
                    <a:lnTo>
                      <a:pt x="29793" y="31208"/>
                    </a:lnTo>
                    <a:cubicBezTo>
                      <a:pt x="29793" y="31208"/>
                      <a:pt x="29457" y="31376"/>
                      <a:pt x="29120" y="31544"/>
                    </a:cubicBezTo>
                    <a:lnTo>
                      <a:pt x="29120" y="32218"/>
                    </a:lnTo>
                    <a:cubicBezTo>
                      <a:pt x="29120" y="32218"/>
                      <a:pt x="28615" y="32386"/>
                      <a:pt x="28446" y="32555"/>
                    </a:cubicBezTo>
                    <a:cubicBezTo>
                      <a:pt x="28446" y="32891"/>
                      <a:pt x="28278" y="33228"/>
                      <a:pt x="28110" y="33565"/>
                    </a:cubicBezTo>
                    <a:lnTo>
                      <a:pt x="27773" y="33565"/>
                    </a:lnTo>
                    <a:cubicBezTo>
                      <a:pt x="27773" y="33565"/>
                      <a:pt x="27604" y="34407"/>
                      <a:pt x="27436" y="34744"/>
                    </a:cubicBezTo>
                    <a:cubicBezTo>
                      <a:pt x="27268" y="34744"/>
                      <a:pt x="27099" y="34912"/>
                      <a:pt x="26762" y="35080"/>
                    </a:cubicBezTo>
                    <a:lnTo>
                      <a:pt x="26762" y="35754"/>
                    </a:lnTo>
                    <a:cubicBezTo>
                      <a:pt x="26762" y="35754"/>
                      <a:pt x="26426" y="35922"/>
                      <a:pt x="26089" y="36091"/>
                    </a:cubicBezTo>
                    <a:lnTo>
                      <a:pt x="26089" y="36764"/>
                    </a:lnTo>
                    <a:cubicBezTo>
                      <a:pt x="26089" y="36764"/>
                      <a:pt x="25752" y="36933"/>
                      <a:pt x="25415" y="37101"/>
                    </a:cubicBezTo>
                    <a:cubicBezTo>
                      <a:pt x="25415" y="37438"/>
                      <a:pt x="25247" y="37943"/>
                      <a:pt x="25079" y="38280"/>
                    </a:cubicBezTo>
                    <a:cubicBezTo>
                      <a:pt x="24910" y="38280"/>
                      <a:pt x="24573" y="38448"/>
                      <a:pt x="24405" y="38616"/>
                    </a:cubicBezTo>
                    <a:lnTo>
                      <a:pt x="24405" y="39290"/>
                    </a:lnTo>
                    <a:lnTo>
                      <a:pt x="24068" y="39290"/>
                    </a:lnTo>
                    <a:lnTo>
                      <a:pt x="24068" y="39964"/>
                    </a:lnTo>
                    <a:cubicBezTo>
                      <a:pt x="24068" y="39964"/>
                      <a:pt x="23563" y="40132"/>
                      <a:pt x="23395" y="40300"/>
                    </a:cubicBezTo>
                    <a:cubicBezTo>
                      <a:pt x="23395" y="40637"/>
                      <a:pt x="23226" y="40974"/>
                      <a:pt x="23058" y="41311"/>
                    </a:cubicBezTo>
                    <a:lnTo>
                      <a:pt x="22721" y="41311"/>
                    </a:lnTo>
                    <a:cubicBezTo>
                      <a:pt x="22721" y="41311"/>
                      <a:pt x="22553" y="42153"/>
                      <a:pt x="22384" y="42489"/>
                    </a:cubicBezTo>
                    <a:cubicBezTo>
                      <a:pt x="22216" y="42489"/>
                      <a:pt x="21879" y="42658"/>
                      <a:pt x="21711" y="42826"/>
                    </a:cubicBezTo>
                    <a:cubicBezTo>
                      <a:pt x="21711" y="43331"/>
                      <a:pt x="21543" y="43668"/>
                      <a:pt x="21374" y="44005"/>
                    </a:cubicBezTo>
                    <a:cubicBezTo>
                      <a:pt x="21206" y="44005"/>
                      <a:pt x="20869" y="44173"/>
                      <a:pt x="20701" y="44342"/>
                    </a:cubicBezTo>
                    <a:cubicBezTo>
                      <a:pt x="20532" y="45015"/>
                      <a:pt x="20364" y="45520"/>
                      <a:pt x="20027" y="46194"/>
                    </a:cubicBezTo>
                    <a:cubicBezTo>
                      <a:pt x="19859" y="46194"/>
                      <a:pt x="19522" y="46362"/>
                      <a:pt x="19354" y="46531"/>
                    </a:cubicBezTo>
                    <a:lnTo>
                      <a:pt x="19354" y="47204"/>
                    </a:lnTo>
                    <a:lnTo>
                      <a:pt x="19017" y="47204"/>
                    </a:lnTo>
                    <a:lnTo>
                      <a:pt x="19017" y="47878"/>
                    </a:lnTo>
                    <a:cubicBezTo>
                      <a:pt x="19017" y="47878"/>
                      <a:pt x="18512" y="48046"/>
                      <a:pt x="18343" y="48214"/>
                    </a:cubicBezTo>
                    <a:lnTo>
                      <a:pt x="18343" y="48888"/>
                    </a:lnTo>
                    <a:lnTo>
                      <a:pt x="18006" y="48888"/>
                    </a:lnTo>
                    <a:lnTo>
                      <a:pt x="18006" y="49561"/>
                    </a:lnTo>
                    <a:lnTo>
                      <a:pt x="17670" y="49561"/>
                    </a:lnTo>
                    <a:lnTo>
                      <a:pt x="17670" y="50235"/>
                    </a:lnTo>
                    <a:lnTo>
                      <a:pt x="17333" y="50235"/>
                    </a:lnTo>
                    <a:lnTo>
                      <a:pt x="17333" y="50909"/>
                    </a:lnTo>
                    <a:lnTo>
                      <a:pt x="16996" y="50909"/>
                    </a:lnTo>
                    <a:lnTo>
                      <a:pt x="16996" y="51582"/>
                    </a:lnTo>
                    <a:cubicBezTo>
                      <a:pt x="16996" y="51582"/>
                      <a:pt x="16659" y="51751"/>
                      <a:pt x="16323" y="51919"/>
                    </a:cubicBezTo>
                    <a:lnTo>
                      <a:pt x="16323" y="52592"/>
                    </a:lnTo>
                    <a:lnTo>
                      <a:pt x="15986" y="52592"/>
                    </a:lnTo>
                    <a:lnTo>
                      <a:pt x="15986" y="53266"/>
                    </a:lnTo>
                    <a:lnTo>
                      <a:pt x="15649" y="53266"/>
                    </a:lnTo>
                    <a:lnTo>
                      <a:pt x="15649" y="53940"/>
                    </a:lnTo>
                    <a:lnTo>
                      <a:pt x="15312" y="53940"/>
                    </a:lnTo>
                    <a:lnTo>
                      <a:pt x="15312" y="54613"/>
                    </a:lnTo>
                    <a:lnTo>
                      <a:pt x="14975" y="54613"/>
                    </a:lnTo>
                    <a:lnTo>
                      <a:pt x="14975" y="55287"/>
                    </a:lnTo>
                    <a:lnTo>
                      <a:pt x="14639" y="55287"/>
                    </a:lnTo>
                    <a:cubicBezTo>
                      <a:pt x="14639" y="55287"/>
                      <a:pt x="14302" y="56465"/>
                      <a:pt x="13965" y="57139"/>
                    </a:cubicBezTo>
                    <a:lnTo>
                      <a:pt x="13628" y="57139"/>
                    </a:lnTo>
                    <a:lnTo>
                      <a:pt x="13628" y="57981"/>
                    </a:lnTo>
                    <a:lnTo>
                      <a:pt x="13292" y="57981"/>
                    </a:lnTo>
                    <a:cubicBezTo>
                      <a:pt x="13292" y="57981"/>
                      <a:pt x="13123" y="58823"/>
                      <a:pt x="12955" y="59160"/>
                    </a:cubicBezTo>
                    <a:lnTo>
                      <a:pt x="12618" y="59160"/>
                    </a:lnTo>
                    <a:cubicBezTo>
                      <a:pt x="12618" y="59160"/>
                      <a:pt x="12450" y="60001"/>
                      <a:pt x="12281" y="60338"/>
                    </a:cubicBezTo>
                    <a:lnTo>
                      <a:pt x="11945" y="60338"/>
                    </a:lnTo>
                    <a:cubicBezTo>
                      <a:pt x="11945" y="60338"/>
                      <a:pt x="11776" y="61180"/>
                      <a:pt x="11608" y="61517"/>
                    </a:cubicBezTo>
                    <a:lnTo>
                      <a:pt x="11271" y="61517"/>
                    </a:lnTo>
                    <a:lnTo>
                      <a:pt x="11271" y="62527"/>
                    </a:lnTo>
                    <a:lnTo>
                      <a:pt x="10934" y="62527"/>
                    </a:lnTo>
                    <a:lnTo>
                      <a:pt x="10934" y="63201"/>
                    </a:lnTo>
                    <a:lnTo>
                      <a:pt x="10597" y="63201"/>
                    </a:lnTo>
                    <a:cubicBezTo>
                      <a:pt x="10597" y="63201"/>
                      <a:pt x="10429" y="64043"/>
                      <a:pt x="10261" y="64379"/>
                    </a:cubicBezTo>
                    <a:lnTo>
                      <a:pt x="9924" y="64379"/>
                    </a:lnTo>
                    <a:lnTo>
                      <a:pt x="9924" y="65390"/>
                    </a:lnTo>
                    <a:lnTo>
                      <a:pt x="9587" y="65390"/>
                    </a:lnTo>
                    <a:lnTo>
                      <a:pt x="9587" y="66063"/>
                    </a:lnTo>
                    <a:lnTo>
                      <a:pt x="9250" y="66063"/>
                    </a:lnTo>
                    <a:cubicBezTo>
                      <a:pt x="9250" y="66063"/>
                      <a:pt x="9082" y="67074"/>
                      <a:pt x="8914" y="67579"/>
                    </a:cubicBezTo>
                    <a:lnTo>
                      <a:pt x="8577" y="67579"/>
                    </a:lnTo>
                    <a:lnTo>
                      <a:pt x="8577" y="68589"/>
                    </a:lnTo>
                    <a:lnTo>
                      <a:pt x="8240" y="68589"/>
                    </a:lnTo>
                    <a:lnTo>
                      <a:pt x="8240" y="69263"/>
                    </a:lnTo>
                    <a:lnTo>
                      <a:pt x="7903" y="69263"/>
                    </a:lnTo>
                    <a:lnTo>
                      <a:pt x="7903" y="70273"/>
                    </a:lnTo>
                    <a:lnTo>
                      <a:pt x="7566" y="70273"/>
                    </a:lnTo>
                    <a:lnTo>
                      <a:pt x="7566" y="70946"/>
                    </a:lnTo>
                    <a:lnTo>
                      <a:pt x="7230" y="70946"/>
                    </a:lnTo>
                    <a:cubicBezTo>
                      <a:pt x="7230" y="70946"/>
                      <a:pt x="7061" y="72125"/>
                      <a:pt x="6893" y="72799"/>
                    </a:cubicBezTo>
                    <a:lnTo>
                      <a:pt x="6556" y="72799"/>
                    </a:lnTo>
                    <a:lnTo>
                      <a:pt x="6556" y="73472"/>
                    </a:lnTo>
                    <a:lnTo>
                      <a:pt x="6219" y="73472"/>
                    </a:lnTo>
                    <a:cubicBezTo>
                      <a:pt x="6219" y="73472"/>
                      <a:pt x="6051" y="74651"/>
                      <a:pt x="5883" y="75325"/>
                    </a:cubicBezTo>
                    <a:lnTo>
                      <a:pt x="5546" y="75325"/>
                    </a:lnTo>
                    <a:lnTo>
                      <a:pt x="5546" y="76335"/>
                    </a:lnTo>
                    <a:lnTo>
                      <a:pt x="5209" y="76335"/>
                    </a:lnTo>
                    <a:lnTo>
                      <a:pt x="5209" y="77345"/>
                    </a:lnTo>
                    <a:lnTo>
                      <a:pt x="4872" y="77345"/>
                    </a:lnTo>
                    <a:lnTo>
                      <a:pt x="4872" y="78355"/>
                    </a:lnTo>
                    <a:lnTo>
                      <a:pt x="4536" y="78355"/>
                    </a:lnTo>
                    <a:cubicBezTo>
                      <a:pt x="4536" y="78355"/>
                      <a:pt x="4367" y="79871"/>
                      <a:pt x="4199" y="80544"/>
                    </a:cubicBezTo>
                    <a:lnTo>
                      <a:pt x="3862" y="80544"/>
                    </a:lnTo>
                    <a:cubicBezTo>
                      <a:pt x="3694" y="81555"/>
                      <a:pt x="3525" y="82565"/>
                      <a:pt x="3188" y="83744"/>
                    </a:cubicBezTo>
                    <a:lnTo>
                      <a:pt x="2852" y="83744"/>
                    </a:lnTo>
                    <a:lnTo>
                      <a:pt x="2852" y="84923"/>
                    </a:lnTo>
                    <a:lnTo>
                      <a:pt x="2515" y="84923"/>
                    </a:lnTo>
                    <a:lnTo>
                      <a:pt x="2515" y="86101"/>
                    </a:lnTo>
                    <a:lnTo>
                      <a:pt x="2178" y="86101"/>
                    </a:lnTo>
                    <a:lnTo>
                      <a:pt x="2178" y="87280"/>
                    </a:lnTo>
                    <a:lnTo>
                      <a:pt x="1841" y="87280"/>
                    </a:lnTo>
                    <a:lnTo>
                      <a:pt x="1841" y="88459"/>
                    </a:lnTo>
                    <a:lnTo>
                      <a:pt x="1505" y="88459"/>
                    </a:lnTo>
                    <a:lnTo>
                      <a:pt x="1505" y="89637"/>
                    </a:lnTo>
                    <a:lnTo>
                      <a:pt x="1168" y="89637"/>
                    </a:lnTo>
                    <a:lnTo>
                      <a:pt x="1168" y="91490"/>
                    </a:lnTo>
                    <a:lnTo>
                      <a:pt x="831" y="91490"/>
                    </a:lnTo>
                    <a:lnTo>
                      <a:pt x="831" y="93005"/>
                    </a:lnTo>
                    <a:cubicBezTo>
                      <a:pt x="494" y="94352"/>
                      <a:pt x="-348" y="99404"/>
                      <a:pt x="158" y="101424"/>
                    </a:cubicBezTo>
                    <a:lnTo>
                      <a:pt x="494" y="101424"/>
                    </a:lnTo>
                    <a:lnTo>
                      <a:pt x="494" y="102940"/>
                    </a:lnTo>
                    <a:lnTo>
                      <a:pt x="831" y="102940"/>
                    </a:lnTo>
                    <a:lnTo>
                      <a:pt x="831" y="104118"/>
                    </a:lnTo>
                    <a:lnTo>
                      <a:pt x="1168" y="104118"/>
                    </a:lnTo>
                    <a:lnTo>
                      <a:pt x="1168" y="105297"/>
                    </a:lnTo>
                    <a:lnTo>
                      <a:pt x="1505" y="105297"/>
                    </a:lnTo>
                    <a:lnTo>
                      <a:pt x="1505" y="106307"/>
                    </a:lnTo>
                    <a:lnTo>
                      <a:pt x="1841" y="106307"/>
                    </a:lnTo>
                    <a:lnTo>
                      <a:pt x="1841" y="107318"/>
                    </a:lnTo>
                    <a:lnTo>
                      <a:pt x="2178" y="107318"/>
                    </a:lnTo>
                    <a:lnTo>
                      <a:pt x="2178" y="108328"/>
                    </a:lnTo>
                    <a:lnTo>
                      <a:pt x="2515" y="108328"/>
                    </a:lnTo>
                    <a:lnTo>
                      <a:pt x="2515" y="109002"/>
                    </a:lnTo>
                    <a:lnTo>
                      <a:pt x="2852" y="109002"/>
                    </a:lnTo>
                    <a:cubicBezTo>
                      <a:pt x="3188" y="110012"/>
                      <a:pt x="3525" y="110854"/>
                      <a:pt x="3862" y="111864"/>
                    </a:cubicBezTo>
                    <a:cubicBezTo>
                      <a:pt x="4030" y="111864"/>
                      <a:pt x="4367" y="112033"/>
                      <a:pt x="4536" y="112201"/>
                    </a:cubicBezTo>
                    <a:cubicBezTo>
                      <a:pt x="4536" y="112538"/>
                      <a:pt x="4704" y="113043"/>
                      <a:pt x="4872" y="113380"/>
                    </a:cubicBezTo>
                    <a:cubicBezTo>
                      <a:pt x="5041" y="113380"/>
                      <a:pt x="5209" y="113548"/>
                      <a:pt x="5546" y="113716"/>
                    </a:cubicBezTo>
                    <a:lnTo>
                      <a:pt x="5546" y="114390"/>
                    </a:lnTo>
                    <a:cubicBezTo>
                      <a:pt x="5546" y="114390"/>
                      <a:pt x="6388" y="115064"/>
                      <a:pt x="6725" y="115400"/>
                    </a:cubicBezTo>
                    <a:lnTo>
                      <a:pt x="6725" y="116074"/>
                    </a:lnTo>
                    <a:lnTo>
                      <a:pt x="7061" y="116074"/>
                    </a:lnTo>
                    <a:cubicBezTo>
                      <a:pt x="7061" y="116074"/>
                      <a:pt x="7735" y="116916"/>
                      <a:pt x="8072" y="117253"/>
                    </a:cubicBezTo>
                    <a:lnTo>
                      <a:pt x="8745" y="117253"/>
                    </a:lnTo>
                    <a:cubicBezTo>
                      <a:pt x="8745" y="117253"/>
                      <a:pt x="9419" y="118094"/>
                      <a:pt x="9756" y="118431"/>
                    </a:cubicBezTo>
                    <a:lnTo>
                      <a:pt x="10429" y="118431"/>
                    </a:lnTo>
                    <a:cubicBezTo>
                      <a:pt x="10429" y="118431"/>
                      <a:pt x="10597" y="118768"/>
                      <a:pt x="10766" y="119105"/>
                    </a:cubicBezTo>
                    <a:lnTo>
                      <a:pt x="11439" y="119105"/>
                    </a:lnTo>
                    <a:cubicBezTo>
                      <a:pt x="11439" y="119105"/>
                      <a:pt x="11608" y="119610"/>
                      <a:pt x="11776" y="119778"/>
                    </a:cubicBezTo>
                    <a:cubicBezTo>
                      <a:pt x="12113" y="119778"/>
                      <a:pt x="12618" y="119947"/>
                      <a:pt x="12955" y="120115"/>
                    </a:cubicBezTo>
                    <a:lnTo>
                      <a:pt x="12955" y="120452"/>
                    </a:lnTo>
                    <a:cubicBezTo>
                      <a:pt x="12955" y="120452"/>
                      <a:pt x="14134" y="120957"/>
                      <a:pt x="14807" y="121125"/>
                    </a:cubicBezTo>
                    <a:lnTo>
                      <a:pt x="14807" y="121462"/>
                    </a:lnTo>
                    <a:cubicBezTo>
                      <a:pt x="14807" y="121462"/>
                      <a:pt x="15986" y="121631"/>
                      <a:pt x="16659" y="121799"/>
                    </a:cubicBezTo>
                    <a:cubicBezTo>
                      <a:pt x="20195" y="123146"/>
                      <a:pt x="25079" y="123988"/>
                      <a:pt x="29457" y="122809"/>
                    </a:cubicBezTo>
                    <a:lnTo>
                      <a:pt x="31982" y="122809"/>
                    </a:lnTo>
                    <a:lnTo>
                      <a:pt x="31982" y="122472"/>
                    </a:lnTo>
                    <a:lnTo>
                      <a:pt x="34171" y="122472"/>
                    </a:lnTo>
                    <a:lnTo>
                      <a:pt x="34171" y="122136"/>
                    </a:lnTo>
                    <a:cubicBezTo>
                      <a:pt x="35519" y="122136"/>
                      <a:pt x="36866" y="121967"/>
                      <a:pt x="38213" y="121799"/>
                    </a:cubicBezTo>
                    <a:lnTo>
                      <a:pt x="38213" y="121462"/>
                    </a:lnTo>
                    <a:cubicBezTo>
                      <a:pt x="39391" y="121462"/>
                      <a:pt x="40570" y="121294"/>
                      <a:pt x="41580" y="121125"/>
                    </a:cubicBezTo>
                    <a:lnTo>
                      <a:pt x="41580" y="120789"/>
                    </a:lnTo>
                    <a:lnTo>
                      <a:pt x="43096" y="120789"/>
                    </a:lnTo>
                    <a:lnTo>
                      <a:pt x="43096" y="120452"/>
                    </a:lnTo>
                    <a:lnTo>
                      <a:pt x="44611" y="120452"/>
                    </a:lnTo>
                    <a:lnTo>
                      <a:pt x="44611" y="120115"/>
                    </a:lnTo>
                    <a:lnTo>
                      <a:pt x="45790" y="120115"/>
                    </a:lnTo>
                    <a:lnTo>
                      <a:pt x="45790" y="119778"/>
                    </a:lnTo>
                    <a:lnTo>
                      <a:pt x="46969" y="119778"/>
                    </a:lnTo>
                    <a:lnTo>
                      <a:pt x="46969" y="119442"/>
                    </a:lnTo>
                    <a:lnTo>
                      <a:pt x="48147" y="119442"/>
                    </a:lnTo>
                    <a:cubicBezTo>
                      <a:pt x="50842" y="118600"/>
                      <a:pt x="53536" y="117758"/>
                      <a:pt x="56230" y="116916"/>
                    </a:cubicBezTo>
                    <a:lnTo>
                      <a:pt x="56230" y="116579"/>
                    </a:lnTo>
                    <a:cubicBezTo>
                      <a:pt x="56230" y="116579"/>
                      <a:pt x="57409" y="116074"/>
                      <a:pt x="58082" y="115905"/>
                    </a:cubicBezTo>
                    <a:lnTo>
                      <a:pt x="58082" y="115569"/>
                    </a:lnTo>
                    <a:cubicBezTo>
                      <a:pt x="58082" y="115569"/>
                      <a:pt x="58924" y="115400"/>
                      <a:pt x="59261" y="115232"/>
                    </a:cubicBezTo>
                    <a:cubicBezTo>
                      <a:pt x="59261" y="115064"/>
                      <a:pt x="59429" y="114727"/>
                      <a:pt x="59598" y="114558"/>
                    </a:cubicBezTo>
                    <a:lnTo>
                      <a:pt x="60271" y="114558"/>
                    </a:lnTo>
                    <a:cubicBezTo>
                      <a:pt x="60271" y="114558"/>
                      <a:pt x="60440" y="114222"/>
                      <a:pt x="60608" y="113885"/>
                    </a:cubicBezTo>
                    <a:lnTo>
                      <a:pt x="61281" y="113885"/>
                    </a:lnTo>
                    <a:cubicBezTo>
                      <a:pt x="61281" y="113885"/>
                      <a:pt x="61955" y="113043"/>
                      <a:pt x="62292" y="112706"/>
                    </a:cubicBezTo>
                    <a:lnTo>
                      <a:pt x="62965" y="112706"/>
                    </a:lnTo>
                    <a:cubicBezTo>
                      <a:pt x="62965" y="112706"/>
                      <a:pt x="63134" y="112201"/>
                      <a:pt x="63302" y="112033"/>
                    </a:cubicBezTo>
                    <a:cubicBezTo>
                      <a:pt x="63976" y="111527"/>
                      <a:pt x="64481" y="111022"/>
                      <a:pt x="65154" y="110517"/>
                    </a:cubicBezTo>
                    <a:lnTo>
                      <a:pt x="65154" y="109844"/>
                    </a:lnTo>
                    <a:cubicBezTo>
                      <a:pt x="65154" y="109844"/>
                      <a:pt x="65996" y="109170"/>
                      <a:pt x="66333" y="108833"/>
                    </a:cubicBezTo>
                    <a:lnTo>
                      <a:pt x="66333" y="108160"/>
                    </a:lnTo>
                    <a:cubicBezTo>
                      <a:pt x="66333" y="108160"/>
                      <a:pt x="66838" y="107991"/>
                      <a:pt x="67007" y="107823"/>
                    </a:cubicBezTo>
                    <a:lnTo>
                      <a:pt x="67007" y="107149"/>
                    </a:lnTo>
                    <a:lnTo>
                      <a:pt x="67343" y="107149"/>
                    </a:lnTo>
                    <a:cubicBezTo>
                      <a:pt x="68017" y="105971"/>
                      <a:pt x="68859" y="103277"/>
                      <a:pt x="67680" y="102098"/>
                    </a:cubicBezTo>
                    <a:cubicBezTo>
                      <a:pt x="67343" y="100919"/>
                      <a:pt x="67007" y="101088"/>
                      <a:pt x="66165" y="100582"/>
                    </a:cubicBezTo>
                    <a:lnTo>
                      <a:pt x="66165" y="100246"/>
                    </a:lnTo>
                    <a:cubicBezTo>
                      <a:pt x="65323" y="99740"/>
                      <a:pt x="62965" y="99572"/>
                      <a:pt x="61787" y="99909"/>
                    </a:cubicBezTo>
                    <a:lnTo>
                      <a:pt x="61787" y="100246"/>
                    </a:lnTo>
                    <a:lnTo>
                      <a:pt x="60608" y="100246"/>
                    </a:lnTo>
                    <a:lnTo>
                      <a:pt x="60608" y="100582"/>
                    </a:lnTo>
                    <a:lnTo>
                      <a:pt x="59934" y="100582"/>
                    </a:lnTo>
                    <a:lnTo>
                      <a:pt x="59934" y="100919"/>
                    </a:lnTo>
                    <a:lnTo>
                      <a:pt x="58924" y="100919"/>
                    </a:lnTo>
                    <a:lnTo>
                      <a:pt x="58924" y="101256"/>
                    </a:lnTo>
                    <a:lnTo>
                      <a:pt x="57914" y="101256"/>
                    </a:lnTo>
                    <a:lnTo>
                      <a:pt x="57914" y="101593"/>
                    </a:lnTo>
                    <a:lnTo>
                      <a:pt x="56903" y="101593"/>
                    </a:lnTo>
                    <a:lnTo>
                      <a:pt x="56903" y="101929"/>
                    </a:lnTo>
                    <a:lnTo>
                      <a:pt x="56230" y="101929"/>
                    </a:lnTo>
                    <a:lnTo>
                      <a:pt x="56230" y="102266"/>
                    </a:lnTo>
                    <a:lnTo>
                      <a:pt x="55220" y="102266"/>
                    </a:lnTo>
                    <a:lnTo>
                      <a:pt x="55220" y="102603"/>
                    </a:lnTo>
                    <a:cubicBezTo>
                      <a:pt x="55220" y="102603"/>
                      <a:pt x="54041" y="102771"/>
                      <a:pt x="53367" y="102940"/>
                    </a:cubicBezTo>
                    <a:lnTo>
                      <a:pt x="53367" y="103277"/>
                    </a:lnTo>
                    <a:lnTo>
                      <a:pt x="52694" y="103277"/>
                    </a:lnTo>
                    <a:lnTo>
                      <a:pt x="52694" y="103613"/>
                    </a:lnTo>
                    <a:lnTo>
                      <a:pt x="51515" y="103613"/>
                    </a:lnTo>
                    <a:lnTo>
                      <a:pt x="51515" y="103950"/>
                    </a:lnTo>
                    <a:lnTo>
                      <a:pt x="50505" y="103950"/>
                    </a:lnTo>
                    <a:lnTo>
                      <a:pt x="50505" y="104287"/>
                    </a:lnTo>
                    <a:lnTo>
                      <a:pt x="49326" y="104287"/>
                    </a:lnTo>
                    <a:lnTo>
                      <a:pt x="49326" y="104624"/>
                    </a:lnTo>
                    <a:lnTo>
                      <a:pt x="48147" y="104624"/>
                    </a:lnTo>
                    <a:cubicBezTo>
                      <a:pt x="43096" y="106307"/>
                      <a:pt x="37202" y="106813"/>
                      <a:pt x="30299" y="106813"/>
                    </a:cubicBezTo>
                    <a:lnTo>
                      <a:pt x="20364" y="106813"/>
                    </a:lnTo>
                    <a:lnTo>
                      <a:pt x="20364" y="106476"/>
                    </a:lnTo>
                    <a:lnTo>
                      <a:pt x="19354" y="106476"/>
                    </a:lnTo>
                    <a:lnTo>
                      <a:pt x="19354" y="106139"/>
                    </a:lnTo>
                    <a:lnTo>
                      <a:pt x="18343" y="106139"/>
                    </a:lnTo>
                    <a:lnTo>
                      <a:pt x="18343" y="105802"/>
                    </a:lnTo>
                    <a:cubicBezTo>
                      <a:pt x="18343" y="105802"/>
                      <a:pt x="17838" y="105297"/>
                      <a:pt x="17164" y="105129"/>
                    </a:cubicBezTo>
                    <a:cubicBezTo>
                      <a:pt x="16996" y="104455"/>
                      <a:pt x="16828" y="104455"/>
                      <a:pt x="16491" y="103950"/>
                    </a:cubicBezTo>
                    <a:lnTo>
                      <a:pt x="16154" y="103950"/>
                    </a:lnTo>
                    <a:lnTo>
                      <a:pt x="16154" y="102940"/>
                    </a:lnTo>
                    <a:lnTo>
                      <a:pt x="15817" y="102940"/>
                    </a:lnTo>
                    <a:lnTo>
                      <a:pt x="15817" y="101929"/>
                    </a:lnTo>
                    <a:lnTo>
                      <a:pt x="15481" y="101929"/>
                    </a:lnTo>
                    <a:cubicBezTo>
                      <a:pt x="15144" y="100751"/>
                      <a:pt x="15481" y="95026"/>
                      <a:pt x="15817" y="94184"/>
                    </a:cubicBezTo>
                    <a:lnTo>
                      <a:pt x="15817" y="92668"/>
                    </a:lnTo>
                    <a:lnTo>
                      <a:pt x="16154" y="92668"/>
                    </a:lnTo>
                    <a:lnTo>
                      <a:pt x="16154" y="91995"/>
                    </a:lnTo>
                    <a:lnTo>
                      <a:pt x="16491" y="91995"/>
                    </a:lnTo>
                    <a:lnTo>
                      <a:pt x="16491" y="90984"/>
                    </a:lnTo>
                    <a:lnTo>
                      <a:pt x="16828" y="90984"/>
                    </a:lnTo>
                    <a:lnTo>
                      <a:pt x="16828" y="90311"/>
                    </a:lnTo>
                    <a:cubicBezTo>
                      <a:pt x="16828" y="90311"/>
                      <a:pt x="17164" y="90142"/>
                      <a:pt x="17501" y="89974"/>
                    </a:cubicBezTo>
                    <a:lnTo>
                      <a:pt x="17501" y="89301"/>
                    </a:lnTo>
                    <a:cubicBezTo>
                      <a:pt x="17501" y="89301"/>
                      <a:pt x="17838" y="89132"/>
                      <a:pt x="18175" y="88964"/>
                    </a:cubicBezTo>
                    <a:lnTo>
                      <a:pt x="18175" y="88290"/>
                    </a:lnTo>
                    <a:cubicBezTo>
                      <a:pt x="18175" y="88290"/>
                      <a:pt x="19185" y="87448"/>
                      <a:pt x="19690" y="87112"/>
                    </a:cubicBezTo>
                    <a:cubicBezTo>
                      <a:pt x="19690" y="86943"/>
                      <a:pt x="19859" y="86606"/>
                      <a:pt x="20027" y="86438"/>
                    </a:cubicBezTo>
                    <a:lnTo>
                      <a:pt x="20701" y="86438"/>
                    </a:lnTo>
                    <a:cubicBezTo>
                      <a:pt x="20701" y="86438"/>
                      <a:pt x="20869" y="85933"/>
                      <a:pt x="21037" y="85764"/>
                    </a:cubicBezTo>
                    <a:cubicBezTo>
                      <a:pt x="21374" y="85764"/>
                      <a:pt x="21711" y="85596"/>
                      <a:pt x="22048" y="85428"/>
                    </a:cubicBezTo>
                    <a:lnTo>
                      <a:pt x="22048" y="85091"/>
                    </a:lnTo>
                    <a:cubicBezTo>
                      <a:pt x="22048" y="85091"/>
                      <a:pt x="22890" y="84923"/>
                      <a:pt x="23226" y="84754"/>
                    </a:cubicBezTo>
                    <a:lnTo>
                      <a:pt x="23226" y="84417"/>
                    </a:lnTo>
                    <a:cubicBezTo>
                      <a:pt x="23226" y="84417"/>
                      <a:pt x="24068" y="84249"/>
                      <a:pt x="24405" y="84081"/>
                    </a:cubicBezTo>
                    <a:lnTo>
                      <a:pt x="24405" y="83744"/>
                    </a:lnTo>
                    <a:lnTo>
                      <a:pt x="25415" y="83744"/>
                    </a:lnTo>
                    <a:lnTo>
                      <a:pt x="25415" y="83407"/>
                    </a:lnTo>
                    <a:lnTo>
                      <a:pt x="26426" y="83407"/>
                    </a:lnTo>
                    <a:lnTo>
                      <a:pt x="26426" y="83070"/>
                    </a:lnTo>
                    <a:lnTo>
                      <a:pt x="27436" y="83070"/>
                    </a:lnTo>
                    <a:lnTo>
                      <a:pt x="27436" y="82733"/>
                    </a:lnTo>
                    <a:lnTo>
                      <a:pt x="28615" y="82733"/>
                    </a:lnTo>
                    <a:lnTo>
                      <a:pt x="28615" y="82397"/>
                    </a:lnTo>
                    <a:lnTo>
                      <a:pt x="29793" y="82397"/>
                    </a:lnTo>
                    <a:lnTo>
                      <a:pt x="29793" y="82060"/>
                    </a:lnTo>
                    <a:lnTo>
                      <a:pt x="31309" y="82060"/>
                    </a:lnTo>
                    <a:lnTo>
                      <a:pt x="31309" y="81723"/>
                    </a:lnTo>
                    <a:lnTo>
                      <a:pt x="33161" y="81723"/>
                    </a:lnTo>
                    <a:lnTo>
                      <a:pt x="33161" y="81386"/>
                    </a:lnTo>
                    <a:lnTo>
                      <a:pt x="35013" y="81386"/>
                    </a:lnTo>
                    <a:lnTo>
                      <a:pt x="35013" y="81050"/>
                    </a:lnTo>
                    <a:lnTo>
                      <a:pt x="37202" y="81050"/>
                    </a:lnTo>
                    <a:lnTo>
                      <a:pt x="37202" y="80713"/>
                    </a:lnTo>
                    <a:lnTo>
                      <a:pt x="39055" y="80713"/>
                    </a:lnTo>
                    <a:lnTo>
                      <a:pt x="39055" y="80376"/>
                    </a:lnTo>
                    <a:lnTo>
                      <a:pt x="40570" y="80376"/>
                    </a:lnTo>
                    <a:lnTo>
                      <a:pt x="40570" y="80039"/>
                    </a:lnTo>
                    <a:cubicBezTo>
                      <a:pt x="42422" y="79703"/>
                      <a:pt x="44106" y="79366"/>
                      <a:pt x="45958" y="79029"/>
                    </a:cubicBezTo>
                    <a:lnTo>
                      <a:pt x="45958" y="78692"/>
                    </a:lnTo>
                    <a:cubicBezTo>
                      <a:pt x="47137" y="78524"/>
                      <a:pt x="48484" y="78187"/>
                      <a:pt x="49663" y="78019"/>
                    </a:cubicBezTo>
                    <a:lnTo>
                      <a:pt x="49663" y="77682"/>
                    </a:lnTo>
                    <a:cubicBezTo>
                      <a:pt x="50842" y="77514"/>
                      <a:pt x="52020" y="77177"/>
                      <a:pt x="53031" y="77008"/>
                    </a:cubicBezTo>
                    <a:lnTo>
                      <a:pt x="53031" y="76672"/>
                    </a:lnTo>
                    <a:cubicBezTo>
                      <a:pt x="54209" y="76503"/>
                      <a:pt x="55388" y="76335"/>
                      <a:pt x="56398" y="75998"/>
                    </a:cubicBezTo>
                    <a:lnTo>
                      <a:pt x="56398" y="75661"/>
                    </a:lnTo>
                    <a:cubicBezTo>
                      <a:pt x="56398" y="75661"/>
                      <a:pt x="57914" y="75493"/>
                      <a:pt x="58587" y="75325"/>
                    </a:cubicBezTo>
                    <a:lnTo>
                      <a:pt x="58587" y="74988"/>
                    </a:lnTo>
                    <a:lnTo>
                      <a:pt x="59598" y="74988"/>
                    </a:lnTo>
                    <a:lnTo>
                      <a:pt x="59598" y="74651"/>
                    </a:lnTo>
                    <a:lnTo>
                      <a:pt x="60608" y="74651"/>
                    </a:lnTo>
                    <a:lnTo>
                      <a:pt x="60608" y="74314"/>
                    </a:lnTo>
                    <a:lnTo>
                      <a:pt x="61618" y="74314"/>
                    </a:lnTo>
                    <a:lnTo>
                      <a:pt x="61618" y="73977"/>
                    </a:lnTo>
                    <a:lnTo>
                      <a:pt x="62629" y="73977"/>
                    </a:lnTo>
                    <a:lnTo>
                      <a:pt x="62629" y="73641"/>
                    </a:lnTo>
                    <a:lnTo>
                      <a:pt x="63639" y="73641"/>
                    </a:lnTo>
                    <a:lnTo>
                      <a:pt x="63639" y="73304"/>
                    </a:lnTo>
                    <a:lnTo>
                      <a:pt x="64649" y="73304"/>
                    </a:lnTo>
                    <a:lnTo>
                      <a:pt x="64649" y="72967"/>
                    </a:lnTo>
                    <a:lnTo>
                      <a:pt x="65660" y="72967"/>
                    </a:lnTo>
                    <a:lnTo>
                      <a:pt x="65660" y="72630"/>
                    </a:lnTo>
                    <a:lnTo>
                      <a:pt x="66501" y="72630"/>
                    </a:lnTo>
                    <a:lnTo>
                      <a:pt x="66501" y="72294"/>
                    </a:lnTo>
                    <a:lnTo>
                      <a:pt x="67512" y="72294"/>
                    </a:lnTo>
                    <a:lnTo>
                      <a:pt x="67512" y="71957"/>
                    </a:lnTo>
                    <a:lnTo>
                      <a:pt x="68185" y="71957"/>
                    </a:lnTo>
                    <a:lnTo>
                      <a:pt x="68185" y="71620"/>
                    </a:lnTo>
                    <a:cubicBezTo>
                      <a:pt x="68185" y="71620"/>
                      <a:pt x="69364" y="71452"/>
                      <a:pt x="70038" y="71283"/>
                    </a:cubicBezTo>
                    <a:lnTo>
                      <a:pt x="70038" y="70946"/>
                    </a:lnTo>
                    <a:cubicBezTo>
                      <a:pt x="70038" y="70946"/>
                      <a:pt x="70880" y="70778"/>
                      <a:pt x="71216" y="70610"/>
                    </a:cubicBezTo>
                    <a:lnTo>
                      <a:pt x="71216" y="70273"/>
                    </a:lnTo>
                    <a:lnTo>
                      <a:pt x="72227" y="70273"/>
                    </a:lnTo>
                    <a:lnTo>
                      <a:pt x="72227" y="69936"/>
                    </a:lnTo>
                    <a:lnTo>
                      <a:pt x="72900" y="69936"/>
                    </a:lnTo>
                    <a:lnTo>
                      <a:pt x="72900" y="69599"/>
                    </a:lnTo>
                    <a:lnTo>
                      <a:pt x="73910" y="69599"/>
                    </a:lnTo>
                    <a:lnTo>
                      <a:pt x="73910" y="69263"/>
                    </a:lnTo>
                    <a:lnTo>
                      <a:pt x="74584" y="69263"/>
                    </a:lnTo>
                    <a:lnTo>
                      <a:pt x="74584" y="68926"/>
                    </a:lnTo>
                    <a:cubicBezTo>
                      <a:pt x="74584" y="68926"/>
                      <a:pt x="75426" y="68757"/>
                      <a:pt x="75763" y="68589"/>
                    </a:cubicBezTo>
                    <a:lnTo>
                      <a:pt x="75763" y="68252"/>
                    </a:lnTo>
                    <a:lnTo>
                      <a:pt x="76436" y="68252"/>
                    </a:lnTo>
                    <a:lnTo>
                      <a:pt x="76436" y="67916"/>
                    </a:lnTo>
                    <a:lnTo>
                      <a:pt x="77110" y="67916"/>
                    </a:lnTo>
                    <a:lnTo>
                      <a:pt x="77110" y="67579"/>
                    </a:lnTo>
                    <a:lnTo>
                      <a:pt x="77783" y="67579"/>
                    </a:lnTo>
                    <a:lnTo>
                      <a:pt x="77783" y="67242"/>
                    </a:lnTo>
                    <a:lnTo>
                      <a:pt x="78457" y="67242"/>
                    </a:lnTo>
                    <a:lnTo>
                      <a:pt x="78457" y="66905"/>
                    </a:lnTo>
                    <a:lnTo>
                      <a:pt x="79130" y="66905"/>
                    </a:lnTo>
                    <a:lnTo>
                      <a:pt x="79130" y="66568"/>
                    </a:lnTo>
                    <a:lnTo>
                      <a:pt x="79804" y="66568"/>
                    </a:lnTo>
                    <a:lnTo>
                      <a:pt x="79804" y="66232"/>
                    </a:lnTo>
                    <a:lnTo>
                      <a:pt x="80478" y="66232"/>
                    </a:lnTo>
                    <a:lnTo>
                      <a:pt x="80478" y="65895"/>
                    </a:lnTo>
                    <a:lnTo>
                      <a:pt x="81151" y="65895"/>
                    </a:lnTo>
                    <a:lnTo>
                      <a:pt x="81151" y="65558"/>
                    </a:lnTo>
                    <a:lnTo>
                      <a:pt x="81825" y="65558"/>
                    </a:lnTo>
                    <a:lnTo>
                      <a:pt x="81825" y="65221"/>
                    </a:lnTo>
                    <a:lnTo>
                      <a:pt x="82498" y="65221"/>
                    </a:lnTo>
                    <a:cubicBezTo>
                      <a:pt x="82498" y="65221"/>
                      <a:pt x="82666" y="64716"/>
                      <a:pt x="82835" y="64548"/>
                    </a:cubicBezTo>
                    <a:cubicBezTo>
                      <a:pt x="83340" y="64548"/>
                      <a:pt x="83677" y="64379"/>
                      <a:pt x="84014" y="64211"/>
                    </a:cubicBezTo>
                    <a:cubicBezTo>
                      <a:pt x="84014" y="64043"/>
                      <a:pt x="84182" y="63706"/>
                      <a:pt x="84350" y="63538"/>
                    </a:cubicBezTo>
                    <a:cubicBezTo>
                      <a:pt x="84856" y="63538"/>
                      <a:pt x="85192" y="63369"/>
                      <a:pt x="85529" y="63201"/>
                    </a:cubicBezTo>
                    <a:lnTo>
                      <a:pt x="85529" y="62864"/>
                    </a:lnTo>
                    <a:cubicBezTo>
                      <a:pt x="85529" y="62864"/>
                      <a:pt x="86203" y="62696"/>
                      <a:pt x="86539" y="62527"/>
                    </a:cubicBezTo>
                    <a:cubicBezTo>
                      <a:pt x="86539" y="62359"/>
                      <a:pt x="86708" y="62190"/>
                      <a:pt x="86876" y="61854"/>
                    </a:cubicBezTo>
                    <a:lnTo>
                      <a:pt x="87550" y="61854"/>
                    </a:lnTo>
                    <a:cubicBezTo>
                      <a:pt x="87550" y="61854"/>
                      <a:pt x="87718" y="61517"/>
                      <a:pt x="87886" y="61180"/>
                    </a:cubicBezTo>
                    <a:lnTo>
                      <a:pt x="88560" y="61180"/>
                    </a:lnTo>
                    <a:lnTo>
                      <a:pt x="88897" y="60507"/>
                    </a:lnTo>
                    <a:lnTo>
                      <a:pt x="89570" y="60507"/>
                    </a:lnTo>
                    <a:lnTo>
                      <a:pt x="89570" y="60170"/>
                    </a:lnTo>
                    <a:cubicBezTo>
                      <a:pt x="89570" y="60170"/>
                      <a:pt x="90244" y="60001"/>
                      <a:pt x="90581" y="59833"/>
                    </a:cubicBezTo>
                    <a:cubicBezTo>
                      <a:pt x="90581" y="59665"/>
                      <a:pt x="90749" y="59496"/>
                      <a:pt x="90917" y="59160"/>
                    </a:cubicBezTo>
                    <a:lnTo>
                      <a:pt x="91591" y="59160"/>
                    </a:lnTo>
                    <a:cubicBezTo>
                      <a:pt x="91591" y="59160"/>
                      <a:pt x="92096" y="58486"/>
                      <a:pt x="92264" y="58149"/>
                    </a:cubicBezTo>
                    <a:lnTo>
                      <a:pt x="92938" y="58149"/>
                    </a:lnTo>
                    <a:cubicBezTo>
                      <a:pt x="92938" y="58149"/>
                      <a:pt x="93443" y="57476"/>
                      <a:pt x="93612" y="57139"/>
                    </a:cubicBezTo>
                    <a:lnTo>
                      <a:pt x="94285" y="57139"/>
                    </a:lnTo>
                    <a:cubicBezTo>
                      <a:pt x="94285" y="57139"/>
                      <a:pt x="94453" y="56634"/>
                      <a:pt x="94622" y="56465"/>
                    </a:cubicBezTo>
                    <a:lnTo>
                      <a:pt x="94959" y="56465"/>
                    </a:lnTo>
                    <a:cubicBezTo>
                      <a:pt x="94959" y="56465"/>
                      <a:pt x="95127" y="56129"/>
                      <a:pt x="95295" y="55792"/>
                    </a:cubicBezTo>
                    <a:lnTo>
                      <a:pt x="95969" y="55792"/>
                    </a:lnTo>
                    <a:cubicBezTo>
                      <a:pt x="95969" y="55792"/>
                      <a:pt x="96811" y="54781"/>
                      <a:pt x="97148" y="54276"/>
                    </a:cubicBezTo>
                    <a:lnTo>
                      <a:pt x="97821" y="54276"/>
                    </a:lnTo>
                    <a:cubicBezTo>
                      <a:pt x="99000" y="52929"/>
                      <a:pt x="100347" y="51582"/>
                      <a:pt x="101526" y="50235"/>
                    </a:cubicBezTo>
                    <a:cubicBezTo>
                      <a:pt x="102199" y="49561"/>
                      <a:pt x="103041" y="49056"/>
                      <a:pt x="103715" y="48383"/>
                    </a:cubicBezTo>
                    <a:lnTo>
                      <a:pt x="103715" y="47709"/>
                    </a:lnTo>
                    <a:cubicBezTo>
                      <a:pt x="103715" y="47709"/>
                      <a:pt x="104557" y="47036"/>
                      <a:pt x="105062" y="46699"/>
                    </a:cubicBezTo>
                    <a:lnTo>
                      <a:pt x="105062" y="46025"/>
                    </a:lnTo>
                    <a:cubicBezTo>
                      <a:pt x="105062" y="46025"/>
                      <a:pt x="105399" y="45857"/>
                      <a:pt x="105735" y="45689"/>
                    </a:cubicBezTo>
                    <a:cubicBezTo>
                      <a:pt x="105735" y="45352"/>
                      <a:pt x="105904" y="45015"/>
                      <a:pt x="106072" y="44678"/>
                    </a:cubicBezTo>
                    <a:lnTo>
                      <a:pt x="106409" y="44678"/>
                    </a:lnTo>
                    <a:lnTo>
                      <a:pt x="106409" y="44005"/>
                    </a:lnTo>
                    <a:cubicBezTo>
                      <a:pt x="106409" y="44005"/>
                      <a:pt x="106914" y="43836"/>
                      <a:pt x="107082" y="43668"/>
                    </a:cubicBezTo>
                    <a:lnTo>
                      <a:pt x="107082" y="42994"/>
                    </a:lnTo>
                    <a:lnTo>
                      <a:pt x="107419" y="42994"/>
                    </a:lnTo>
                    <a:lnTo>
                      <a:pt x="107419" y="42321"/>
                    </a:lnTo>
                    <a:lnTo>
                      <a:pt x="107756" y="42321"/>
                    </a:lnTo>
                    <a:lnTo>
                      <a:pt x="107756" y="41647"/>
                    </a:lnTo>
                    <a:lnTo>
                      <a:pt x="108093" y="41647"/>
                    </a:lnTo>
                    <a:lnTo>
                      <a:pt x="108093" y="40974"/>
                    </a:lnTo>
                    <a:lnTo>
                      <a:pt x="108430" y="40974"/>
                    </a:lnTo>
                    <a:lnTo>
                      <a:pt x="108430" y="40300"/>
                    </a:lnTo>
                    <a:lnTo>
                      <a:pt x="108766" y="40300"/>
                    </a:lnTo>
                    <a:cubicBezTo>
                      <a:pt x="108766" y="40300"/>
                      <a:pt x="108935" y="39458"/>
                      <a:pt x="109103" y="39122"/>
                    </a:cubicBezTo>
                    <a:lnTo>
                      <a:pt x="109440" y="39122"/>
                    </a:lnTo>
                    <a:cubicBezTo>
                      <a:pt x="109440" y="39122"/>
                      <a:pt x="109608" y="37943"/>
                      <a:pt x="109777" y="37269"/>
                    </a:cubicBezTo>
                    <a:lnTo>
                      <a:pt x="110113" y="37269"/>
                    </a:lnTo>
                    <a:cubicBezTo>
                      <a:pt x="110450" y="36259"/>
                      <a:pt x="111460" y="31881"/>
                      <a:pt x="111124" y="30366"/>
                    </a:cubicBezTo>
                    <a:moveTo>
                      <a:pt x="91928" y="30534"/>
                    </a:moveTo>
                    <a:lnTo>
                      <a:pt x="91591" y="30534"/>
                    </a:lnTo>
                    <a:lnTo>
                      <a:pt x="91591" y="31544"/>
                    </a:lnTo>
                    <a:lnTo>
                      <a:pt x="91254" y="31544"/>
                    </a:lnTo>
                    <a:lnTo>
                      <a:pt x="91254" y="32555"/>
                    </a:lnTo>
                    <a:lnTo>
                      <a:pt x="90917" y="32555"/>
                    </a:lnTo>
                    <a:cubicBezTo>
                      <a:pt x="90917" y="32555"/>
                      <a:pt x="90749" y="33396"/>
                      <a:pt x="90581" y="33733"/>
                    </a:cubicBezTo>
                    <a:lnTo>
                      <a:pt x="90244" y="33733"/>
                    </a:lnTo>
                    <a:cubicBezTo>
                      <a:pt x="90244" y="33733"/>
                      <a:pt x="90075" y="34575"/>
                      <a:pt x="89907" y="34912"/>
                    </a:cubicBezTo>
                    <a:lnTo>
                      <a:pt x="89570" y="34912"/>
                    </a:lnTo>
                    <a:cubicBezTo>
                      <a:pt x="89570" y="34912"/>
                      <a:pt x="89402" y="35586"/>
                      <a:pt x="89234" y="35922"/>
                    </a:cubicBezTo>
                    <a:cubicBezTo>
                      <a:pt x="89065" y="35922"/>
                      <a:pt x="88897" y="36091"/>
                      <a:pt x="88560" y="36259"/>
                    </a:cubicBezTo>
                    <a:lnTo>
                      <a:pt x="88560" y="36933"/>
                    </a:lnTo>
                    <a:cubicBezTo>
                      <a:pt x="88560" y="36933"/>
                      <a:pt x="87718" y="37606"/>
                      <a:pt x="87381" y="37943"/>
                    </a:cubicBezTo>
                    <a:lnTo>
                      <a:pt x="87381" y="38616"/>
                    </a:lnTo>
                    <a:cubicBezTo>
                      <a:pt x="87381" y="38616"/>
                      <a:pt x="85697" y="40132"/>
                      <a:pt x="84856" y="40805"/>
                    </a:cubicBezTo>
                    <a:cubicBezTo>
                      <a:pt x="84350" y="41479"/>
                      <a:pt x="83845" y="42321"/>
                      <a:pt x="83340" y="42994"/>
                    </a:cubicBezTo>
                    <a:lnTo>
                      <a:pt x="82666" y="42994"/>
                    </a:lnTo>
                    <a:cubicBezTo>
                      <a:pt x="81656" y="44173"/>
                      <a:pt x="80646" y="45352"/>
                      <a:pt x="79467" y="46362"/>
                    </a:cubicBezTo>
                    <a:lnTo>
                      <a:pt x="78794" y="46362"/>
                    </a:lnTo>
                    <a:cubicBezTo>
                      <a:pt x="78794" y="46362"/>
                      <a:pt x="77952" y="47373"/>
                      <a:pt x="77615" y="47878"/>
                    </a:cubicBezTo>
                    <a:lnTo>
                      <a:pt x="76941" y="47878"/>
                    </a:lnTo>
                    <a:cubicBezTo>
                      <a:pt x="76941" y="47878"/>
                      <a:pt x="76099" y="48888"/>
                      <a:pt x="75763" y="49393"/>
                    </a:cubicBezTo>
                    <a:lnTo>
                      <a:pt x="75089" y="49393"/>
                    </a:lnTo>
                    <a:cubicBezTo>
                      <a:pt x="75089" y="49393"/>
                      <a:pt x="74752" y="50067"/>
                      <a:pt x="74416" y="50403"/>
                    </a:cubicBezTo>
                    <a:lnTo>
                      <a:pt x="73742" y="50403"/>
                    </a:lnTo>
                    <a:cubicBezTo>
                      <a:pt x="73742" y="50403"/>
                      <a:pt x="73237" y="51077"/>
                      <a:pt x="73069" y="51414"/>
                    </a:cubicBezTo>
                    <a:lnTo>
                      <a:pt x="72395" y="51414"/>
                    </a:lnTo>
                    <a:cubicBezTo>
                      <a:pt x="72395" y="51414"/>
                      <a:pt x="72058" y="52087"/>
                      <a:pt x="71721" y="52424"/>
                    </a:cubicBezTo>
                    <a:lnTo>
                      <a:pt x="71048" y="52424"/>
                    </a:lnTo>
                    <a:cubicBezTo>
                      <a:pt x="71048" y="52424"/>
                      <a:pt x="70711" y="53098"/>
                      <a:pt x="70374" y="53434"/>
                    </a:cubicBezTo>
                    <a:lnTo>
                      <a:pt x="69701" y="53434"/>
                    </a:lnTo>
                    <a:cubicBezTo>
                      <a:pt x="69701" y="53434"/>
                      <a:pt x="69532" y="53940"/>
                      <a:pt x="69364" y="54108"/>
                    </a:cubicBezTo>
                    <a:lnTo>
                      <a:pt x="68691" y="54108"/>
                    </a:lnTo>
                    <a:cubicBezTo>
                      <a:pt x="68691" y="54108"/>
                      <a:pt x="68522" y="54613"/>
                      <a:pt x="68354" y="54781"/>
                    </a:cubicBezTo>
                    <a:cubicBezTo>
                      <a:pt x="68017" y="54781"/>
                      <a:pt x="67680" y="54950"/>
                      <a:pt x="67343" y="55118"/>
                    </a:cubicBezTo>
                    <a:lnTo>
                      <a:pt x="67343" y="55455"/>
                    </a:lnTo>
                    <a:lnTo>
                      <a:pt x="66670" y="55455"/>
                    </a:lnTo>
                    <a:lnTo>
                      <a:pt x="66333" y="56129"/>
                    </a:lnTo>
                    <a:lnTo>
                      <a:pt x="65660" y="56129"/>
                    </a:lnTo>
                    <a:cubicBezTo>
                      <a:pt x="65660" y="56129"/>
                      <a:pt x="65491" y="56465"/>
                      <a:pt x="65323" y="56802"/>
                    </a:cubicBezTo>
                    <a:lnTo>
                      <a:pt x="64649" y="56802"/>
                    </a:lnTo>
                    <a:cubicBezTo>
                      <a:pt x="64649" y="56802"/>
                      <a:pt x="64481" y="57307"/>
                      <a:pt x="64312" y="57476"/>
                    </a:cubicBezTo>
                    <a:cubicBezTo>
                      <a:pt x="63807" y="57476"/>
                      <a:pt x="63471" y="57644"/>
                      <a:pt x="63134" y="57812"/>
                    </a:cubicBezTo>
                    <a:lnTo>
                      <a:pt x="62797" y="58486"/>
                    </a:lnTo>
                    <a:cubicBezTo>
                      <a:pt x="62797" y="58486"/>
                      <a:pt x="61618" y="58991"/>
                      <a:pt x="60945" y="59160"/>
                    </a:cubicBezTo>
                    <a:cubicBezTo>
                      <a:pt x="60945" y="59328"/>
                      <a:pt x="60776" y="59665"/>
                      <a:pt x="60608" y="59833"/>
                    </a:cubicBezTo>
                    <a:cubicBezTo>
                      <a:pt x="60103" y="59833"/>
                      <a:pt x="59766" y="60001"/>
                      <a:pt x="59429" y="60170"/>
                    </a:cubicBezTo>
                    <a:lnTo>
                      <a:pt x="59429" y="60507"/>
                    </a:lnTo>
                    <a:lnTo>
                      <a:pt x="58756" y="60507"/>
                    </a:lnTo>
                    <a:lnTo>
                      <a:pt x="58756" y="60843"/>
                    </a:lnTo>
                    <a:lnTo>
                      <a:pt x="58082" y="60843"/>
                    </a:lnTo>
                    <a:lnTo>
                      <a:pt x="58082" y="61180"/>
                    </a:lnTo>
                    <a:lnTo>
                      <a:pt x="57409" y="61180"/>
                    </a:lnTo>
                    <a:lnTo>
                      <a:pt x="57409" y="61517"/>
                    </a:lnTo>
                    <a:lnTo>
                      <a:pt x="56735" y="61517"/>
                    </a:lnTo>
                    <a:lnTo>
                      <a:pt x="56735" y="61854"/>
                    </a:lnTo>
                    <a:lnTo>
                      <a:pt x="56062" y="61854"/>
                    </a:lnTo>
                    <a:lnTo>
                      <a:pt x="56062" y="62190"/>
                    </a:lnTo>
                    <a:cubicBezTo>
                      <a:pt x="55051" y="62527"/>
                      <a:pt x="54209" y="62864"/>
                      <a:pt x="53199" y="63201"/>
                    </a:cubicBezTo>
                    <a:lnTo>
                      <a:pt x="53199" y="63538"/>
                    </a:lnTo>
                    <a:lnTo>
                      <a:pt x="52525" y="63538"/>
                    </a:lnTo>
                    <a:lnTo>
                      <a:pt x="52525" y="63874"/>
                    </a:lnTo>
                    <a:lnTo>
                      <a:pt x="51515" y="63874"/>
                    </a:lnTo>
                    <a:cubicBezTo>
                      <a:pt x="49326" y="64716"/>
                      <a:pt x="46800" y="65390"/>
                      <a:pt x="43769" y="65390"/>
                    </a:cubicBezTo>
                    <a:lnTo>
                      <a:pt x="39055" y="65390"/>
                    </a:lnTo>
                    <a:lnTo>
                      <a:pt x="39055" y="65053"/>
                    </a:lnTo>
                    <a:lnTo>
                      <a:pt x="38044" y="65053"/>
                    </a:lnTo>
                    <a:lnTo>
                      <a:pt x="38044" y="64716"/>
                    </a:lnTo>
                    <a:lnTo>
                      <a:pt x="37034" y="64716"/>
                    </a:lnTo>
                    <a:lnTo>
                      <a:pt x="37034" y="64379"/>
                    </a:lnTo>
                    <a:cubicBezTo>
                      <a:pt x="37034" y="64379"/>
                      <a:pt x="36024" y="63538"/>
                      <a:pt x="35519" y="63201"/>
                    </a:cubicBezTo>
                    <a:cubicBezTo>
                      <a:pt x="35519" y="62696"/>
                      <a:pt x="35350" y="62190"/>
                      <a:pt x="35182" y="61685"/>
                    </a:cubicBezTo>
                    <a:lnTo>
                      <a:pt x="34845" y="61685"/>
                    </a:lnTo>
                    <a:lnTo>
                      <a:pt x="34845" y="57644"/>
                    </a:lnTo>
                    <a:cubicBezTo>
                      <a:pt x="34845" y="53603"/>
                      <a:pt x="35519" y="51582"/>
                      <a:pt x="36697" y="48888"/>
                    </a:cubicBezTo>
                    <a:lnTo>
                      <a:pt x="36697" y="47878"/>
                    </a:lnTo>
                    <a:lnTo>
                      <a:pt x="37034" y="47878"/>
                    </a:lnTo>
                    <a:cubicBezTo>
                      <a:pt x="37034" y="47878"/>
                      <a:pt x="37202" y="47036"/>
                      <a:pt x="37371" y="46699"/>
                    </a:cubicBezTo>
                    <a:lnTo>
                      <a:pt x="37708" y="46699"/>
                    </a:lnTo>
                    <a:lnTo>
                      <a:pt x="37708" y="46025"/>
                    </a:lnTo>
                    <a:lnTo>
                      <a:pt x="38044" y="46025"/>
                    </a:lnTo>
                    <a:cubicBezTo>
                      <a:pt x="38044" y="46025"/>
                      <a:pt x="38213" y="45015"/>
                      <a:pt x="38381" y="44510"/>
                    </a:cubicBezTo>
                    <a:cubicBezTo>
                      <a:pt x="38549" y="44510"/>
                      <a:pt x="38886" y="44342"/>
                      <a:pt x="39055" y="44173"/>
                    </a:cubicBezTo>
                    <a:lnTo>
                      <a:pt x="39055" y="43500"/>
                    </a:lnTo>
                    <a:lnTo>
                      <a:pt x="39391" y="43500"/>
                    </a:lnTo>
                    <a:lnTo>
                      <a:pt x="39391" y="42826"/>
                    </a:lnTo>
                    <a:lnTo>
                      <a:pt x="39728" y="42826"/>
                    </a:lnTo>
                    <a:lnTo>
                      <a:pt x="39728" y="42153"/>
                    </a:lnTo>
                    <a:lnTo>
                      <a:pt x="40065" y="42153"/>
                    </a:lnTo>
                    <a:lnTo>
                      <a:pt x="40065" y="41479"/>
                    </a:lnTo>
                    <a:lnTo>
                      <a:pt x="40402" y="41479"/>
                    </a:lnTo>
                    <a:cubicBezTo>
                      <a:pt x="40402" y="41479"/>
                      <a:pt x="40570" y="40805"/>
                      <a:pt x="40738" y="40469"/>
                    </a:cubicBezTo>
                    <a:lnTo>
                      <a:pt x="41412" y="40132"/>
                    </a:lnTo>
                    <a:lnTo>
                      <a:pt x="41412" y="39458"/>
                    </a:lnTo>
                    <a:cubicBezTo>
                      <a:pt x="41412" y="39458"/>
                      <a:pt x="41749" y="39290"/>
                      <a:pt x="42086" y="39122"/>
                    </a:cubicBezTo>
                    <a:lnTo>
                      <a:pt x="42086" y="38448"/>
                    </a:lnTo>
                    <a:cubicBezTo>
                      <a:pt x="42086" y="38448"/>
                      <a:pt x="42759" y="38111"/>
                      <a:pt x="43096" y="37775"/>
                    </a:cubicBezTo>
                    <a:lnTo>
                      <a:pt x="43096" y="37101"/>
                    </a:lnTo>
                    <a:cubicBezTo>
                      <a:pt x="43096" y="37101"/>
                      <a:pt x="43938" y="36427"/>
                      <a:pt x="44275" y="36091"/>
                    </a:cubicBezTo>
                    <a:lnTo>
                      <a:pt x="44275" y="35417"/>
                    </a:lnTo>
                    <a:cubicBezTo>
                      <a:pt x="44275" y="35417"/>
                      <a:pt x="45453" y="34407"/>
                      <a:pt x="46127" y="33902"/>
                    </a:cubicBezTo>
                    <a:cubicBezTo>
                      <a:pt x="46800" y="33228"/>
                      <a:pt x="47306" y="32386"/>
                      <a:pt x="47979" y="31713"/>
                    </a:cubicBezTo>
                    <a:cubicBezTo>
                      <a:pt x="52189" y="28682"/>
                      <a:pt x="56567" y="26324"/>
                      <a:pt x="61787" y="24304"/>
                    </a:cubicBezTo>
                    <a:lnTo>
                      <a:pt x="62797" y="24304"/>
                    </a:lnTo>
                    <a:lnTo>
                      <a:pt x="62797" y="23967"/>
                    </a:lnTo>
                    <a:lnTo>
                      <a:pt x="63807" y="23967"/>
                    </a:lnTo>
                    <a:lnTo>
                      <a:pt x="63807" y="23630"/>
                    </a:lnTo>
                    <a:lnTo>
                      <a:pt x="64818" y="23630"/>
                    </a:lnTo>
                    <a:lnTo>
                      <a:pt x="64818" y="23293"/>
                    </a:lnTo>
                    <a:lnTo>
                      <a:pt x="65828" y="23293"/>
                    </a:lnTo>
                    <a:lnTo>
                      <a:pt x="65828" y="22957"/>
                    </a:lnTo>
                    <a:lnTo>
                      <a:pt x="67007" y="22957"/>
                    </a:lnTo>
                    <a:lnTo>
                      <a:pt x="67007" y="22620"/>
                    </a:lnTo>
                    <a:lnTo>
                      <a:pt x="69532" y="22283"/>
                    </a:lnTo>
                    <a:lnTo>
                      <a:pt x="69532" y="21946"/>
                    </a:lnTo>
                    <a:lnTo>
                      <a:pt x="71385" y="21946"/>
                    </a:lnTo>
                    <a:lnTo>
                      <a:pt x="71385" y="21609"/>
                    </a:lnTo>
                    <a:lnTo>
                      <a:pt x="73574" y="21609"/>
                    </a:lnTo>
                    <a:lnTo>
                      <a:pt x="73574" y="21273"/>
                    </a:lnTo>
                    <a:cubicBezTo>
                      <a:pt x="75089" y="20768"/>
                      <a:pt x="77783" y="21778"/>
                      <a:pt x="78962" y="20936"/>
                    </a:cubicBezTo>
                    <a:cubicBezTo>
                      <a:pt x="81825" y="20936"/>
                      <a:pt x="84519" y="21104"/>
                      <a:pt x="87381" y="21273"/>
                    </a:cubicBezTo>
                    <a:lnTo>
                      <a:pt x="87381" y="21609"/>
                    </a:lnTo>
                    <a:cubicBezTo>
                      <a:pt x="87381" y="21609"/>
                      <a:pt x="88560" y="22115"/>
                      <a:pt x="89234" y="22283"/>
                    </a:cubicBezTo>
                    <a:lnTo>
                      <a:pt x="89234" y="22620"/>
                    </a:lnTo>
                    <a:cubicBezTo>
                      <a:pt x="89234" y="22620"/>
                      <a:pt x="90075" y="23293"/>
                      <a:pt x="90412" y="23462"/>
                    </a:cubicBezTo>
                    <a:cubicBezTo>
                      <a:pt x="90581" y="24472"/>
                      <a:pt x="91086" y="25988"/>
                      <a:pt x="91423" y="26829"/>
                    </a:cubicBezTo>
                    <a:cubicBezTo>
                      <a:pt x="91423" y="28177"/>
                      <a:pt x="91254" y="29524"/>
                      <a:pt x="91086" y="30871"/>
                    </a:cubicBezTo>
                  </a:path>
                </a:pathLst>
              </a:custGeom>
              <a:solidFill>
                <a:srgbClr val="FFFFFF"/>
              </a:solidFill>
              <a:ln w="16836" cap="flat">
                <a:noFill/>
                <a:prstDash val="solid"/>
                <a:miter/>
              </a:ln>
            </p:spPr>
            <p:txBody>
              <a:bodyPr/>
              <a:lstStyle/>
              <a:p>
                <a:endParaRPr lang="da-DK"/>
              </a:p>
            </p:txBody>
          </p:sp>
          <p:sp>
            <p:nvSpPr>
              <p:cNvPr id="203" name="Freeform: Shape 202">
                <a:extLst>
                  <a:ext uri="{FF2B5EF4-FFF2-40B4-BE49-F238E27FC236}">
                    <a16:creationId xmlns:a16="http://schemas.microsoft.com/office/drawing/2014/main" id="{0AD1327F-8AC3-37ED-94D9-785E095F6038}"/>
                  </a:ext>
                </a:extLst>
              </p:cNvPr>
              <p:cNvSpPr/>
              <p:nvPr/>
            </p:nvSpPr>
            <p:spPr>
              <a:xfrm>
                <a:off x="13361953" y="29441670"/>
                <a:ext cx="55064" cy="99347"/>
              </a:xfrm>
              <a:custGeom>
                <a:avLst/>
                <a:gdLst>
                  <a:gd name="csX0" fmla="*/ 39571 w 55064"/>
                  <a:gd name="csY0" fmla="*/ 0 h 99347"/>
                  <a:gd name="csX1" fmla="*/ 44959 w 55064"/>
                  <a:gd name="csY1" fmla="*/ 1179 h 99347"/>
                  <a:gd name="csX2" fmla="*/ 45296 w 55064"/>
                  <a:gd name="csY2" fmla="*/ 1852 h 99347"/>
                  <a:gd name="csX3" fmla="*/ 45969 w 55064"/>
                  <a:gd name="csY3" fmla="*/ 1852 h 99347"/>
                  <a:gd name="csX4" fmla="*/ 46643 w 55064"/>
                  <a:gd name="csY4" fmla="*/ 2863 h 99347"/>
                  <a:gd name="csX5" fmla="*/ 47316 w 55064"/>
                  <a:gd name="csY5" fmla="*/ 2863 h 99347"/>
                  <a:gd name="csX6" fmla="*/ 48832 w 55064"/>
                  <a:gd name="csY6" fmla="*/ 4715 h 99347"/>
                  <a:gd name="csX7" fmla="*/ 49505 w 55064"/>
                  <a:gd name="csY7" fmla="*/ 4715 h 99347"/>
                  <a:gd name="csX8" fmla="*/ 50684 w 55064"/>
                  <a:gd name="csY8" fmla="*/ 6230 h 99347"/>
                  <a:gd name="csX9" fmla="*/ 51358 w 55064"/>
                  <a:gd name="csY9" fmla="*/ 6567 h 99347"/>
                  <a:gd name="csX10" fmla="*/ 51358 w 55064"/>
                  <a:gd name="csY10" fmla="*/ 7241 h 99347"/>
                  <a:gd name="csX11" fmla="*/ 52536 w 55064"/>
                  <a:gd name="csY11" fmla="*/ 8251 h 99347"/>
                  <a:gd name="csX12" fmla="*/ 52536 w 55064"/>
                  <a:gd name="csY12" fmla="*/ 8924 h 99347"/>
                  <a:gd name="csX13" fmla="*/ 53210 w 55064"/>
                  <a:gd name="csY13" fmla="*/ 9261 h 99347"/>
                  <a:gd name="csX14" fmla="*/ 53547 w 55064"/>
                  <a:gd name="csY14" fmla="*/ 10440 h 99347"/>
                  <a:gd name="csX15" fmla="*/ 53883 w 55064"/>
                  <a:gd name="csY15" fmla="*/ 10440 h 99347"/>
                  <a:gd name="csX16" fmla="*/ 54220 w 55064"/>
                  <a:gd name="csY16" fmla="*/ 11619 h 99347"/>
                  <a:gd name="csX17" fmla="*/ 54557 w 55064"/>
                  <a:gd name="csY17" fmla="*/ 11619 h 99347"/>
                  <a:gd name="csX18" fmla="*/ 54557 w 55064"/>
                  <a:gd name="csY18" fmla="*/ 12797 h 99347"/>
                  <a:gd name="csX19" fmla="*/ 54894 w 55064"/>
                  <a:gd name="csY19" fmla="*/ 12797 h 99347"/>
                  <a:gd name="csX20" fmla="*/ 53715 w 55064"/>
                  <a:gd name="csY20" fmla="*/ 19364 h 99347"/>
                  <a:gd name="csX21" fmla="*/ 53715 w 55064"/>
                  <a:gd name="csY21" fmla="*/ 20375 h 99347"/>
                  <a:gd name="csX22" fmla="*/ 46138 w 55064"/>
                  <a:gd name="csY22" fmla="*/ 36035 h 99347"/>
                  <a:gd name="csX23" fmla="*/ 45464 w 55064"/>
                  <a:gd name="csY23" fmla="*/ 37887 h 99347"/>
                  <a:gd name="csX24" fmla="*/ 44791 w 55064"/>
                  <a:gd name="csY24" fmla="*/ 38224 h 99347"/>
                  <a:gd name="csX25" fmla="*/ 44791 w 55064"/>
                  <a:gd name="csY25" fmla="*/ 38897 h 99347"/>
                  <a:gd name="csX26" fmla="*/ 44454 w 55064"/>
                  <a:gd name="csY26" fmla="*/ 38897 h 99347"/>
                  <a:gd name="csX27" fmla="*/ 44454 w 55064"/>
                  <a:gd name="csY27" fmla="*/ 39571 h 99347"/>
                  <a:gd name="csX28" fmla="*/ 43780 w 55064"/>
                  <a:gd name="csY28" fmla="*/ 39907 h 99347"/>
                  <a:gd name="csX29" fmla="*/ 43780 w 55064"/>
                  <a:gd name="csY29" fmla="*/ 40581 h 99347"/>
                  <a:gd name="csX30" fmla="*/ 43443 w 55064"/>
                  <a:gd name="csY30" fmla="*/ 40581 h 99347"/>
                  <a:gd name="csX31" fmla="*/ 43443 w 55064"/>
                  <a:gd name="csY31" fmla="*/ 41254 h 99347"/>
                  <a:gd name="csX32" fmla="*/ 42770 w 55064"/>
                  <a:gd name="csY32" fmla="*/ 41591 h 99347"/>
                  <a:gd name="csX33" fmla="*/ 42433 w 55064"/>
                  <a:gd name="csY33" fmla="*/ 42770 h 99347"/>
                  <a:gd name="csX34" fmla="*/ 41760 w 55064"/>
                  <a:gd name="csY34" fmla="*/ 43107 h 99347"/>
                  <a:gd name="csX35" fmla="*/ 41423 w 55064"/>
                  <a:gd name="csY35" fmla="*/ 44285 h 99347"/>
                  <a:gd name="csX36" fmla="*/ 40749 w 55064"/>
                  <a:gd name="csY36" fmla="*/ 44622 h 99347"/>
                  <a:gd name="csX37" fmla="*/ 40749 w 55064"/>
                  <a:gd name="csY37" fmla="*/ 45296 h 99347"/>
                  <a:gd name="csX38" fmla="*/ 40413 w 55064"/>
                  <a:gd name="csY38" fmla="*/ 45296 h 99347"/>
                  <a:gd name="csX39" fmla="*/ 40413 w 55064"/>
                  <a:gd name="csY39" fmla="*/ 45969 h 99347"/>
                  <a:gd name="csX40" fmla="*/ 40076 w 55064"/>
                  <a:gd name="csY40" fmla="*/ 45969 h 99347"/>
                  <a:gd name="csX41" fmla="*/ 39739 w 55064"/>
                  <a:gd name="csY41" fmla="*/ 46980 h 99347"/>
                  <a:gd name="csX42" fmla="*/ 39065 w 55064"/>
                  <a:gd name="csY42" fmla="*/ 47316 h 99347"/>
                  <a:gd name="csX43" fmla="*/ 38729 w 55064"/>
                  <a:gd name="csY43" fmla="*/ 48495 h 99347"/>
                  <a:gd name="csX44" fmla="*/ 38055 w 55064"/>
                  <a:gd name="csY44" fmla="*/ 48832 h 99347"/>
                  <a:gd name="csX45" fmla="*/ 37718 w 55064"/>
                  <a:gd name="csY45" fmla="*/ 49842 h 99347"/>
                  <a:gd name="csX46" fmla="*/ 37382 w 55064"/>
                  <a:gd name="csY46" fmla="*/ 49842 h 99347"/>
                  <a:gd name="csX47" fmla="*/ 37382 w 55064"/>
                  <a:gd name="csY47" fmla="*/ 50516 h 99347"/>
                  <a:gd name="csX48" fmla="*/ 37045 w 55064"/>
                  <a:gd name="csY48" fmla="*/ 50516 h 99347"/>
                  <a:gd name="csX49" fmla="*/ 37045 w 55064"/>
                  <a:gd name="csY49" fmla="*/ 51189 h 99347"/>
                  <a:gd name="csX50" fmla="*/ 36708 w 55064"/>
                  <a:gd name="csY50" fmla="*/ 51189 h 99347"/>
                  <a:gd name="csX51" fmla="*/ 36708 w 55064"/>
                  <a:gd name="csY51" fmla="*/ 51863 h 99347"/>
                  <a:gd name="csX52" fmla="*/ 36035 w 55064"/>
                  <a:gd name="csY52" fmla="*/ 52200 h 99347"/>
                  <a:gd name="csX53" fmla="*/ 35361 w 55064"/>
                  <a:gd name="csY53" fmla="*/ 54052 h 99347"/>
                  <a:gd name="csX54" fmla="*/ 34687 w 55064"/>
                  <a:gd name="csY54" fmla="*/ 54389 h 99347"/>
                  <a:gd name="csX55" fmla="*/ 34687 w 55064"/>
                  <a:gd name="csY55" fmla="*/ 55062 h 99347"/>
                  <a:gd name="csX56" fmla="*/ 34351 w 55064"/>
                  <a:gd name="csY56" fmla="*/ 55062 h 99347"/>
                  <a:gd name="csX57" fmla="*/ 34351 w 55064"/>
                  <a:gd name="csY57" fmla="*/ 55736 h 99347"/>
                  <a:gd name="csX58" fmla="*/ 34014 w 55064"/>
                  <a:gd name="csY58" fmla="*/ 55736 h 99347"/>
                  <a:gd name="csX59" fmla="*/ 34014 w 55064"/>
                  <a:gd name="csY59" fmla="*/ 56409 h 99347"/>
                  <a:gd name="csX60" fmla="*/ 33677 w 55064"/>
                  <a:gd name="csY60" fmla="*/ 56409 h 99347"/>
                  <a:gd name="csX61" fmla="*/ 33677 w 55064"/>
                  <a:gd name="csY61" fmla="*/ 57083 h 99347"/>
                  <a:gd name="csX62" fmla="*/ 33340 w 55064"/>
                  <a:gd name="csY62" fmla="*/ 57083 h 99347"/>
                  <a:gd name="csX63" fmla="*/ 33340 w 55064"/>
                  <a:gd name="csY63" fmla="*/ 57756 h 99347"/>
                  <a:gd name="csX64" fmla="*/ 33004 w 55064"/>
                  <a:gd name="csY64" fmla="*/ 57756 h 99347"/>
                  <a:gd name="csX65" fmla="*/ 33004 w 55064"/>
                  <a:gd name="csY65" fmla="*/ 58430 h 99347"/>
                  <a:gd name="csX66" fmla="*/ 32667 w 55064"/>
                  <a:gd name="csY66" fmla="*/ 58430 h 99347"/>
                  <a:gd name="csX67" fmla="*/ 31993 w 55064"/>
                  <a:gd name="csY67" fmla="*/ 60282 h 99347"/>
                  <a:gd name="csX68" fmla="*/ 31657 w 55064"/>
                  <a:gd name="csY68" fmla="*/ 60282 h 99347"/>
                  <a:gd name="csX69" fmla="*/ 31657 w 55064"/>
                  <a:gd name="csY69" fmla="*/ 61292 h 99347"/>
                  <a:gd name="csX70" fmla="*/ 31320 w 55064"/>
                  <a:gd name="csY70" fmla="*/ 61292 h 99347"/>
                  <a:gd name="csX71" fmla="*/ 31320 w 55064"/>
                  <a:gd name="csY71" fmla="*/ 61966 h 99347"/>
                  <a:gd name="csX72" fmla="*/ 30983 w 55064"/>
                  <a:gd name="csY72" fmla="*/ 61966 h 99347"/>
                  <a:gd name="csX73" fmla="*/ 30646 w 55064"/>
                  <a:gd name="csY73" fmla="*/ 63145 h 99347"/>
                  <a:gd name="csX74" fmla="*/ 30309 w 55064"/>
                  <a:gd name="csY74" fmla="*/ 63145 h 99347"/>
                  <a:gd name="csX75" fmla="*/ 30309 w 55064"/>
                  <a:gd name="csY75" fmla="*/ 64155 h 99347"/>
                  <a:gd name="csX76" fmla="*/ 29973 w 55064"/>
                  <a:gd name="csY76" fmla="*/ 64155 h 99347"/>
                  <a:gd name="csX77" fmla="*/ 29636 w 55064"/>
                  <a:gd name="csY77" fmla="*/ 65334 h 99347"/>
                  <a:gd name="csX78" fmla="*/ 29299 w 55064"/>
                  <a:gd name="csY78" fmla="*/ 65334 h 99347"/>
                  <a:gd name="csX79" fmla="*/ 29299 w 55064"/>
                  <a:gd name="csY79" fmla="*/ 66344 h 99347"/>
                  <a:gd name="csX80" fmla="*/ 28962 w 55064"/>
                  <a:gd name="csY80" fmla="*/ 66344 h 99347"/>
                  <a:gd name="csX81" fmla="*/ 28962 w 55064"/>
                  <a:gd name="csY81" fmla="*/ 67017 h 99347"/>
                  <a:gd name="csX82" fmla="*/ 28626 w 55064"/>
                  <a:gd name="csY82" fmla="*/ 67017 h 99347"/>
                  <a:gd name="csX83" fmla="*/ 28626 w 55064"/>
                  <a:gd name="csY83" fmla="*/ 68028 h 99347"/>
                  <a:gd name="csX84" fmla="*/ 28289 w 55064"/>
                  <a:gd name="csY84" fmla="*/ 68028 h 99347"/>
                  <a:gd name="csX85" fmla="*/ 28289 w 55064"/>
                  <a:gd name="csY85" fmla="*/ 68701 h 99347"/>
                  <a:gd name="csX86" fmla="*/ 27952 w 55064"/>
                  <a:gd name="csY86" fmla="*/ 68701 h 99347"/>
                  <a:gd name="csX87" fmla="*/ 27615 w 55064"/>
                  <a:gd name="csY87" fmla="*/ 70554 h 99347"/>
                  <a:gd name="csX88" fmla="*/ 27278 w 55064"/>
                  <a:gd name="csY88" fmla="*/ 70554 h 99347"/>
                  <a:gd name="csX89" fmla="*/ 27278 w 55064"/>
                  <a:gd name="csY89" fmla="*/ 71227 h 99347"/>
                  <a:gd name="csX90" fmla="*/ 26942 w 55064"/>
                  <a:gd name="csY90" fmla="*/ 71227 h 99347"/>
                  <a:gd name="csX91" fmla="*/ 26605 w 55064"/>
                  <a:gd name="csY91" fmla="*/ 73079 h 99347"/>
                  <a:gd name="csX92" fmla="*/ 26268 w 55064"/>
                  <a:gd name="csY92" fmla="*/ 73079 h 99347"/>
                  <a:gd name="csX93" fmla="*/ 25595 w 55064"/>
                  <a:gd name="csY93" fmla="*/ 75942 h 99347"/>
                  <a:gd name="csX94" fmla="*/ 25258 w 55064"/>
                  <a:gd name="csY94" fmla="*/ 75942 h 99347"/>
                  <a:gd name="csX95" fmla="*/ 25258 w 55064"/>
                  <a:gd name="csY95" fmla="*/ 76952 h 99347"/>
                  <a:gd name="csX96" fmla="*/ 24921 w 55064"/>
                  <a:gd name="csY96" fmla="*/ 76952 h 99347"/>
                  <a:gd name="csX97" fmla="*/ 24921 w 55064"/>
                  <a:gd name="csY97" fmla="*/ 77963 h 99347"/>
                  <a:gd name="csX98" fmla="*/ 24584 w 55064"/>
                  <a:gd name="csY98" fmla="*/ 77963 h 99347"/>
                  <a:gd name="csX99" fmla="*/ 24584 w 55064"/>
                  <a:gd name="csY99" fmla="*/ 78973 h 99347"/>
                  <a:gd name="csX100" fmla="*/ 24248 w 55064"/>
                  <a:gd name="csY100" fmla="*/ 78973 h 99347"/>
                  <a:gd name="csX101" fmla="*/ 24248 w 55064"/>
                  <a:gd name="csY101" fmla="*/ 79983 h 99347"/>
                  <a:gd name="csX102" fmla="*/ 23911 w 55064"/>
                  <a:gd name="csY102" fmla="*/ 79983 h 99347"/>
                  <a:gd name="csX103" fmla="*/ 23911 w 55064"/>
                  <a:gd name="csY103" fmla="*/ 80994 h 99347"/>
                  <a:gd name="csX104" fmla="*/ 23574 w 55064"/>
                  <a:gd name="csY104" fmla="*/ 80994 h 99347"/>
                  <a:gd name="csX105" fmla="*/ 23237 w 55064"/>
                  <a:gd name="csY105" fmla="*/ 82846 h 99347"/>
                  <a:gd name="csX106" fmla="*/ 22900 w 55064"/>
                  <a:gd name="csY106" fmla="*/ 82846 h 99347"/>
                  <a:gd name="csX107" fmla="*/ 22564 w 55064"/>
                  <a:gd name="csY107" fmla="*/ 84698 h 99347"/>
                  <a:gd name="csX108" fmla="*/ 22227 w 55064"/>
                  <a:gd name="csY108" fmla="*/ 84698 h 99347"/>
                  <a:gd name="csX109" fmla="*/ 22227 w 55064"/>
                  <a:gd name="csY109" fmla="*/ 85877 h 99347"/>
                  <a:gd name="csX110" fmla="*/ 21890 w 55064"/>
                  <a:gd name="csY110" fmla="*/ 85877 h 99347"/>
                  <a:gd name="csX111" fmla="*/ 21890 w 55064"/>
                  <a:gd name="csY111" fmla="*/ 86887 h 99347"/>
                  <a:gd name="csX112" fmla="*/ 21553 w 55064"/>
                  <a:gd name="csY112" fmla="*/ 86887 h 99347"/>
                  <a:gd name="csX113" fmla="*/ 21553 w 55064"/>
                  <a:gd name="csY113" fmla="*/ 87897 h 99347"/>
                  <a:gd name="csX114" fmla="*/ 21217 w 55064"/>
                  <a:gd name="csY114" fmla="*/ 87897 h 99347"/>
                  <a:gd name="csX115" fmla="*/ 21217 w 55064"/>
                  <a:gd name="csY115" fmla="*/ 88908 h 99347"/>
                  <a:gd name="csX116" fmla="*/ 20880 w 55064"/>
                  <a:gd name="csY116" fmla="*/ 88908 h 99347"/>
                  <a:gd name="csX117" fmla="*/ 20880 w 55064"/>
                  <a:gd name="csY117" fmla="*/ 90086 h 99347"/>
                  <a:gd name="csX118" fmla="*/ 20543 w 55064"/>
                  <a:gd name="csY118" fmla="*/ 90086 h 99347"/>
                  <a:gd name="csX119" fmla="*/ 20543 w 55064"/>
                  <a:gd name="csY119" fmla="*/ 90760 h 99347"/>
                  <a:gd name="csX120" fmla="*/ 20206 w 55064"/>
                  <a:gd name="csY120" fmla="*/ 90760 h 99347"/>
                  <a:gd name="csX121" fmla="*/ 20206 w 55064"/>
                  <a:gd name="csY121" fmla="*/ 91602 h 99347"/>
                  <a:gd name="csX122" fmla="*/ 19870 w 55064"/>
                  <a:gd name="csY122" fmla="*/ 91602 h 99347"/>
                  <a:gd name="csX123" fmla="*/ 19196 w 55064"/>
                  <a:gd name="csY123" fmla="*/ 93454 h 99347"/>
                  <a:gd name="csX124" fmla="*/ 18859 w 55064"/>
                  <a:gd name="csY124" fmla="*/ 93454 h 99347"/>
                  <a:gd name="csX125" fmla="*/ 18186 w 55064"/>
                  <a:gd name="csY125" fmla="*/ 95306 h 99347"/>
                  <a:gd name="csX126" fmla="*/ 11619 w 55064"/>
                  <a:gd name="csY126" fmla="*/ 99348 h 99347"/>
                  <a:gd name="csX127" fmla="*/ 11619 w 55064"/>
                  <a:gd name="csY127" fmla="*/ 99011 h 99347"/>
                  <a:gd name="csX128" fmla="*/ 10440 w 55064"/>
                  <a:gd name="csY128" fmla="*/ 99011 h 99347"/>
                  <a:gd name="csX129" fmla="*/ 10440 w 55064"/>
                  <a:gd name="csY129" fmla="*/ 98674 h 99347"/>
                  <a:gd name="csX130" fmla="*/ 9261 w 55064"/>
                  <a:gd name="csY130" fmla="*/ 98337 h 99347"/>
                  <a:gd name="csX131" fmla="*/ 9261 w 55064"/>
                  <a:gd name="csY131" fmla="*/ 98000 h 99347"/>
                  <a:gd name="csX132" fmla="*/ 8588 w 55064"/>
                  <a:gd name="csY132" fmla="*/ 98000 h 99347"/>
                  <a:gd name="csX133" fmla="*/ 7914 w 55064"/>
                  <a:gd name="csY133" fmla="*/ 96990 h 99347"/>
                  <a:gd name="csX134" fmla="*/ 7241 w 55064"/>
                  <a:gd name="csY134" fmla="*/ 96990 h 99347"/>
                  <a:gd name="csX135" fmla="*/ 6230 w 55064"/>
                  <a:gd name="csY135" fmla="*/ 95811 h 99347"/>
                  <a:gd name="csX136" fmla="*/ 5557 w 55064"/>
                  <a:gd name="csY136" fmla="*/ 95475 h 99347"/>
                  <a:gd name="csX137" fmla="*/ 5557 w 55064"/>
                  <a:gd name="csY137" fmla="*/ 94801 h 99347"/>
                  <a:gd name="csX138" fmla="*/ 4378 w 55064"/>
                  <a:gd name="csY138" fmla="*/ 93791 h 99347"/>
                  <a:gd name="csX139" fmla="*/ 4041 w 55064"/>
                  <a:gd name="csY139" fmla="*/ 92612 h 99347"/>
                  <a:gd name="csX140" fmla="*/ 3368 w 55064"/>
                  <a:gd name="csY140" fmla="*/ 92275 h 99347"/>
                  <a:gd name="csX141" fmla="*/ 3368 w 55064"/>
                  <a:gd name="csY141" fmla="*/ 91602 h 99347"/>
                  <a:gd name="csX142" fmla="*/ 3031 w 55064"/>
                  <a:gd name="csY142" fmla="*/ 91602 h 99347"/>
                  <a:gd name="csX143" fmla="*/ 2694 w 55064"/>
                  <a:gd name="csY143" fmla="*/ 90423 h 99347"/>
                  <a:gd name="csX144" fmla="*/ 2357 w 55064"/>
                  <a:gd name="csY144" fmla="*/ 90423 h 99347"/>
                  <a:gd name="csX145" fmla="*/ 2357 w 55064"/>
                  <a:gd name="csY145" fmla="*/ 89413 h 99347"/>
                  <a:gd name="csX146" fmla="*/ 2021 w 55064"/>
                  <a:gd name="csY146" fmla="*/ 89413 h 99347"/>
                  <a:gd name="csX147" fmla="*/ 2021 w 55064"/>
                  <a:gd name="csY147" fmla="*/ 88739 h 99347"/>
                  <a:gd name="csX148" fmla="*/ 1684 w 55064"/>
                  <a:gd name="csY148" fmla="*/ 88739 h 99347"/>
                  <a:gd name="csX149" fmla="*/ 1347 w 55064"/>
                  <a:gd name="csY149" fmla="*/ 86550 h 99347"/>
                  <a:gd name="csX150" fmla="*/ 1010 w 55064"/>
                  <a:gd name="csY150" fmla="*/ 86550 h 99347"/>
                  <a:gd name="csX151" fmla="*/ 1010 w 55064"/>
                  <a:gd name="csY151" fmla="*/ 85372 h 99347"/>
                  <a:gd name="csX152" fmla="*/ 674 w 55064"/>
                  <a:gd name="csY152" fmla="*/ 85372 h 99347"/>
                  <a:gd name="csX153" fmla="*/ 674 w 55064"/>
                  <a:gd name="csY153" fmla="*/ 84193 h 99347"/>
                  <a:gd name="csX154" fmla="*/ 337 w 55064"/>
                  <a:gd name="csY154" fmla="*/ 84193 h 99347"/>
                  <a:gd name="csX155" fmla="*/ 337 w 55064"/>
                  <a:gd name="csY155" fmla="*/ 81330 h 99347"/>
                  <a:gd name="csX156" fmla="*/ 0 w 55064"/>
                  <a:gd name="csY156" fmla="*/ 81330 h 99347"/>
                  <a:gd name="csX157" fmla="*/ 337 w 55064"/>
                  <a:gd name="csY157" fmla="*/ 80657 h 99347"/>
                  <a:gd name="csX158" fmla="*/ 337 w 55064"/>
                  <a:gd name="csY158" fmla="*/ 77794 h 99347"/>
                  <a:gd name="csX159" fmla="*/ 674 w 55064"/>
                  <a:gd name="csY159" fmla="*/ 77794 h 99347"/>
                  <a:gd name="csX160" fmla="*/ 674 w 55064"/>
                  <a:gd name="csY160" fmla="*/ 75942 h 99347"/>
                  <a:gd name="csX161" fmla="*/ 1010 w 55064"/>
                  <a:gd name="csY161" fmla="*/ 75942 h 99347"/>
                  <a:gd name="csX162" fmla="*/ 1010 w 55064"/>
                  <a:gd name="csY162" fmla="*/ 74763 h 99347"/>
                  <a:gd name="csX163" fmla="*/ 1347 w 55064"/>
                  <a:gd name="csY163" fmla="*/ 74763 h 99347"/>
                  <a:gd name="csX164" fmla="*/ 1347 w 55064"/>
                  <a:gd name="csY164" fmla="*/ 73585 h 99347"/>
                  <a:gd name="csX165" fmla="*/ 1684 w 55064"/>
                  <a:gd name="csY165" fmla="*/ 73585 h 99347"/>
                  <a:gd name="csX166" fmla="*/ 1684 w 55064"/>
                  <a:gd name="csY166" fmla="*/ 72406 h 99347"/>
                  <a:gd name="csX167" fmla="*/ 2021 w 55064"/>
                  <a:gd name="csY167" fmla="*/ 72406 h 99347"/>
                  <a:gd name="csX168" fmla="*/ 2021 w 55064"/>
                  <a:gd name="csY168" fmla="*/ 71396 h 99347"/>
                  <a:gd name="csX169" fmla="*/ 2357 w 55064"/>
                  <a:gd name="csY169" fmla="*/ 71396 h 99347"/>
                  <a:gd name="csX170" fmla="*/ 3031 w 55064"/>
                  <a:gd name="csY170" fmla="*/ 68533 h 99347"/>
                  <a:gd name="csX171" fmla="*/ 3368 w 55064"/>
                  <a:gd name="csY171" fmla="*/ 68533 h 99347"/>
                  <a:gd name="csX172" fmla="*/ 3704 w 55064"/>
                  <a:gd name="csY172" fmla="*/ 67354 h 99347"/>
                  <a:gd name="csX173" fmla="*/ 4041 w 55064"/>
                  <a:gd name="csY173" fmla="*/ 67354 h 99347"/>
                  <a:gd name="csX174" fmla="*/ 4041 w 55064"/>
                  <a:gd name="csY174" fmla="*/ 66344 h 99347"/>
                  <a:gd name="csX175" fmla="*/ 4378 w 55064"/>
                  <a:gd name="csY175" fmla="*/ 66344 h 99347"/>
                  <a:gd name="csX176" fmla="*/ 5052 w 55064"/>
                  <a:gd name="csY176" fmla="*/ 64492 h 99347"/>
                  <a:gd name="csX177" fmla="*/ 5388 w 55064"/>
                  <a:gd name="csY177" fmla="*/ 64492 h 99347"/>
                  <a:gd name="csX178" fmla="*/ 5388 w 55064"/>
                  <a:gd name="csY178" fmla="*/ 63818 h 99347"/>
                  <a:gd name="csX179" fmla="*/ 5725 w 55064"/>
                  <a:gd name="csY179" fmla="*/ 63818 h 99347"/>
                  <a:gd name="csX180" fmla="*/ 5725 w 55064"/>
                  <a:gd name="csY180" fmla="*/ 63145 h 99347"/>
                  <a:gd name="csX181" fmla="*/ 6062 w 55064"/>
                  <a:gd name="csY181" fmla="*/ 63145 h 99347"/>
                  <a:gd name="csX182" fmla="*/ 6062 w 55064"/>
                  <a:gd name="csY182" fmla="*/ 62471 h 99347"/>
                  <a:gd name="csX183" fmla="*/ 6399 w 55064"/>
                  <a:gd name="csY183" fmla="*/ 62471 h 99347"/>
                  <a:gd name="csX184" fmla="*/ 6399 w 55064"/>
                  <a:gd name="csY184" fmla="*/ 61798 h 99347"/>
                  <a:gd name="csX185" fmla="*/ 6735 w 55064"/>
                  <a:gd name="csY185" fmla="*/ 61798 h 99347"/>
                  <a:gd name="csX186" fmla="*/ 6735 w 55064"/>
                  <a:gd name="csY186" fmla="*/ 61124 h 99347"/>
                  <a:gd name="csX187" fmla="*/ 7072 w 55064"/>
                  <a:gd name="csY187" fmla="*/ 61124 h 99347"/>
                  <a:gd name="csX188" fmla="*/ 7072 w 55064"/>
                  <a:gd name="csY188" fmla="*/ 60450 h 99347"/>
                  <a:gd name="csX189" fmla="*/ 7409 w 55064"/>
                  <a:gd name="csY189" fmla="*/ 60450 h 99347"/>
                  <a:gd name="csX190" fmla="*/ 7409 w 55064"/>
                  <a:gd name="csY190" fmla="*/ 59777 h 99347"/>
                  <a:gd name="csX191" fmla="*/ 7746 w 55064"/>
                  <a:gd name="csY191" fmla="*/ 59777 h 99347"/>
                  <a:gd name="csX192" fmla="*/ 7746 w 55064"/>
                  <a:gd name="csY192" fmla="*/ 59103 h 99347"/>
                  <a:gd name="csX193" fmla="*/ 8419 w 55064"/>
                  <a:gd name="csY193" fmla="*/ 58767 h 99347"/>
                  <a:gd name="csX194" fmla="*/ 9093 w 55064"/>
                  <a:gd name="csY194" fmla="*/ 56914 h 99347"/>
                  <a:gd name="csX195" fmla="*/ 9766 w 55064"/>
                  <a:gd name="csY195" fmla="*/ 56578 h 99347"/>
                  <a:gd name="csX196" fmla="*/ 9766 w 55064"/>
                  <a:gd name="csY196" fmla="*/ 55904 h 99347"/>
                  <a:gd name="csX197" fmla="*/ 10103 w 55064"/>
                  <a:gd name="csY197" fmla="*/ 55904 h 99347"/>
                  <a:gd name="csX198" fmla="*/ 10103 w 55064"/>
                  <a:gd name="csY198" fmla="*/ 55231 h 99347"/>
                  <a:gd name="csX199" fmla="*/ 10777 w 55064"/>
                  <a:gd name="csY199" fmla="*/ 54894 h 99347"/>
                  <a:gd name="csX200" fmla="*/ 11113 w 55064"/>
                  <a:gd name="csY200" fmla="*/ 53715 h 99347"/>
                  <a:gd name="csX201" fmla="*/ 11787 w 55064"/>
                  <a:gd name="csY201" fmla="*/ 53378 h 99347"/>
                  <a:gd name="csX202" fmla="*/ 11787 w 55064"/>
                  <a:gd name="csY202" fmla="*/ 52705 h 99347"/>
                  <a:gd name="csX203" fmla="*/ 12124 w 55064"/>
                  <a:gd name="csY203" fmla="*/ 52705 h 99347"/>
                  <a:gd name="csX204" fmla="*/ 12124 w 55064"/>
                  <a:gd name="csY204" fmla="*/ 52031 h 99347"/>
                  <a:gd name="csX205" fmla="*/ 12797 w 55064"/>
                  <a:gd name="csY205" fmla="*/ 51694 h 99347"/>
                  <a:gd name="csX206" fmla="*/ 13134 w 55064"/>
                  <a:gd name="csY206" fmla="*/ 50516 h 99347"/>
                  <a:gd name="csX207" fmla="*/ 13808 w 55064"/>
                  <a:gd name="csY207" fmla="*/ 50179 h 99347"/>
                  <a:gd name="csX208" fmla="*/ 14144 w 55064"/>
                  <a:gd name="csY208" fmla="*/ 49000 h 99347"/>
                  <a:gd name="csX209" fmla="*/ 14818 w 55064"/>
                  <a:gd name="csY209" fmla="*/ 48663 h 99347"/>
                  <a:gd name="csX210" fmla="*/ 15155 w 55064"/>
                  <a:gd name="csY210" fmla="*/ 47485 h 99347"/>
                  <a:gd name="csX211" fmla="*/ 15828 w 55064"/>
                  <a:gd name="csY211" fmla="*/ 47148 h 99347"/>
                  <a:gd name="csX212" fmla="*/ 16165 w 55064"/>
                  <a:gd name="csY212" fmla="*/ 45969 h 99347"/>
                  <a:gd name="csX213" fmla="*/ 16839 w 55064"/>
                  <a:gd name="csY213" fmla="*/ 45633 h 99347"/>
                  <a:gd name="csX214" fmla="*/ 17175 w 55064"/>
                  <a:gd name="csY214" fmla="*/ 44454 h 99347"/>
                  <a:gd name="csX215" fmla="*/ 17849 w 55064"/>
                  <a:gd name="csY215" fmla="*/ 44117 h 99347"/>
                  <a:gd name="csX216" fmla="*/ 18186 w 55064"/>
                  <a:gd name="csY216" fmla="*/ 42938 h 99347"/>
                  <a:gd name="csX217" fmla="*/ 18859 w 55064"/>
                  <a:gd name="csY217" fmla="*/ 42602 h 99347"/>
                  <a:gd name="csX218" fmla="*/ 18859 w 55064"/>
                  <a:gd name="csY218" fmla="*/ 41928 h 99347"/>
                  <a:gd name="csX219" fmla="*/ 19196 w 55064"/>
                  <a:gd name="csY219" fmla="*/ 41928 h 99347"/>
                  <a:gd name="csX220" fmla="*/ 19196 w 55064"/>
                  <a:gd name="csY220" fmla="*/ 41254 h 99347"/>
                  <a:gd name="csX221" fmla="*/ 19533 w 55064"/>
                  <a:gd name="csY221" fmla="*/ 41254 h 99347"/>
                  <a:gd name="csX222" fmla="*/ 19533 w 55064"/>
                  <a:gd name="csY222" fmla="*/ 40581 h 99347"/>
                  <a:gd name="csX223" fmla="*/ 19870 w 55064"/>
                  <a:gd name="csY223" fmla="*/ 40581 h 99347"/>
                  <a:gd name="csX224" fmla="*/ 19870 w 55064"/>
                  <a:gd name="csY224" fmla="*/ 39907 h 99347"/>
                  <a:gd name="csX225" fmla="*/ 20543 w 55064"/>
                  <a:gd name="csY225" fmla="*/ 39571 h 99347"/>
                  <a:gd name="csX226" fmla="*/ 21217 w 55064"/>
                  <a:gd name="csY226" fmla="*/ 37718 h 99347"/>
                  <a:gd name="csX227" fmla="*/ 21553 w 55064"/>
                  <a:gd name="csY227" fmla="*/ 37718 h 99347"/>
                  <a:gd name="csX228" fmla="*/ 21553 w 55064"/>
                  <a:gd name="csY228" fmla="*/ 37045 h 99347"/>
                  <a:gd name="csX229" fmla="*/ 21890 w 55064"/>
                  <a:gd name="csY229" fmla="*/ 37045 h 99347"/>
                  <a:gd name="csX230" fmla="*/ 21890 w 55064"/>
                  <a:gd name="csY230" fmla="*/ 36371 h 99347"/>
                  <a:gd name="csX231" fmla="*/ 22227 w 55064"/>
                  <a:gd name="csY231" fmla="*/ 36371 h 99347"/>
                  <a:gd name="csX232" fmla="*/ 22900 w 55064"/>
                  <a:gd name="csY232" fmla="*/ 34519 h 99347"/>
                  <a:gd name="csX233" fmla="*/ 23237 w 55064"/>
                  <a:gd name="csY233" fmla="*/ 34519 h 99347"/>
                  <a:gd name="csX234" fmla="*/ 23237 w 55064"/>
                  <a:gd name="csY234" fmla="*/ 33509 h 99347"/>
                  <a:gd name="csX235" fmla="*/ 23574 w 55064"/>
                  <a:gd name="csY235" fmla="*/ 33509 h 99347"/>
                  <a:gd name="csX236" fmla="*/ 23574 w 55064"/>
                  <a:gd name="csY236" fmla="*/ 32835 h 99347"/>
                  <a:gd name="csX237" fmla="*/ 23911 w 55064"/>
                  <a:gd name="csY237" fmla="*/ 32835 h 99347"/>
                  <a:gd name="csX238" fmla="*/ 24248 w 55064"/>
                  <a:gd name="csY238" fmla="*/ 31657 h 99347"/>
                  <a:gd name="csX239" fmla="*/ 24584 w 55064"/>
                  <a:gd name="csY239" fmla="*/ 31657 h 99347"/>
                  <a:gd name="csX240" fmla="*/ 24584 w 55064"/>
                  <a:gd name="csY240" fmla="*/ 30646 h 99347"/>
                  <a:gd name="csX241" fmla="*/ 24921 w 55064"/>
                  <a:gd name="csY241" fmla="*/ 30646 h 99347"/>
                  <a:gd name="csX242" fmla="*/ 24921 w 55064"/>
                  <a:gd name="csY242" fmla="*/ 29973 h 99347"/>
                  <a:gd name="csX243" fmla="*/ 25258 w 55064"/>
                  <a:gd name="csY243" fmla="*/ 29973 h 99347"/>
                  <a:gd name="csX244" fmla="*/ 25258 w 55064"/>
                  <a:gd name="csY244" fmla="*/ 28962 h 99347"/>
                  <a:gd name="csX245" fmla="*/ 25595 w 55064"/>
                  <a:gd name="csY245" fmla="*/ 28962 h 99347"/>
                  <a:gd name="csX246" fmla="*/ 25931 w 55064"/>
                  <a:gd name="csY246" fmla="*/ 27784 h 99347"/>
                  <a:gd name="csX247" fmla="*/ 26268 w 55064"/>
                  <a:gd name="csY247" fmla="*/ 27784 h 99347"/>
                  <a:gd name="csX248" fmla="*/ 26268 w 55064"/>
                  <a:gd name="csY248" fmla="*/ 26773 h 99347"/>
                  <a:gd name="csX249" fmla="*/ 26605 w 55064"/>
                  <a:gd name="csY249" fmla="*/ 26773 h 99347"/>
                  <a:gd name="csX250" fmla="*/ 26605 w 55064"/>
                  <a:gd name="csY250" fmla="*/ 26100 h 99347"/>
                  <a:gd name="csX251" fmla="*/ 26942 w 55064"/>
                  <a:gd name="csY251" fmla="*/ 26100 h 99347"/>
                  <a:gd name="csX252" fmla="*/ 26942 w 55064"/>
                  <a:gd name="csY252" fmla="*/ 25089 h 99347"/>
                  <a:gd name="csX253" fmla="*/ 27278 w 55064"/>
                  <a:gd name="csY253" fmla="*/ 25089 h 99347"/>
                  <a:gd name="csX254" fmla="*/ 27278 w 55064"/>
                  <a:gd name="csY254" fmla="*/ 24416 h 99347"/>
                  <a:gd name="csX255" fmla="*/ 27615 w 55064"/>
                  <a:gd name="csY255" fmla="*/ 24416 h 99347"/>
                  <a:gd name="csX256" fmla="*/ 27952 w 55064"/>
                  <a:gd name="csY256" fmla="*/ 22900 h 99347"/>
                  <a:gd name="csX257" fmla="*/ 28289 w 55064"/>
                  <a:gd name="csY257" fmla="*/ 22900 h 99347"/>
                  <a:gd name="csX258" fmla="*/ 28289 w 55064"/>
                  <a:gd name="csY258" fmla="*/ 21890 h 99347"/>
                  <a:gd name="csX259" fmla="*/ 28626 w 55064"/>
                  <a:gd name="csY259" fmla="*/ 21890 h 99347"/>
                  <a:gd name="csX260" fmla="*/ 28626 w 55064"/>
                  <a:gd name="csY260" fmla="*/ 21217 h 99347"/>
                  <a:gd name="csX261" fmla="*/ 28962 w 55064"/>
                  <a:gd name="csY261" fmla="*/ 21217 h 99347"/>
                  <a:gd name="csX262" fmla="*/ 28962 w 55064"/>
                  <a:gd name="csY262" fmla="*/ 20206 h 99347"/>
                  <a:gd name="csX263" fmla="*/ 29299 w 55064"/>
                  <a:gd name="csY263" fmla="*/ 20206 h 99347"/>
                  <a:gd name="csX264" fmla="*/ 29299 w 55064"/>
                  <a:gd name="csY264" fmla="*/ 19533 h 99347"/>
                  <a:gd name="csX265" fmla="*/ 29636 w 55064"/>
                  <a:gd name="csY265" fmla="*/ 19533 h 99347"/>
                  <a:gd name="csX266" fmla="*/ 29636 w 55064"/>
                  <a:gd name="csY266" fmla="*/ 18522 h 99347"/>
                  <a:gd name="csX267" fmla="*/ 29973 w 55064"/>
                  <a:gd name="csY267" fmla="*/ 18522 h 99347"/>
                  <a:gd name="csX268" fmla="*/ 29973 w 55064"/>
                  <a:gd name="csY268" fmla="*/ 17849 h 99347"/>
                  <a:gd name="csX269" fmla="*/ 30309 w 55064"/>
                  <a:gd name="csY269" fmla="*/ 17849 h 99347"/>
                  <a:gd name="csX270" fmla="*/ 30646 w 55064"/>
                  <a:gd name="csY270" fmla="*/ 15997 h 99347"/>
                  <a:gd name="csX271" fmla="*/ 30983 w 55064"/>
                  <a:gd name="csY271" fmla="*/ 15997 h 99347"/>
                  <a:gd name="csX272" fmla="*/ 30983 w 55064"/>
                  <a:gd name="csY272" fmla="*/ 15323 h 99347"/>
                  <a:gd name="csX273" fmla="*/ 31320 w 55064"/>
                  <a:gd name="csY273" fmla="*/ 15323 h 99347"/>
                  <a:gd name="csX274" fmla="*/ 31993 w 55064"/>
                  <a:gd name="csY274" fmla="*/ 12461 h 99347"/>
                  <a:gd name="csX275" fmla="*/ 35193 w 55064"/>
                  <a:gd name="csY275" fmla="*/ 4378 h 99347"/>
                  <a:gd name="csX276" fmla="*/ 35529 w 55064"/>
                  <a:gd name="csY276" fmla="*/ 4378 h 99347"/>
                  <a:gd name="csX277" fmla="*/ 35866 w 55064"/>
                  <a:gd name="csY277" fmla="*/ 3536 h 99347"/>
                  <a:gd name="csX278" fmla="*/ 36540 w 55064"/>
                  <a:gd name="csY278" fmla="*/ 3199 h 99347"/>
                  <a:gd name="csX279" fmla="*/ 36540 w 55064"/>
                  <a:gd name="csY279" fmla="*/ 2526 h 99347"/>
                  <a:gd name="csX280" fmla="*/ 37213 w 55064"/>
                  <a:gd name="csY280" fmla="*/ 2189 h 99347"/>
                  <a:gd name="csX281" fmla="*/ 38224 w 55064"/>
                  <a:gd name="csY281" fmla="*/ 1010 h 99347"/>
                  <a:gd name="csX282" fmla="*/ 38897 w 55064"/>
                  <a:gd name="csY282" fmla="*/ 1010 h 99347"/>
                  <a:gd name="csX283" fmla="*/ 39234 w 55064"/>
                  <a:gd name="csY283" fmla="*/ 337 h 99347"/>
                  <a:gd name="csX284" fmla="*/ 40244 w 55064"/>
                  <a:gd name="csY284" fmla="*/ 337 h 99347"/>
                  <a:gd name="csX285" fmla="*/ 40244 w 55064"/>
                  <a:gd name="csY285" fmla="*/ 0 h 9934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Lst>
                <a:rect l="l" t="t" r="r" b="b"/>
                <a:pathLst>
                  <a:path w="55064" h="99347">
                    <a:moveTo>
                      <a:pt x="39571" y="0"/>
                    </a:moveTo>
                    <a:cubicBezTo>
                      <a:pt x="41760" y="0"/>
                      <a:pt x="43612" y="337"/>
                      <a:pt x="44959" y="1179"/>
                    </a:cubicBezTo>
                    <a:lnTo>
                      <a:pt x="45296" y="1852"/>
                    </a:lnTo>
                    <a:lnTo>
                      <a:pt x="45969" y="1852"/>
                    </a:lnTo>
                    <a:cubicBezTo>
                      <a:pt x="45969" y="1852"/>
                      <a:pt x="46306" y="2526"/>
                      <a:pt x="46643" y="2863"/>
                    </a:cubicBezTo>
                    <a:lnTo>
                      <a:pt x="47316" y="2863"/>
                    </a:lnTo>
                    <a:cubicBezTo>
                      <a:pt x="47316" y="2863"/>
                      <a:pt x="48327" y="4041"/>
                      <a:pt x="48832" y="4715"/>
                    </a:cubicBezTo>
                    <a:lnTo>
                      <a:pt x="49505" y="4715"/>
                    </a:lnTo>
                    <a:cubicBezTo>
                      <a:pt x="49505" y="4715"/>
                      <a:pt x="50347" y="5725"/>
                      <a:pt x="50684" y="6230"/>
                    </a:cubicBezTo>
                    <a:cubicBezTo>
                      <a:pt x="50852" y="6230"/>
                      <a:pt x="51021" y="6399"/>
                      <a:pt x="51358" y="6567"/>
                    </a:cubicBezTo>
                    <a:lnTo>
                      <a:pt x="51358" y="7241"/>
                    </a:lnTo>
                    <a:cubicBezTo>
                      <a:pt x="51358" y="7241"/>
                      <a:pt x="52200" y="7914"/>
                      <a:pt x="52536" y="8251"/>
                    </a:cubicBezTo>
                    <a:lnTo>
                      <a:pt x="52536" y="8924"/>
                    </a:lnTo>
                    <a:cubicBezTo>
                      <a:pt x="52536" y="8924"/>
                      <a:pt x="53041" y="9093"/>
                      <a:pt x="53210" y="9261"/>
                    </a:cubicBezTo>
                    <a:cubicBezTo>
                      <a:pt x="53210" y="9598"/>
                      <a:pt x="53378" y="10103"/>
                      <a:pt x="53547" y="10440"/>
                    </a:cubicBezTo>
                    <a:lnTo>
                      <a:pt x="53883" y="10440"/>
                    </a:lnTo>
                    <a:cubicBezTo>
                      <a:pt x="53883" y="10440"/>
                      <a:pt x="54052" y="11282"/>
                      <a:pt x="54220" y="11619"/>
                    </a:cubicBezTo>
                    <a:lnTo>
                      <a:pt x="54557" y="11619"/>
                    </a:lnTo>
                    <a:lnTo>
                      <a:pt x="54557" y="12797"/>
                    </a:lnTo>
                    <a:lnTo>
                      <a:pt x="54894" y="12797"/>
                    </a:lnTo>
                    <a:cubicBezTo>
                      <a:pt x="55567" y="14986"/>
                      <a:pt x="54052" y="18186"/>
                      <a:pt x="53715" y="19364"/>
                    </a:cubicBezTo>
                    <a:lnTo>
                      <a:pt x="53715" y="20375"/>
                    </a:lnTo>
                    <a:cubicBezTo>
                      <a:pt x="51526" y="25931"/>
                      <a:pt x="49169" y="31320"/>
                      <a:pt x="46138" y="36035"/>
                    </a:cubicBezTo>
                    <a:cubicBezTo>
                      <a:pt x="45969" y="36708"/>
                      <a:pt x="45633" y="37213"/>
                      <a:pt x="45464" y="37887"/>
                    </a:cubicBezTo>
                    <a:cubicBezTo>
                      <a:pt x="45296" y="37887"/>
                      <a:pt x="44959" y="38055"/>
                      <a:pt x="44791" y="38224"/>
                    </a:cubicBezTo>
                    <a:lnTo>
                      <a:pt x="44791" y="38897"/>
                    </a:lnTo>
                    <a:lnTo>
                      <a:pt x="44454" y="38897"/>
                    </a:lnTo>
                    <a:lnTo>
                      <a:pt x="44454" y="39571"/>
                    </a:lnTo>
                    <a:cubicBezTo>
                      <a:pt x="44454" y="39571"/>
                      <a:pt x="44117" y="39739"/>
                      <a:pt x="43780" y="39907"/>
                    </a:cubicBezTo>
                    <a:lnTo>
                      <a:pt x="43780" y="40581"/>
                    </a:lnTo>
                    <a:lnTo>
                      <a:pt x="43443" y="40581"/>
                    </a:lnTo>
                    <a:lnTo>
                      <a:pt x="43443" y="41254"/>
                    </a:lnTo>
                    <a:cubicBezTo>
                      <a:pt x="43443" y="41254"/>
                      <a:pt x="43107" y="41423"/>
                      <a:pt x="42770" y="41591"/>
                    </a:cubicBezTo>
                    <a:cubicBezTo>
                      <a:pt x="42770" y="42096"/>
                      <a:pt x="42602" y="42433"/>
                      <a:pt x="42433" y="42770"/>
                    </a:cubicBezTo>
                    <a:cubicBezTo>
                      <a:pt x="42265" y="42770"/>
                      <a:pt x="42096" y="42938"/>
                      <a:pt x="41760" y="43107"/>
                    </a:cubicBezTo>
                    <a:cubicBezTo>
                      <a:pt x="41760" y="43444"/>
                      <a:pt x="41591" y="43949"/>
                      <a:pt x="41423" y="44285"/>
                    </a:cubicBezTo>
                    <a:cubicBezTo>
                      <a:pt x="41254" y="44285"/>
                      <a:pt x="41086" y="44454"/>
                      <a:pt x="40749" y="44622"/>
                    </a:cubicBezTo>
                    <a:lnTo>
                      <a:pt x="40749" y="45296"/>
                    </a:lnTo>
                    <a:lnTo>
                      <a:pt x="40413" y="45296"/>
                    </a:lnTo>
                    <a:lnTo>
                      <a:pt x="40413" y="45969"/>
                    </a:lnTo>
                    <a:lnTo>
                      <a:pt x="40076" y="45969"/>
                    </a:lnTo>
                    <a:cubicBezTo>
                      <a:pt x="40076" y="45969"/>
                      <a:pt x="39907" y="46643"/>
                      <a:pt x="39739" y="46980"/>
                    </a:cubicBezTo>
                    <a:cubicBezTo>
                      <a:pt x="39571" y="46980"/>
                      <a:pt x="39402" y="47148"/>
                      <a:pt x="39065" y="47316"/>
                    </a:cubicBezTo>
                    <a:cubicBezTo>
                      <a:pt x="39065" y="47653"/>
                      <a:pt x="38897" y="48158"/>
                      <a:pt x="38729" y="48495"/>
                    </a:cubicBezTo>
                    <a:cubicBezTo>
                      <a:pt x="38560" y="48495"/>
                      <a:pt x="38392" y="48663"/>
                      <a:pt x="38055" y="48832"/>
                    </a:cubicBezTo>
                    <a:cubicBezTo>
                      <a:pt x="38055" y="49169"/>
                      <a:pt x="37887" y="49505"/>
                      <a:pt x="37718" y="49842"/>
                    </a:cubicBezTo>
                    <a:lnTo>
                      <a:pt x="37382" y="49842"/>
                    </a:lnTo>
                    <a:lnTo>
                      <a:pt x="37382" y="50516"/>
                    </a:lnTo>
                    <a:lnTo>
                      <a:pt x="37045" y="50516"/>
                    </a:lnTo>
                    <a:lnTo>
                      <a:pt x="37045" y="51189"/>
                    </a:lnTo>
                    <a:lnTo>
                      <a:pt x="36708" y="51189"/>
                    </a:lnTo>
                    <a:lnTo>
                      <a:pt x="36708" y="51863"/>
                    </a:lnTo>
                    <a:cubicBezTo>
                      <a:pt x="36708" y="51863"/>
                      <a:pt x="36371" y="52031"/>
                      <a:pt x="36035" y="52200"/>
                    </a:cubicBezTo>
                    <a:cubicBezTo>
                      <a:pt x="35866" y="52873"/>
                      <a:pt x="35698" y="53378"/>
                      <a:pt x="35361" y="54052"/>
                    </a:cubicBezTo>
                    <a:cubicBezTo>
                      <a:pt x="35193" y="54052"/>
                      <a:pt x="34856" y="54220"/>
                      <a:pt x="34687" y="54389"/>
                    </a:cubicBezTo>
                    <a:lnTo>
                      <a:pt x="34687" y="55062"/>
                    </a:lnTo>
                    <a:lnTo>
                      <a:pt x="34351" y="55062"/>
                    </a:lnTo>
                    <a:lnTo>
                      <a:pt x="34351" y="55736"/>
                    </a:lnTo>
                    <a:lnTo>
                      <a:pt x="34014" y="55736"/>
                    </a:lnTo>
                    <a:lnTo>
                      <a:pt x="34014" y="56409"/>
                    </a:lnTo>
                    <a:lnTo>
                      <a:pt x="33677" y="56409"/>
                    </a:lnTo>
                    <a:lnTo>
                      <a:pt x="33677" y="57083"/>
                    </a:lnTo>
                    <a:lnTo>
                      <a:pt x="33340" y="57083"/>
                    </a:lnTo>
                    <a:lnTo>
                      <a:pt x="33340" y="57756"/>
                    </a:lnTo>
                    <a:lnTo>
                      <a:pt x="33004" y="57756"/>
                    </a:lnTo>
                    <a:lnTo>
                      <a:pt x="33004" y="58430"/>
                    </a:lnTo>
                    <a:lnTo>
                      <a:pt x="32667" y="58430"/>
                    </a:lnTo>
                    <a:cubicBezTo>
                      <a:pt x="32667" y="58430"/>
                      <a:pt x="32162" y="59609"/>
                      <a:pt x="31993" y="60282"/>
                    </a:cubicBezTo>
                    <a:lnTo>
                      <a:pt x="31657" y="60282"/>
                    </a:lnTo>
                    <a:lnTo>
                      <a:pt x="31657" y="61292"/>
                    </a:lnTo>
                    <a:lnTo>
                      <a:pt x="31320" y="61292"/>
                    </a:lnTo>
                    <a:lnTo>
                      <a:pt x="31320" y="61966"/>
                    </a:lnTo>
                    <a:lnTo>
                      <a:pt x="30983" y="61966"/>
                    </a:lnTo>
                    <a:cubicBezTo>
                      <a:pt x="30983" y="61966"/>
                      <a:pt x="30815" y="62808"/>
                      <a:pt x="30646" y="63145"/>
                    </a:cubicBezTo>
                    <a:lnTo>
                      <a:pt x="30309" y="63145"/>
                    </a:lnTo>
                    <a:lnTo>
                      <a:pt x="30309" y="64155"/>
                    </a:lnTo>
                    <a:lnTo>
                      <a:pt x="29973" y="64155"/>
                    </a:lnTo>
                    <a:cubicBezTo>
                      <a:pt x="29973" y="64155"/>
                      <a:pt x="29804" y="64997"/>
                      <a:pt x="29636" y="65334"/>
                    </a:cubicBezTo>
                    <a:lnTo>
                      <a:pt x="29299" y="65334"/>
                    </a:lnTo>
                    <a:lnTo>
                      <a:pt x="29299" y="66344"/>
                    </a:lnTo>
                    <a:lnTo>
                      <a:pt x="28962" y="66344"/>
                    </a:lnTo>
                    <a:lnTo>
                      <a:pt x="28962" y="67017"/>
                    </a:lnTo>
                    <a:lnTo>
                      <a:pt x="28626" y="67017"/>
                    </a:lnTo>
                    <a:lnTo>
                      <a:pt x="28626" y="68028"/>
                    </a:lnTo>
                    <a:lnTo>
                      <a:pt x="28289" y="68028"/>
                    </a:lnTo>
                    <a:lnTo>
                      <a:pt x="28289" y="68701"/>
                    </a:lnTo>
                    <a:lnTo>
                      <a:pt x="27952" y="68701"/>
                    </a:lnTo>
                    <a:cubicBezTo>
                      <a:pt x="27952" y="68701"/>
                      <a:pt x="27784" y="69880"/>
                      <a:pt x="27615" y="70554"/>
                    </a:cubicBezTo>
                    <a:lnTo>
                      <a:pt x="27278" y="70554"/>
                    </a:lnTo>
                    <a:lnTo>
                      <a:pt x="27278" y="71227"/>
                    </a:lnTo>
                    <a:lnTo>
                      <a:pt x="26942" y="71227"/>
                    </a:lnTo>
                    <a:cubicBezTo>
                      <a:pt x="26942" y="71227"/>
                      <a:pt x="26773" y="72574"/>
                      <a:pt x="26605" y="73079"/>
                    </a:cubicBezTo>
                    <a:lnTo>
                      <a:pt x="26268" y="73079"/>
                    </a:lnTo>
                    <a:cubicBezTo>
                      <a:pt x="26100" y="74090"/>
                      <a:pt x="25763" y="74932"/>
                      <a:pt x="25595" y="75942"/>
                    </a:cubicBezTo>
                    <a:lnTo>
                      <a:pt x="25258" y="75942"/>
                    </a:lnTo>
                    <a:lnTo>
                      <a:pt x="25258" y="76952"/>
                    </a:lnTo>
                    <a:lnTo>
                      <a:pt x="24921" y="76952"/>
                    </a:lnTo>
                    <a:lnTo>
                      <a:pt x="24921" y="77963"/>
                    </a:lnTo>
                    <a:lnTo>
                      <a:pt x="24584" y="77963"/>
                    </a:lnTo>
                    <a:lnTo>
                      <a:pt x="24584" y="78973"/>
                    </a:lnTo>
                    <a:lnTo>
                      <a:pt x="24248" y="78973"/>
                    </a:lnTo>
                    <a:lnTo>
                      <a:pt x="24248" y="79983"/>
                    </a:lnTo>
                    <a:lnTo>
                      <a:pt x="23911" y="79983"/>
                    </a:lnTo>
                    <a:lnTo>
                      <a:pt x="23911" y="80994"/>
                    </a:lnTo>
                    <a:lnTo>
                      <a:pt x="23574" y="80994"/>
                    </a:lnTo>
                    <a:cubicBezTo>
                      <a:pt x="23574" y="80994"/>
                      <a:pt x="23406" y="82172"/>
                      <a:pt x="23237" y="82846"/>
                    </a:cubicBezTo>
                    <a:lnTo>
                      <a:pt x="22900" y="82846"/>
                    </a:lnTo>
                    <a:cubicBezTo>
                      <a:pt x="22900" y="82846"/>
                      <a:pt x="22732" y="84024"/>
                      <a:pt x="22564" y="84698"/>
                    </a:cubicBezTo>
                    <a:lnTo>
                      <a:pt x="22227" y="84698"/>
                    </a:lnTo>
                    <a:lnTo>
                      <a:pt x="22227" y="85877"/>
                    </a:lnTo>
                    <a:lnTo>
                      <a:pt x="21890" y="85877"/>
                    </a:lnTo>
                    <a:lnTo>
                      <a:pt x="21890" y="86887"/>
                    </a:lnTo>
                    <a:lnTo>
                      <a:pt x="21553" y="86887"/>
                    </a:lnTo>
                    <a:lnTo>
                      <a:pt x="21553" y="87897"/>
                    </a:lnTo>
                    <a:lnTo>
                      <a:pt x="21217" y="87897"/>
                    </a:lnTo>
                    <a:lnTo>
                      <a:pt x="21217" y="88908"/>
                    </a:lnTo>
                    <a:lnTo>
                      <a:pt x="20880" y="88908"/>
                    </a:lnTo>
                    <a:lnTo>
                      <a:pt x="20880" y="90086"/>
                    </a:lnTo>
                    <a:lnTo>
                      <a:pt x="20543" y="90086"/>
                    </a:lnTo>
                    <a:lnTo>
                      <a:pt x="20543" y="90760"/>
                    </a:lnTo>
                    <a:lnTo>
                      <a:pt x="20206" y="90760"/>
                    </a:lnTo>
                    <a:lnTo>
                      <a:pt x="20206" y="91602"/>
                    </a:lnTo>
                    <a:lnTo>
                      <a:pt x="19870" y="91602"/>
                    </a:lnTo>
                    <a:lnTo>
                      <a:pt x="19196" y="93454"/>
                    </a:lnTo>
                    <a:lnTo>
                      <a:pt x="18859" y="93454"/>
                    </a:lnTo>
                    <a:cubicBezTo>
                      <a:pt x="18859" y="93454"/>
                      <a:pt x="18354" y="94633"/>
                      <a:pt x="18186" y="95306"/>
                    </a:cubicBezTo>
                    <a:cubicBezTo>
                      <a:pt x="17007" y="96990"/>
                      <a:pt x="14481" y="99348"/>
                      <a:pt x="11619" y="99348"/>
                    </a:cubicBezTo>
                    <a:lnTo>
                      <a:pt x="11619" y="99011"/>
                    </a:lnTo>
                    <a:lnTo>
                      <a:pt x="10440" y="99011"/>
                    </a:lnTo>
                    <a:lnTo>
                      <a:pt x="10440" y="98674"/>
                    </a:lnTo>
                    <a:cubicBezTo>
                      <a:pt x="10440" y="98674"/>
                      <a:pt x="9598" y="98506"/>
                      <a:pt x="9261" y="98337"/>
                    </a:cubicBezTo>
                    <a:lnTo>
                      <a:pt x="9261" y="98000"/>
                    </a:lnTo>
                    <a:lnTo>
                      <a:pt x="8588" y="98000"/>
                    </a:lnTo>
                    <a:cubicBezTo>
                      <a:pt x="8588" y="98000"/>
                      <a:pt x="8251" y="97327"/>
                      <a:pt x="7914" y="96990"/>
                    </a:cubicBezTo>
                    <a:lnTo>
                      <a:pt x="7241" y="96990"/>
                    </a:lnTo>
                    <a:cubicBezTo>
                      <a:pt x="7241" y="96990"/>
                      <a:pt x="6567" y="96148"/>
                      <a:pt x="6230" y="95811"/>
                    </a:cubicBezTo>
                    <a:cubicBezTo>
                      <a:pt x="6062" y="95811"/>
                      <a:pt x="5894" y="95643"/>
                      <a:pt x="5557" y="95475"/>
                    </a:cubicBezTo>
                    <a:lnTo>
                      <a:pt x="5557" y="94801"/>
                    </a:lnTo>
                    <a:cubicBezTo>
                      <a:pt x="5557" y="94801"/>
                      <a:pt x="4715" y="94128"/>
                      <a:pt x="4378" y="93791"/>
                    </a:cubicBezTo>
                    <a:cubicBezTo>
                      <a:pt x="4378" y="93286"/>
                      <a:pt x="4210" y="92949"/>
                      <a:pt x="4041" y="92612"/>
                    </a:cubicBezTo>
                    <a:cubicBezTo>
                      <a:pt x="3873" y="92612"/>
                      <a:pt x="3704" y="92444"/>
                      <a:pt x="3368" y="92275"/>
                    </a:cubicBezTo>
                    <a:lnTo>
                      <a:pt x="3368" y="91602"/>
                    </a:lnTo>
                    <a:lnTo>
                      <a:pt x="3031" y="91602"/>
                    </a:lnTo>
                    <a:cubicBezTo>
                      <a:pt x="3031" y="91602"/>
                      <a:pt x="2863" y="90760"/>
                      <a:pt x="2694" y="90423"/>
                    </a:cubicBezTo>
                    <a:lnTo>
                      <a:pt x="2357" y="90423"/>
                    </a:lnTo>
                    <a:lnTo>
                      <a:pt x="2357" y="89413"/>
                    </a:lnTo>
                    <a:lnTo>
                      <a:pt x="2021" y="89413"/>
                    </a:lnTo>
                    <a:lnTo>
                      <a:pt x="2021" y="88739"/>
                    </a:lnTo>
                    <a:lnTo>
                      <a:pt x="1684" y="88739"/>
                    </a:lnTo>
                    <a:cubicBezTo>
                      <a:pt x="1684" y="88739"/>
                      <a:pt x="1515" y="87224"/>
                      <a:pt x="1347" y="86550"/>
                    </a:cubicBezTo>
                    <a:lnTo>
                      <a:pt x="1010" y="86550"/>
                    </a:lnTo>
                    <a:lnTo>
                      <a:pt x="1010" y="85372"/>
                    </a:lnTo>
                    <a:lnTo>
                      <a:pt x="674" y="85372"/>
                    </a:lnTo>
                    <a:lnTo>
                      <a:pt x="674" y="84193"/>
                    </a:lnTo>
                    <a:lnTo>
                      <a:pt x="337" y="84193"/>
                    </a:lnTo>
                    <a:lnTo>
                      <a:pt x="337" y="81330"/>
                    </a:lnTo>
                    <a:lnTo>
                      <a:pt x="0" y="81330"/>
                    </a:lnTo>
                    <a:cubicBezTo>
                      <a:pt x="0" y="81330"/>
                      <a:pt x="337" y="80825"/>
                      <a:pt x="337" y="80657"/>
                    </a:cubicBezTo>
                    <a:lnTo>
                      <a:pt x="337" y="77794"/>
                    </a:lnTo>
                    <a:lnTo>
                      <a:pt x="674" y="77794"/>
                    </a:lnTo>
                    <a:lnTo>
                      <a:pt x="674" y="75942"/>
                    </a:lnTo>
                    <a:lnTo>
                      <a:pt x="1010" y="75942"/>
                    </a:lnTo>
                    <a:lnTo>
                      <a:pt x="1010" y="74763"/>
                    </a:lnTo>
                    <a:lnTo>
                      <a:pt x="1347" y="74763"/>
                    </a:lnTo>
                    <a:lnTo>
                      <a:pt x="1347" y="73585"/>
                    </a:lnTo>
                    <a:lnTo>
                      <a:pt x="1684" y="73585"/>
                    </a:lnTo>
                    <a:lnTo>
                      <a:pt x="1684" y="72406"/>
                    </a:lnTo>
                    <a:lnTo>
                      <a:pt x="2021" y="72406"/>
                    </a:lnTo>
                    <a:lnTo>
                      <a:pt x="2021" y="71396"/>
                    </a:lnTo>
                    <a:lnTo>
                      <a:pt x="2357" y="71396"/>
                    </a:lnTo>
                    <a:cubicBezTo>
                      <a:pt x="2526" y="70385"/>
                      <a:pt x="2694" y="69543"/>
                      <a:pt x="3031" y="68533"/>
                    </a:cubicBezTo>
                    <a:lnTo>
                      <a:pt x="3368" y="68533"/>
                    </a:lnTo>
                    <a:cubicBezTo>
                      <a:pt x="3368" y="68533"/>
                      <a:pt x="3536" y="67691"/>
                      <a:pt x="3704" y="67354"/>
                    </a:cubicBezTo>
                    <a:lnTo>
                      <a:pt x="4041" y="67354"/>
                    </a:lnTo>
                    <a:lnTo>
                      <a:pt x="4041" y="66344"/>
                    </a:lnTo>
                    <a:lnTo>
                      <a:pt x="4378" y="66344"/>
                    </a:lnTo>
                    <a:cubicBezTo>
                      <a:pt x="4378" y="66344"/>
                      <a:pt x="4715" y="64997"/>
                      <a:pt x="5052" y="64492"/>
                    </a:cubicBezTo>
                    <a:lnTo>
                      <a:pt x="5388" y="64492"/>
                    </a:lnTo>
                    <a:lnTo>
                      <a:pt x="5388" y="63818"/>
                    </a:lnTo>
                    <a:lnTo>
                      <a:pt x="5725" y="63818"/>
                    </a:lnTo>
                    <a:lnTo>
                      <a:pt x="5725" y="63145"/>
                    </a:lnTo>
                    <a:lnTo>
                      <a:pt x="6062" y="63145"/>
                    </a:lnTo>
                    <a:lnTo>
                      <a:pt x="6062" y="62471"/>
                    </a:lnTo>
                    <a:lnTo>
                      <a:pt x="6399" y="62471"/>
                    </a:lnTo>
                    <a:lnTo>
                      <a:pt x="6399" y="61798"/>
                    </a:lnTo>
                    <a:lnTo>
                      <a:pt x="6735" y="61798"/>
                    </a:lnTo>
                    <a:lnTo>
                      <a:pt x="6735" y="61124"/>
                    </a:lnTo>
                    <a:lnTo>
                      <a:pt x="7072" y="61124"/>
                    </a:lnTo>
                    <a:lnTo>
                      <a:pt x="7072" y="60450"/>
                    </a:lnTo>
                    <a:lnTo>
                      <a:pt x="7409" y="60450"/>
                    </a:lnTo>
                    <a:lnTo>
                      <a:pt x="7409" y="59777"/>
                    </a:lnTo>
                    <a:lnTo>
                      <a:pt x="7746" y="59777"/>
                    </a:lnTo>
                    <a:lnTo>
                      <a:pt x="7746" y="59103"/>
                    </a:lnTo>
                    <a:cubicBezTo>
                      <a:pt x="7746" y="59103"/>
                      <a:pt x="8251" y="58935"/>
                      <a:pt x="8419" y="58767"/>
                    </a:cubicBezTo>
                    <a:cubicBezTo>
                      <a:pt x="8588" y="58093"/>
                      <a:pt x="8924" y="57588"/>
                      <a:pt x="9093" y="56914"/>
                    </a:cubicBezTo>
                    <a:cubicBezTo>
                      <a:pt x="9261" y="56914"/>
                      <a:pt x="9430" y="56746"/>
                      <a:pt x="9766" y="56578"/>
                    </a:cubicBezTo>
                    <a:lnTo>
                      <a:pt x="9766" y="55904"/>
                    </a:lnTo>
                    <a:lnTo>
                      <a:pt x="10103" y="55904"/>
                    </a:lnTo>
                    <a:lnTo>
                      <a:pt x="10103" y="55231"/>
                    </a:lnTo>
                    <a:cubicBezTo>
                      <a:pt x="10103" y="55231"/>
                      <a:pt x="10440" y="55062"/>
                      <a:pt x="10777" y="54894"/>
                    </a:cubicBezTo>
                    <a:cubicBezTo>
                      <a:pt x="10777" y="54389"/>
                      <a:pt x="10945" y="54052"/>
                      <a:pt x="11113" y="53715"/>
                    </a:cubicBezTo>
                    <a:cubicBezTo>
                      <a:pt x="11282" y="53715"/>
                      <a:pt x="11619" y="53547"/>
                      <a:pt x="11787" y="53378"/>
                    </a:cubicBezTo>
                    <a:lnTo>
                      <a:pt x="11787" y="52705"/>
                    </a:lnTo>
                    <a:lnTo>
                      <a:pt x="12124" y="52705"/>
                    </a:lnTo>
                    <a:lnTo>
                      <a:pt x="12124" y="52031"/>
                    </a:lnTo>
                    <a:cubicBezTo>
                      <a:pt x="12124" y="52031"/>
                      <a:pt x="12461" y="51863"/>
                      <a:pt x="12797" y="51694"/>
                    </a:cubicBezTo>
                    <a:cubicBezTo>
                      <a:pt x="12797" y="51189"/>
                      <a:pt x="12966" y="50852"/>
                      <a:pt x="13134" y="50516"/>
                    </a:cubicBezTo>
                    <a:cubicBezTo>
                      <a:pt x="13302" y="50516"/>
                      <a:pt x="13639" y="50347"/>
                      <a:pt x="13808" y="50179"/>
                    </a:cubicBezTo>
                    <a:cubicBezTo>
                      <a:pt x="13808" y="49842"/>
                      <a:pt x="13976" y="49337"/>
                      <a:pt x="14144" y="49000"/>
                    </a:cubicBezTo>
                    <a:cubicBezTo>
                      <a:pt x="14313" y="49000"/>
                      <a:pt x="14650" y="48832"/>
                      <a:pt x="14818" y="48663"/>
                    </a:cubicBezTo>
                    <a:cubicBezTo>
                      <a:pt x="14818" y="48158"/>
                      <a:pt x="14986" y="47822"/>
                      <a:pt x="15155" y="47485"/>
                    </a:cubicBezTo>
                    <a:cubicBezTo>
                      <a:pt x="15323" y="47485"/>
                      <a:pt x="15491" y="47316"/>
                      <a:pt x="15828" y="47148"/>
                    </a:cubicBezTo>
                    <a:cubicBezTo>
                      <a:pt x="15828" y="46811"/>
                      <a:pt x="15997" y="46306"/>
                      <a:pt x="16165" y="45969"/>
                    </a:cubicBezTo>
                    <a:cubicBezTo>
                      <a:pt x="16333" y="45969"/>
                      <a:pt x="16502" y="45801"/>
                      <a:pt x="16839" y="45633"/>
                    </a:cubicBezTo>
                    <a:cubicBezTo>
                      <a:pt x="16839" y="45127"/>
                      <a:pt x="17007" y="44791"/>
                      <a:pt x="17175" y="44454"/>
                    </a:cubicBezTo>
                    <a:cubicBezTo>
                      <a:pt x="17344" y="44454"/>
                      <a:pt x="17681" y="44285"/>
                      <a:pt x="17849" y="44117"/>
                    </a:cubicBezTo>
                    <a:cubicBezTo>
                      <a:pt x="17849" y="43612"/>
                      <a:pt x="18017" y="43275"/>
                      <a:pt x="18186" y="42938"/>
                    </a:cubicBezTo>
                    <a:cubicBezTo>
                      <a:pt x="18354" y="42938"/>
                      <a:pt x="18522" y="42770"/>
                      <a:pt x="18859" y="42602"/>
                    </a:cubicBezTo>
                    <a:lnTo>
                      <a:pt x="18859" y="41928"/>
                    </a:lnTo>
                    <a:lnTo>
                      <a:pt x="19196" y="41928"/>
                    </a:lnTo>
                    <a:lnTo>
                      <a:pt x="19196" y="41254"/>
                    </a:lnTo>
                    <a:lnTo>
                      <a:pt x="19533" y="41254"/>
                    </a:lnTo>
                    <a:lnTo>
                      <a:pt x="19533" y="40581"/>
                    </a:lnTo>
                    <a:lnTo>
                      <a:pt x="19870" y="40581"/>
                    </a:lnTo>
                    <a:lnTo>
                      <a:pt x="19870" y="39907"/>
                    </a:lnTo>
                    <a:cubicBezTo>
                      <a:pt x="19870" y="39907"/>
                      <a:pt x="20206" y="39739"/>
                      <a:pt x="20543" y="39571"/>
                    </a:cubicBezTo>
                    <a:cubicBezTo>
                      <a:pt x="20711" y="38897"/>
                      <a:pt x="20880" y="38392"/>
                      <a:pt x="21217" y="37718"/>
                    </a:cubicBezTo>
                    <a:lnTo>
                      <a:pt x="21553" y="37718"/>
                    </a:lnTo>
                    <a:lnTo>
                      <a:pt x="21553" y="37045"/>
                    </a:lnTo>
                    <a:lnTo>
                      <a:pt x="21890" y="37045"/>
                    </a:lnTo>
                    <a:lnTo>
                      <a:pt x="21890" y="36371"/>
                    </a:lnTo>
                    <a:lnTo>
                      <a:pt x="22227" y="36371"/>
                    </a:lnTo>
                    <a:lnTo>
                      <a:pt x="22900" y="34519"/>
                    </a:lnTo>
                    <a:lnTo>
                      <a:pt x="23237" y="34519"/>
                    </a:lnTo>
                    <a:lnTo>
                      <a:pt x="23237" y="33509"/>
                    </a:lnTo>
                    <a:lnTo>
                      <a:pt x="23574" y="33509"/>
                    </a:lnTo>
                    <a:lnTo>
                      <a:pt x="23574" y="32835"/>
                    </a:lnTo>
                    <a:lnTo>
                      <a:pt x="23911" y="32835"/>
                    </a:lnTo>
                    <a:cubicBezTo>
                      <a:pt x="23911" y="32835"/>
                      <a:pt x="24079" y="31993"/>
                      <a:pt x="24248" y="31657"/>
                    </a:cubicBezTo>
                    <a:lnTo>
                      <a:pt x="24584" y="31657"/>
                    </a:lnTo>
                    <a:lnTo>
                      <a:pt x="24584" y="30646"/>
                    </a:lnTo>
                    <a:lnTo>
                      <a:pt x="24921" y="30646"/>
                    </a:lnTo>
                    <a:lnTo>
                      <a:pt x="24921" y="29973"/>
                    </a:lnTo>
                    <a:lnTo>
                      <a:pt x="25258" y="29973"/>
                    </a:lnTo>
                    <a:lnTo>
                      <a:pt x="25258" y="28962"/>
                    </a:lnTo>
                    <a:lnTo>
                      <a:pt x="25595" y="28962"/>
                    </a:lnTo>
                    <a:cubicBezTo>
                      <a:pt x="25595" y="28962"/>
                      <a:pt x="25763" y="28120"/>
                      <a:pt x="25931" y="27784"/>
                    </a:cubicBezTo>
                    <a:lnTo>
                      <a:pt x="26268" y="27784"/>
                    </a:lnTo>
                    <a:lnTo>
                      <a:pt x="26268" y="26773"/>
                    </a:lnTo>
                    <a:lnTo>
                      <a:pt x="26605" y="26773"/>
                    </a:lnTo>
                    <a:lnTo>
                      <a:pt x="26605" y="26100"/>
                    </a:lnTo>
                    <a:lnTo>
                      <a:pt x="26942" y="26100"/>
                    </a:lnTo>
                    <a:lnTo>
                      <a:pt x="26942" y="25089"/>
                    </a:lnTo>
                    <a:lnTo>
                      <a:pt x="27278" y="25089"/>
                    </a:lnTo>
                    <a:lnTo>
                      <a:pt x="27278" y="24416"/>
                    </a:lnTo>
                    <a:lnTo>
                      <a:pt x="27615" y="24416"/>
                    </a:lnTo>
                    <a:cubicBezTo>
                      <a:pt x="27615" y="24416"/>
                      <a:pt x="27784" y="23406"/>
                      <a:pt x="27952" y="22900"/>
                    </a:cubicBezTo>
                    <a:lnTo>
                      <a:pt x="28289" y="22900"/>
                    </a:lnTo>
                    <a:lnTo>
                      <a:pt x="28289" y="21890"/>
                    </a:lnTo>
                    <a:lnTo>
                      <a:pt x="28626" y="21890"/>
                    </a:lnTo>
                    <a:lnTo>
                      <a:pt x="28626" y="21217"/>
                    </a:lnTo>
                    <a:lnTo>
                      <a:pt x="28962" y="21217"/>
                    </a:lnTo>
                    <a:lnTo>
                      <a:pt x="28962" y="20206"/>
                    </a:lnTo>
                    <a:lnTo>
                      <a:pt x="29299" y="20206"/>
                    </a:lnTo>
                    <a:lnTo>
                      <a:pt x="29299" y="19533"/>
                    </a:lnTo>
                    <a:lnTo>
                      <a:pt x="29636" y="19533"/>
                    </a:lnTo>
                    <a:lnTo>
                      <a:pt x="29636" y="18522"/>
                    </a:lnTo>
                    <a:lnTo>
                      <a:pt x="29973" y="18522"/>
                    </a:lnTo>
                    <a:lnTo>
                      <a:pt x="29973" y="17849"/>
                    </a:lnTo>
                    <a:lnTo>
                      <a:pt x="30309" y="17849"/>
                    </a:lnTo>
                    <a:cubicBezTo>
                      <a:pt x="30309" y="17849"/>
                      <a:pt x="30478" y="16670"/>
                      <a:pt x="30646" y="15997"/>
                    </a:cubicBezTo>
                    <a:lnTo>
                      <a:pt x="30983" y="15997"/>
                    </a:lnTo>
                    <a:lnTo>
                      <a:pt x="30983" y="15323"/>
                    </a:lnTo>
                    <a:lnTo>
                      <a:pt x="31320" y="15323"/>
                    </a:lnTo>
                    <a:cubicBezTo>
                      <a:pt x="31488" y="14313"/>
                      <a:pt x="31657" y="13471"/>
                      <a:pt x="31993" y="12461"/>
                    </a:cubicBezTo>
                    <a:cubicBezTo>
                      <a:pt x="33004" y="9766"/>
                      <a:pt x="34014" y="7072"/>
                      <a:pt x="35193" y="4378"/>
                    </a:cubicBezTo>
                    <a:lnTo>
                      <a:pt x="35529" y="4378"/>
                    </a:lnTo>
                    <a:cubicBezTo>
                      <a:pt x="35529" y="4378"/>
                      <a:pt x="35698" y="3705"/>
                      <a:pt x="35866" y="3536"/>
                    </a:cubicBezTo>
                    <a:cubicBezTo>
                      <a:pt x="36035" y="3536"/>
                      <a:pt x="36203" y="3368"/>
                      <a:pt x="36540" y="3199"/>
                    </a:cubicBezTo>
                    <a:lnTo>
                      <a:pt x="36540" y="2526"/>
                    </a:lnTo>
                    <a:cubicBezTo>
                      <a:pt x="36540" y="2526"/>
                      <a:pt x="36876" y="2357"/>
                      <a:pt x="37213" y="2189"/>
                    </a:cubicBezTo>
                    <a:cubicBezTo>
                      <a:pt x="37550" y="1684"/>
                      <a:pt x="37887" y="1347"/>
                      <a:pt x="38224" y="1010"/>
                    </a:cubicBezTo>
                    <a:lnTo>
                      <a:pt x="38897" y="1010"/>
                    </a:lnTo>
                    <a:cubicBezTo>
                      <a:pt x="38897" y="1010"/>
                      <a:pt x="39065" y="674"/>
                      <a:pt x="39234" y="337"/>
                    </a:cubicBezTo>
                    <a:lnTo>
                      <a:pt x="40244" y="337"/>
                    </a:lnTo>
                    <a:lnTo>
                      <a:pt x="40244" y="0"/>
                    </a:lnTo>
                    <a:close/>
                  </a:path>
                </a:pathLst>
              </a:custGeom>
              <a:solidFill>
                <a:srgbClr val="FFFFFF"/>
              </a:solidFill>
              <a:ln w="16836" cap="flat">
                <a:noFill/>
                <a:prstDash val="solid"/>
                <a:miter/>
              </a:ln>
            </p:spPr>
            <p:txBody>
              <a:bodyPr/>
              <a:lstStyle/>
              <a:p>
                <a:endParaRPr lang="da-DK"/>
              </a:p>
            </p:txBody>
          </p:sp>
          <p:sp>
            <p:nvSpPr>
              <p:cNvPr id="204" name="Freeform: Shape 203">
                <a:extLst>
                  <a:ext uri="{FF2B5EF4-FFF2-40B4-BE49-F238E27FC236}">
                    <a16:creationId xmlns:a16="http://schemas.microsoft.com/office/drawing/2014/main" id="{9B7B744A-CCDA-50CE-AB64-25D01A013F88}"/>
                  </a:ext>
                </a:extLst>
              </p:cNvPr>
              <p:cNvSpPr/>
              <p:nvPr/>
            </p:nvSpPr>
            <p:spPr>
              <a:xfrm>
                <a:off x="13979798" y="29278304"/>
                <a:ext cx="303561" cy="381257"/>
              </a:xfrm>
              <a:custGeom>
                <a:avLst/>
                <a:gdLst>
                  <a:gd name="csX0" fmla="*/ 300362 w 303561"/>
                  <a:gd name="csY0" fmla="*/ 127669 h 381257"/>
                  <a:gd name="csX1" fmla="*/ 299689 w 303561"/>
                  <a:gd name="csY1" fmla="*/ 124469 h 381257"/>
                  <a:gd name="csX2" fmla="*/ 299352 w 303561"/>
                  <a:gd name="csY2" fmla="*/ 124469 h 381257"/>
                  <a:gd name="csX3" fmla="*/ 299352 w 303561"/>
                  <a:gd name="csY3" fmla="*/ 123796 h 381257"/>
                  <a:gd name="csX4" fmla="*/ 299016 w 303561"/>
                  <a:gd name="csY4" fmla="*/ 123796 h 381257"/>
                  <a:gd name="csX5" fmla="*/ 299016 w 303561"/>
                  <a:gd name="csY5" fmla="*/ 123122 h 381257"/>
                  <a:gd name="csX6" fmla="*/ 298679 w 303561"/>
                  <a:gd name="csY6" fmla="*/ 123122 h 381257"/>
                  <a:gd name="csX7" fmla="*/ 298679 w 303561"/>
                  <a:gd name="csY7" fmla="*/ 122449 h 381257"/>
                  <a:gd name="csX8" fmla="*/ 298342 w 303561"/>
                  <a:gd name="csY8" fmla="*/ 122449 h 381257"/>
                  <a:gd name="csX9" fmla="*/ 298342 w 303561"/>
                  <a:gd name="csY9" fmla="*/ 121775 h 381257"/>
                  <a:gd name="csX10" fmla="*/ 298005 w 303561"/>
                  <a:gd name="csY10" fmla="*/ 121775 h 381257"/>
                  <a:gd name="csX11" fmla="*/ 298005 w 303561"/>
                  <a:gd name="csY11" fmla="*/ 121102 h 381257"/>
                  <a:gd name="csX12" fmla="*/ 297332 w 303561"/>
                  <a:gd name="csY12" fmla="*/ 120765 h 381257"/>
                  <a:gd name="csX13" fmla="*/ 297332 w 303561"/>
                  <a:gd name="csY13" fmla="*/ 120091 h 381257"/>
                  <a:gd name="csX14" fmla="*/ 296658 w 303561"/>
                  <a:gd name="csY14" fmla="*/ 119754 h 381257"/>
                  <a:gd name="csX15" fmla="*/ 296658 w 303561"/>
                  <a:gd name="csY15" fmla="*/ 119081 h 381257"/>
                  <a:gd name="csX16" fmla="*/ 295648 w 303561"/>
                  <a:gd name="csY16" fmla="*/ 118407 h 381257"/>
                  <a:gd name="csX17" fmla="*/ 295648 w 303561"/>
                  <a:gd name="csY17" fmla="*/ 117734 h 381257"/>
                  <a:gd name="csX18" fmla="*/ 293795 w 303561"/>
                  <a:gd name="csY18" fmla="*/ 116218 h 381257"/>
                  <a:gd name="csX19" fmla="*/ 293122 w 303561"/>
                  <a:gd name="csY19" fmla="*/ 115208 h 381257"/>
                  <a:gd name="csX20" fmla="*/ 286555 w 303561"/>
                  <a:gd name="csY20" fmla="*/ 113693 h 381257"/>
                  <a:gd name="csX21" fmla="*/ 284029 w 303561"/>
                  <a:gd name="csY21" fmla="*/ 116555 h 381257"/>
                  <a:gd name="csX22" fmla="*/ 283692 w 303561"/>
                  <a:gd name="csY22" fmla="*/ 116555 h 381257"/>
                  <a:gd name="csX23" fmla="*/ 283692 w 303561"/>
                  <a:gd name="csY23" fmla="*/ 117565 h 381257"/>
                  <a:gd name="csX24" fmla="*/ 283356 w 303561"/>
                  <a:gd name="csY24" fmla="*/ 117565 h 381257"/>
                  <a:gd name="csX25" fmla="*/ 283356 w 303561"/>
                  <a:gd name="csY25" fmla="*/ 118239 h 381257"/>
                  <a:gd name="csX26" fmla="*/ 283019 w 303561"/>
                  <a:gd name="csY26" fmla="*/ 118239 h 381257"/>
                  <a:gd name="csX27" fmla="*/ 282345 w 303561"/>
                  <a:gd name="csY27" fmla="*/ 122280 h 381257"/>
                  <a:gd name="csX28" fmla="*/ 282009 w 303561"/>
                  <a:gd name="csY28" fmla="*/ 122280 h 381257"/>
                  <a:gd name="csX29" fmla="*/ 282009 w 303561"/>
                  <a:gd name="csY29" fmla="*/ 123796 h 381257"/>
                  <a:gd name="csX30" fmla="*/ 281672 w 303561"/>
                  <a:gd name="csY30" fmla="*/ 123796 h 381257"/>
                  <a:gd name="csX31" fmla="*/ 281672 w 303561"/>
                  <a:gd name="csY31" fmla="*/ 125311 h 381257"/>
                  <a:gd name="csX32" fmla="*/ 281335 w 303561"/>
                  <a:gd name="csY32" fmla="*/ 125311 h 381257"/>
                  <a:gd name="csX33" fmla="*/ 281335 w 303561"/>
                  <a:gd name="csY33" fmla="*/ 126827 h 381257"/>
                  <a:gd name="csX34" fmla="*/ 280998 w 303561"/>
                  <a:gd name="csY34" fmla="*/ 126827 h 381257"/>
                  <a:gd name="csX35" fmla="*/ 280998 w 303561"/>
                  <a:gd name="csY35" fmla="*/ 128005 h 381257"/>
                  <a:gd name="csX36" fmla="*/ 280661 w 303561"/>
                  <a:gd name="csY36" fmla="*/ 128005 h 381257"/>
                  <a:gd name="csX37" fmla="*/ 280661 w 303561"/>
                  <a:gd name="csY37" fmla="*/ 129016 h 381257"/>
                  <a:gd name="csX38" fmla="*/ 280325 w 303561"/>
                  <a:gd name="csY38" fmla="*/ 129016 h 381257"/>
                  <a:gd name="csX39" fmla="*/ 279988 w 303561"/>
                  <a:gd name="csY39" fmla="*/ 131205 h 381257"/>
                  <a:gd name="csX40" fmla="*/ 279651 w 303561"/>
                  <a:gd name="csY40" fmla="*/ 131205 h 381257"/>
                  <a:gd name="csX41" fmla="*/ 279651 w 303561"/>
                  <a:gd name="csY41" fmla="*/ 132215 h 381257"/>
                  <a:gd name="csX42" fmla="*/ 279314 w 303561"/>
                  <a:gd name="csY42" fmla="*/ 132215 h 381257"/>
                  <a:gd name="csX43" fmla="*/ 279314 w 303561"/>
                  <a:gd name="csY43" fmla="*/ 133225 h 381257"/>
                  <a:gd name="csX44" fmla="*/ 278978 w 303561"/>
                  <a:gd name="csY44" fmla="*/ 133225 h 381257"/>
                  <a:gd name="csX45" fmla="*/ 278978 w 303561"/>
                  <a:gd name="csY45" fmla="*/ 134236 h 381257"/>
                  <a:gd name="csX46" fmla="*/ 278641 w 303561"/>
                  <a:gd name="csY46" fmla="*/ 134236 h 381257"/>
                  <a:gd name="csX47" fmla="*/ 278641 w 303561"/>
                  <a:gd name="csY47" fmla="*/ 135246 h 381257"/>
                  <a:gd name="csX48" fmla="*/ 278304 w 303561"/>
                  <a:gd name="csY48" fmla="*/ 135246 h 381257"/>
                  <a:gd name="csX49" fmla="*/ 278304 w 303561"/>
                  <a:gd name="csY49" fmla="*/ 135919 h 381257"/>
                  <a:gd name="csX50" fmla="*/ 277967 w 303561"/>
                  <a:gd name="csY50" fmla="*/ 135919 h 381257"/>
                  <a:gd name="csX51" fmla="*/ 277630 w 303561"/>
                  <a:gd name="csY51" fmla="*/ 137772 h 381257"/>
                  <a:gd name="csX52" fmla="*/ 277294 w 303561"/>
                  <a:gd name="csY52" fmla="*/ 137772 h 381257"/>
                  <a:gd name="csX53" fmla="*/ 277294 w 303561"/>
                  <a:gd name="csY53" fmla="*/ 138445 h 381257"/>
                  <a:gd name="csX54" fmla="*/ 276957 w 303561"/>
                  <a:gd name="csY54" fmla="*/ 138445 h 381257"/>
                  <a:gd name="csX55" fmla="*/ 276620 w 303561"/>
                  <a:gd name="csY55" fmla="*/ 140297 h 381257"/>
                  <a:gd name="csX56" fmla="*/ 276283 w 303561"/>
                  <a:gd name="csY56" fmla="*/ 140297 h 381257"/>
                  <a:gd name="csX57" fmla="*/ 276283 w 303561"/>
                  <a:gd name="csY57" fmla="*/ 140971 h 381257"/>
                  <a:gd name="csX58" fmla="*/ 275947 w 303561"/>
                  <a:gd name="csY58" fmla="*/ 140971 h 381257"/>
                  <a:gd name="csX59" fmla="*/ 275947 w 303561"/>
                  <a:gd name="csY59" fmla="*/ 141981 h 381257"/>
                  <a:gd name="csX60" fmla="*/ 275610 w 303561"/>
                  <a:gd name="csY60" fmla="*/ 141981 h 381257"/>
                  <a:gd name="csX61" fmla="*/ 275610 w 303561"/>
                  <a:gd name="csY61" fmla="*/ 142655 h 381257"/>
                  <a:gd name="csX62" fmla="*/ 275273 w 303561"/>
                  <a:gd name="csY62" fmla="*/ 142655 h 381257"/>
                  <a:gd name="csX63" fmla="*/ 275273 w 303561"/>
                  <a:gd name="csY63" fmla="*/ 143665 h 381257"/>
                  <a:gd name="csX64" fmla="*/ 274936 w 303561"/>
                  <a:gd name="csY64" fmla="*/ 143665 h 381257"/>
                  <a:gd name="csX65" fmla="*/ 274936 w 303561"/>
                  <a:gd name="csY65" fmla="*/ 144339 h 381257"/>
                  <a:gd name="csX66" fmla="*/ 274600 w 303561"/>
                  <a:gd name="csY66" fmla="*/ 144339 h 381257"/>
                  <a:gd name="csX67" fmla="*/ 274600 w 303561"/>
                  <a:gd name="csY67" fmla="*/ 145349 h 381257"/>
                  <a:gd name="csX68" fmla="*/ 274263 w 303561"/>
                  <a:gd name="csY68" fmla="*/ 145349 h 381257"/>
                  <a:gd name="csX69" fmla="*/ 273926 w 303561"/>
                  <a:gd name="csY69" fmla="*/ 146528 h 381257"/>
                  <a:gd name="csX70" fmla="*/ 273589 w 303561"/>
                  <a:gd name="csY70" fmla="*/ 146528 h 381257"/>
                  <a:gd name="csX71" fmla="*/ 273589 w 303561"/>
                  <a:gd name="csY71" fmla="*/ 147370 h 381257"/>
                  <a:gd name="csX72" fmla="*/ 273253 w 303561"/>
                  <a:gd name="csY72" fmla="*/ 147370 h 381257"/>
                  <a:gd name="csX73" fmla="*/ 272579 w 303561"/>
                  <a:gd name="csY73" fmla="*/ 149222 h 381257"/>
                  <a:gd name="csX74" fmla="*/ 272242 w 303561"/>
                  <a:gd name="csY74" fmla="*/ 149222 h 381257"/>
                  <a:gd name="csX75" fmla="*/ 272242 w 303561"/>
                  <a:gd name="csY75" fmla="*/ 149895 h 381257"/>
                  <a:gd name="csX76" fmla="*/ 271905 w 303561"/>
                  <a:gd name="csY76" fmla="*/ 149895 h 381257"/>
                  <a:gd name="csX77" fmla="*/ 271905 w 303561"/>
                  <a:gd name="csY77" fmla="*/ 150569 h 381257"/>
                  <a:gd name="csX78" fmla="*/ 271569 w 303561"/>
                  <a:gd name="csY78" fmla="*/ 150569 h 381257"/>
                  <a:gd name="csX79" fmla="*/ 271569 w 303561"/>
                  <a:gd name="csY79" fmla="*/ 151243 h 381257"/>
                  <a:gd name="csX80" fmla="*/ 271232 w 303561"/>
                  <a:gd name="csY80" fmla="*/ 151243 h 381257"/>
                  <a:gd name="csX81" fmla="*/ 271232 w 303561"/>
                  <a:gd name="csY81" fmla="*/ 151916 h 381257"/>
                  <a:gd name="csX82" fmla="*/ 270895 w 303561"/>
                  <a:gd name="csY82" fmla="*/ 151916 h 381257"/>
                  <a:gd name="csX83" fmla="*/ 270895 w 303561"/>
                  <a:gd name="csY83" fmla="*/ 152590 h 381257"/>
                  <a:gd name="csX84" fmla="*/ 270558 w 303561"/>
                  <a:gd name="csY84" fmla="*/ 152590 h 381257"/>
                  <a:gd name="csX85" fmla="*/ 270558 w 303561"/>
                  <a:gd name="csY85" fmla="*/ 153263 h 381257"/>
                  <a:gd name="csX86" fmla="*/ 270222 w 303561"/>
                  <a:gd name="csY86" fmla="*/ 153263 h 381257"/>
                  <a:gd name="csX87" fmla="*/ 270222 w 303561"/>
                  <a:gd name="csY87" fmla="*/ 153937 h 381257"/>
                  <a:gd name="csX88" fmla="*/ 269885 w 303561"/>
                  <a:gd name="csY88" fmla="*/ 153937 h 381257"/>
                  <a:gd name="csX89" fmla="*/ 269885 w 303561"/>
                  <a:gd name="csY89" fmla="*/ 154610 h 381257"/>
                  <a:gd name="csX90" fmla="*/ 269548 w 303561"/>
                  <a:gd name="csY90" fmla="*/ 154610 h 381257"/>
                  <a:gd name="csX91" fmla="*/ 269548 w 303561"/>
                  <a:gd name="csY91" fmla="*/ 155284 h 381257"/>
                  <a:gd name="csX92" fmla="*/ 269211 w 303561"/>
                  <a:gd name="csY92" fmla="*/ 155284 h 381257"/>
                  <a:gd name="csX93" fmla="*/ 269211 w 303561"/>
                  <a:gd name="csY93" fmla="*/ 155957 h 381257"/>
                  <a:gd name="csX94" fmla="*/ 268874 w 303561"/>
                  <a:gd name="csY94" fmla="*/ 155957 h 381257"/>
                  <a:gd name="csX95" fmla="*/ 268874 w 303561"/>
                  <a:gd name="csY95" fmla="*/ 156631 h 381257"/>
                  <a:gd name="csX96" fmla="*/ 268201 w 303561"/>
                  <a:gd name="csY96" fmla="*/ 156968 h 381257"/>
                  <a:gd name="csX97" fmla="*/ 268201 w 303561"/>
                  <a:gd name="csY97" fmla="*/ 157641 h 381257"/>
                  <a:gd name="csX98" fmla="*/ 267864 w 303561"/>
                  <a:gd name="csY98" fmla="*/ 157641 h 381257"/>
                  <a:gd name="csX99" fmla="*/ 267864 w 303561"/>
                  <a:gd name="csY99" fmla="*/ 158315 h 381257"/>
                  <a:gd name="csX100" fmla="*/ 267527 w 303561"/>
                  <a:gd name="csY100" fmla="*/ 158315 h 381257"/>
                  <a:gd name="csX101" fmla="*/ 267527 w 303561"/>
                  <a:gd name="csY101" fmla="*/ 158988 h 381257"/>
                  <a:gd name="csX102" fmla="*/ 267191 w 303561"/>
                  <a:gd name="csY102" fmla="*/ 158988 h 381257"/>
                  <a:gd name="csX103" fmla="*/ 267191 w 303561"/>
                  <a:gd name="csY103" fmla="*/ 159662 h 381257"/>
                  <a:gd name="csX104" fmla="*/ 266517 w 303561"/>
                  <a:gd name="csY104" fmla="*/ 159999 h 381257"/>
                  <a:gd name="csX105" fmla="*/ 266180 w 303561"/>
                  <a:gd name="csY105" fmla="*/ 161177 h 381257"/>
                  <a:gd name="csX106" fmla="*/ 265507 w 303561"/>
                  <a:gd name="csY106" fmla="*/ 161514 h 381257"/>
                  <a:gd name="csX107" fmla="*/ 265170 w 303561"/>
                  <a:gd name="csY107" fmla="*/ 162693 h 381257"/>
                  <a:gd name="csX108" fmla="*/ 264496 w 303561"/>
                  <a:gd name="csY108" fmla="*/ 163030 h 381257"/>
                  <a:gd name="csX109" fmla="*/ 264496 w 303561"/>
                  <a:gd name="csY109" fmla="*/ 163703 h 381257"/>
                  <a:gd name="csX110" fmla="*/ 263823 w 303561"/>
                  <a:gd name="csY110" fmla="*/ 164040 h 381257"/>
                  <a:gd name="csX111" fmla="*/ 263823 w 303561"/>
                  <a:gd name="csY111" fmla="*/ 164713 h 381257"/>
                  <a:gd name="csX112" fmla="*/ 262644 w 303561"/>
                  <a:gd name="csY112" fmla="*/ 165724 h 381257"/>
                  <a:gd name="csX113" fmla="*/ 262644 w 303561"/>
                  <a:gd name="csY113" fmla="*/ 166397 h 381257"/>
                  <a:gd name="csX114" fmla="*/ 261634 w 303561"/>
                  <a:gd name="csY114" fmla="*/ 167071 h 381257"/>
                  <a:gd name="csX115" fmla="*/ 260455 w 303561"/>
                  <a:gd name="csY115" fmla="*/ 168586 h 381257"/>
                  <a:gd name="csX116" fmla="*/ 259782 w 303561"/>
                  <a:gd name="csY116" fmla="*/ 168586 h 381257"/>
                  <a:gd name="csX117" fmla="*/ 259445 w 303561"/>
                  <a:gd name="csY117" fmla="*/ 169260 h 381257"/>
                  <a:gd name="csX118" fmla="*/ 257593 w 303561"/>
                  <a:gd name="csY118" fmla="*/ 169933 h 381257"/>
                  <a:gd name="csX119" fmla="*/ 257593 w 303561"/>
                  <a:gd name="csY119" fmla="*/ 170270 h 381257"/>
                  <a:gd name="csX120" fmla="*/ 251699 w 303561"/>
                  <a:gd name="csY120" fmla="*/ 170607 h 381257"/>
                  <a:gd name="csX121" fmla="*/ 251699 w 303561"/>
                  <a:gd name="csY121" fmla="*/ 170270 h 381257"/>
                  <a:gd name="csX122" fmla="*/ 250352 w 303561"/>
                  <a:gd name="csY122" fmla="*/ 170270 h 381257"/>
                  <a:gd name="csX123" fmla="*/ 250352 w 303561"/>
                  <a:gd name="csY123" fmla="*/ 169933 h 381257"/>
                  <a:gd name="csX124" fmla="*/ 249173 w 303561"/>
                  <a:gd name="csY124" fmla="*/ 169597 h 381257"/>
                  <a:gd name="csX125" fmla="*/ 248837 w 303561"/>
                  <a:gd name="csY125" fmla="*/ 168923 h 381257"/>
                  <a:gd name="csX126" fmla="*/ 248163 w 303561"/>
                  <a:gd name="csY126" fmla="*/ 168923 h 381257"/>
                  <a:gd name="csX127" fmla="*/ 246648 w 303561"/>
                  <a:gd name="csY127" fmla="*/ 167071 h 381257"/>
                  <a:gd name="csX128" fmla="*/ 245974 w 303561"/>
                  <a:gd name="csY128" fmla="*/ 166734 h 381257"/>
                  <a:gd name="csX129" fmla="*/ 245974 w 303561"/>
                  <a:gd name="csY129" fmla="*/ 166060 h 381257"/>
                  <a:gd name="csX130" fmla="*/ 244964 w 303561"/>
                  <a:gd name="csY130" fmla="*/ 165387 h 381257"/>
                  <a:gd name="csX131" fmla="*/ 244964 w 303561"/>
                  <a:gd name="csY131" fmla="*/ 164713 h 381257"/>
                  <a:gd name="csX132" fmla="*/ 243953 w 303561"/>
                  <a:gd name="csY132" fmla="*/ 164040 h 381257"/>
                  <a:gd name="csX133" fmla="*/ 243953 w 303561"/>
                  <a:gd name="csY133" fmla="*/ 163366 h 381257"/>
                  <a:gd name="csX134" fmla="*/ 243280 w 303561"/>
                  <a:gd name="csY134" fmla="*/ 163030 h 381257"/>
                  <a:gd name="csX135" fmla="*/ 242943 w 303561"/>
                  <a:gd name="csY135" fmla="*/ 162019 h 381257"/>
                  <a:gd name="csX136" fmla="*/ 241933 w 303561"/>
                  <a:gd name="csY136" fmla="*/ 161346 h 381257"/>
                  <a:gd name="csX137" fmla="*/ 241933 w 303561"/>
                  <a:gd name="csY137" fmla="*/ 160672 h 381257"/>
                  <a:gd name="csX138" fmla="*/ 240754 w 303561"/>
                  <a:gd name="csY138" fmla="*/ 159662 h 381257"/>
                  <a:gd name="csX139" fmla="*/ 240754 w 303561"/>
                  <a:gd name="csY139" fmla="*/ 158988 h 381257"/>
                  <a:gd name="csX140" fmla="*/ 234187 w 303561"/>
                  <a:gd name="csY140" fmla="*/ 152421 h 381257"/>
                  <a:gd name="csX141" fmla="*/ 229472 w 303561"/>
                  <a:gd name="csY141" fmla="*/ 147370 h 381257"/>
                  <a:gd name="csX142" fmla="*/ 228799 w 303561"/>
                  <a:gd name="csY142" fmla="*/ 147370 h 381257"/>
                  <a:gd name="csX143" fmla="*/ 227620 w 303561"/>
                  <a:gd name="csY143" fmla="*/ 145854 h 381257"/>
                  <a:gd name="csX144" fmla="*/ 226946 w 303561"/>
                  <a:gd name="csY144" fmla="*/ 145854 h 381257"/>
                  <a:gd name="csX145" fmla="*/ 226273 w 303561"/>
                  <a:gd name="csY145" fmla="*/ 144844 h 381257"/>
                  <a:gd name="csX146" fmla="*/ 225599 w 303561"/>
                  <a:gd name="csY146" fmla="*/ 144844 h 381257"/>
                  <a:gd name="csX147" fmla="*/ 224926 w 303561"/>
                  <a:gd name="csY147" fmla="*/ 143834 h 381257"/>
                  <a:gd name="csX148" fmla="*/ 224252 w 303561"/>
                  <a:gd name="csY148" fmla="*/ 143834 h 381257"/>
                  <a:gd name="csX149" fmla="*/ 223579 w 303561"/>
                  <a:gd name="csY149" fmla="*/ 142823 h 381257"/>
                  <a:gd name="csX150" fmla="*/ 222905 w 303561"/>
                  <a:gd name="csY150" fmla="*/ 142823 h 381257"/>
                  <a:gd name="csX151" fmla="*/ 222568 w 303561"/>
                  <a:gd name="csY151" fmla="*/ 142150 h 381257"/>
                  <a:gd name="csX152" fmla="*/ 221895 w 303561"/>
                  <a:gd name="csY152" fmla="*/ 142150 h 381257"/>
                  <a:gd name="csX153" fmla="*/ 221558 w 303561"/>
                  <a:gd name="csY153" fmla="*/ 141476 h 381257"/>
                  <a:gd name="csX154" fmla="*/ 220885 w 303561"/>
                  <a:gd name="csY154" fmla="*/ 141476 h 381257"/>
                  <a:gd name="csX155" fmla="*/ 220548 w 303561"/>
                  <a:gd name="csY155" fmla="*/ 140803 h 381257"/>
                  <a:gd name="csX156" fmla="*/ 219874 w 303561"/>
                  <a:gd name="csY156" fmla="*/ 140803 h 381257"/>
                  <a:gd name="csX157" fmla="*/ 219537 w 303561"/>
                  <a:gd name="csY157" fmla="*/ 140129 h 381257"/>
                  <a:gd name="csX158" fmla="*/ 218864 w 303561"/>
                  <a:gd name="csY158" fmla="*/ 140129 h 381257"/>
                  <a:gd name="csX159" fmla="*/ 218527 w 303561"/>
                  <a:gd name="csY159" fmla="*/ 139456 h 381257"/>
                  <a:gd name="csX160" fmla="*/ 217348 w 303561"/>
                  <a:gd name="csY160" fmla="*/ 139119 h 381257"/>
                  <a:gd name="csX161" fmla="*/ 217012 w 303561"/>
                  <a:gd name="csY161" fmla="*/ 138445 h 381257"/>
                  <a:gd name="csX162" fmla="*/ 215159 w 303561"/>
                  <a:gd name="csY162" fmla="*/ 137772 h 381257"/>
                  <a:gd name="csX163" fmla="*/ 215159 w 303561"/>
                  <a:gd name="csY163" fmla="*/ 137435 h 381257"/>
                  <a:gd name="csX164" fmla="*/ 214486 w 303561"/>
                  <a:gd name="csY164" fmla="*/ 137435 h 381257"/>
                  <a:gd name="csX165" fmla="*/ 214486 w 303561"/>
                  <a:gd name="csY165" fmla="*/ 137098 h 381257"/>
                  <a:gd name="csX166" fmla="*/ 213812 w 303561"/>
                  <a:gd name="csY166" fmla="*/ 137098 h 381257"/>
                  <a:gd name="csX167" fmla="*/ 213812 w 303561"/>
                  <a:gd name="csY167" fmla="*/ 136761 h 381257"/>
                  <a:gd name="csX168" fmla="*/ 213139 w 303561"/>
                  <a:gd name="csY168" fmla="*/ 136761 h 381257"/>
                  <a:gd name="csX169" fmla="*/ 213139 w 303561"/>
                  <a:gd name="csY169" fmla="*/ 136425 h 381257"/>
                  <a:gd name="csX170" fmla="*/ 211287 w 303561"/>
                  <a:gd name="csY170" fmla="*/ 135751 h 381257"/>
                  <a:gd name="csX171" fmla="*/ 211287 w 303561"/>
                  <a:gd name="csY171" fmla="*/ 135414 h 381257"/>
                  <a:gd name="csX172" fmla="*/ 210276 w 303561"/>
                  <a:gd name="csY172" fmla="*/ 135414 h 381257"/>
                  <a:gd name="csX173" fmla="*/ 210276 w 303561"/>
                  <a:gd name="csY173" fmla="*/ 135077 h 381257"/>
                  <a:gd name="csX174" fmla="*/ 209603 w 303561"/>
                  <a:gd name="csY174" fmla="*/ 135077 h 381257"/>
                  <a:gd name="csX175" fmla="*/ 209603 w 303561"/>
                  <a:gd name="csY175" fmla="*/ 134741 h 381257"/>
                  <a:gd name="csX176" fmla="*/ 207414 w 303561"/>
                  <a:gd name="csY176" fmla="*/ 134404 h 381257"/>
                  <a:gd name="csX177" fmla="*/ 207414 w 303561"/>
                  <a:gd name="csY177" fmla="*/ 134067 h 381257"/>
                  <a:gd name="csX178" fmla="*/ 204046 w 303561"/>
                  <a:gd name="csY178" fmla="*/ 134404 h 381257"/>
                  <a:gd name="csX179" fmla="*/ 204046 w 303561"/>
                  <a:gd name="csY179" fmla="*/ 134741 h 381257"/>
                  <a:gd name="csX180" fmla="*/ 203372 w 303561"/>
                  <a:gd name="csY180" fmla="*/ 134741 h 381257"/>
                  <a:gd name="csX181" fmla="*/ 203372 w 303561"/>
                  <a:gd name="csY181" fmla="*/ 135077 h 381257"/>
                  <a:gd name="csX182" fmla="*/ 202362 w 303561"/>
                  <a:gd name="csY182" fmla="*/ 135077 h 381257"/>
                  <a:gd name="csX183" fmla="*/ 202025 w 303561"/>
                  <a:gd name="csY183" fmla="*/ 135751 h 381257"/>
                  <a:gd name="csX184" fmla="*/ 200847 w 303561"/>
                  <a:gd name="csY184" fmla="*/ 136088 h 381257"/>
                  <a:gd name="csX185" fmla="*/ 200510 w 303561"/>
                  <a:gd name="csY185" fmla="*/ 136761 h 381257"/>
                  <a:gd name="csX186" fmla="*/ 195795 w 303561"/>
                  <a:gd name="csY186" fmla="*/ 139287 h 381257"/>
                  <a:gd name="csX187" fmla="*/ 186029 w 303561"/>
                  <a:gd name="csY187" fmla="*/ 139624 h 381257"/>
                  <a:gd name="csX188" fmla="*/ 183503 w 303561"/>
                  <a:gd name="csY188" fmla="*/ 139624 h 381257"/>
                  <a:gd name="csX189" fmla="*/ 179125 w 303561"/>
                  <a:gd name="csY189" fmla="*/ 141139 h 381257"/>
                  <a:gd name="csX190" fmla="*/ 178788 w 303561"/>
                  <a:gd name="csY190" fmla="*/ 141813 h 381257"/>
                  <a:gd name="csX191" fmla="*/ 178115 w 303561"/>
                  <a:gd name="csY191" fmla="*/ 141813 h 381257"/>
                  <a:gd name="csX192" fmla="*/ 177441 w 303561"/>
                  <a:gd name="csY192" fmla="*/ 142823 h 381257"/>
                  <a:gd name="csX193" fmla="*/ 176767 w 303561"/>
                  <a:gd name="csY193" fmla="*/ 142823 h 381257"/>
                  <a:gd name="csX194" fmla="*/ 173905 w 303561"/>
                  <a:gd name="csY194" fmla="*/ 146023 h 381257"/>
                  <a:gd name="csX195" fmla="*/ 167338 w 303561"/>
                  <a:gd name="csY195" fmla="*/ 152253 h 381257"/>
                  <a:gd name="csX196" fmla="*/ 161108 w 303561"/>
                  <a:gd name="csY196" fmla="*/ 158483 h 381257"/>
                  <a:gd name="csX197" fmla="*/ 160434 w 303561"/>
                  <a:gd name="csY197" fmla="*/ 158483 h 381257"/>
                  <a:gd name="csX198" fmla="*/ 160097 w 303561"/>
                  <a:gd name="csY198" fmla="*/ 159157 h 381257"/>
                  <a:gd name="csX199" fmla="*/ 159087 w 303561"/>
                  <a:gd name="csY199" fmla="*/ 159493 h 381257"/>
                  <a:gd name="csX200" fmla="*/ 159087 w 303561"/>
                  <a:gd name="csY200" fmla="*/ 159830 h 381257"/>
                  <a:gd name="csX201" fmla="*/ 157908 w 303561"/>
                  <a:gd name="csY201" fmla="*/ 160167 h 381257"/>
                  <a:gd name="csX202" fmla="*/ 157572 w 303561"/>
                  <a:gd name="csY202" fmla="*/ 160841 h 381257"/>
                  <a:gd name="csX203" fmla="*/ 156561 w 303561"/>
                  <a:gd name="csY203" fmla="*/ 160841 h 381257"/>
                  <a:gd name="csX204" fmla="*/ 156561 w 303561"/>
                  <a:gd name="csY204" fmla="*/ 161177 h 381257"/>
                  <a:gd name="csX205" fmla="*/ 155383 w 303561"/>
                  <a:gd name="csY205" fmla="*/ 161514 h 381257"/>
                  <a:gd name="csX206" fmla="*/ 155383 w 303561"/>
                  <a:gd name="csY206" fmla="*/ 161851 h 381257"/>
                  <a:gd name="csX207" fmla="*/ 154372 w 303561"/>
                  <a:gd name="csY207" fmla="*/ 161851 h 381257"/>
                  <a:gd name="csX208" fmla="*/ 154372 w 303561"/>
                  <a:gd name="csY208" fmla="*/ 162188 h 381257"/>
                  <a:gd name="csX209" fmla="*/ 145279 w 303561"/>
                  <a:gd name="csY209" fmla="*/ 162524 h 381257"/>
                  <a:gd name="csX210" fmla="*/ 123389 w 303561"/>
                  <a:gd name="csY210" fmla="*/ 158820 h 381257"/>
                  <a:gd name="csX211" fmla="*/ 122379 w 303561"/>
                  <a:gd name="csY211" fmla="*/ 158146 h 381257"/>
                  <a:gd name="csX212" fmla="*/ 121369 w 303561"/>
                  <a:gd name="csY212" fmla="*/ 150064 h 381257"/>
                  <a:gd name="csX213" fmla="*/ 121369 w 303561"/>
                  <a:gd name="csY213" fmla="*/ 148212 h 381257"/>
                  <a:gd name="csX214" fmla="*/ 124231 w 303561"/>
                  <a:gd name="csY214" fmla="*/ 140129 h 381257"/>
                  <a:gd name="csX215" fmla="*/ 124568 w 303561"/>
                  <a:gd name="csY215" fmla="*/ 140129 h 381257"/>
                  <a:gd name="csX216" fmla="*/ 124905 w 303561"/>
                  <a:gd name="csY216" fmla="*/ 138782 h 381257"/>
                  <a:gd name="csX217" fmla="*/ 125242 w 303561"/>
                  <a:gd name="csY217" fmla="*/ 138782 h 381257"/>
                  <a:gd name="csX218" fmla="*/ 125242 w 303561"/>
                  <a:gd name="csY218" fmla="*/ 137940 h 381257"/>
                  <a:gd name="csX219" fmla="*/ 125578 w 303561"/>
                  <a:gd name="csY219" fmla="*/ 137940 h 381257"/>
                  <a:gd name="csX220" fmla="*/ 125915 w 303561"/>
                  <a:gd name="csY220" fmla="*/ 136761 h 381257"/>
                  <a:gd name="csX221" fmla="*/ 126252 w 303561"/>
                  <a:gd name="csY221" fmla="*/ 136761 h 381257"/>
                  <a:gd name="csX222" fmla="*/ 126252 w 303561"/>
                  <a:gd name="csY222" fmla="*/ 135751 h 381257"/>
                  <a:gd name="csX223" fmla="*/ 126588 w 303561"/>
                  <a:gd name="csY223" fmla="*/ 135751 h 381257"/>
                  <a:gd name="csX224" fmla="*/ 126925 w 303561"/>
                  <a:gd name="csY224" fmla="*/ 134572 h 381257"/>
                  <a:gd name="csX225" fmla="*/ 127262 w 303561"/>
                  <a:gd name="csY225" fmla="*/ 134572 h 381257"/>
                  <a:gd name="csX226" fmla="*/ 127262 w 303561"/>
                  <a:gd name="csY226" fmla="*/ 133899 h 381257"/>
                  <a:gd name="csX227" fmla="*/ 127599 w 303561"/>
                  <a:gd name="csY227" fmla="*/ 133899 h 381257"/>
                  <a:gd name="csX228" fmla="*/ 127599 w 303561"/>
                  <a:gd name="csY228" fmla="*/ 132889 h 381257"/>
                  <a:gd name="csX229" fmla="*/ 127936 w 303561"/>
                  <a:gd name="csY229" fmla="*/ 132889 h 381257"/>
                  <a:gd name="csX230" fmla="*/ 128272 w 303561"/>
                  <a:gd name="csY230" fmla="*/ 131710 h 381257"/>
                  <a:gd name="csX231" fmla="*/ 128609 w 303561"/>
                  <a:gd name="csY231" fmla="*/ 131710 h 381257"/>
                  <a:gd name="csX232" fmla="*/ 128609 w 303561"/>
                  <a:gd name="csY232" fmla="*/ 130699 h 381257"/>
                  <a:gd name="csX233" fmla="*/ 128946 w 303561"/>
                  <a:gd name="csY233" fmla="*/ 130699 h 381257"/>
                  <a:gd name="csX234" fmla="*/ 129283 w 303561"/>
                  <a:gd name="csY234" fmla="*/ 129521 h 381257"/>
                  <a:gd name="csX235" fmla="*/ 129619 w 303561"/>
                  <a:gd name="csY235" fmla="*/ 129521 h 381257"/>
                  <a:gd name="csX236" fmla="*/ 129619 w 303561"/>
                  <a:gd name="csY236" fmla="*/ 128847 h 381257"/>
                  <a:gd name="csX237" fmla="*/ 129956 w 303561"/>
                  <a:gd name="csY237" fmla="*/ 128847 h 381257"/>
                  <a:gd name="csX238" fmla="*/ 130967 w 303561"/>
                  <a:gd name="csY238" fmla="*/ 125985 h 381257"/>
                  <a:gd name="csX239" fmla="*/ 131303 w 303561"/>
                  <a:gd name="csY239" fmla="*/ 125985 h 381257"/>
                  <a:gd name="csX240" fmla="*/ 131303 w 303561"/>
                  <a:gd name="csY240" fmla="*/ 124974 h 381257"/>
                  <a:gd name="csX241" fmla="*/ 131640 w 303561"/>
                  <a:gd name="csY241" fmla="*/ 124974 h 381257"/>
                  <a:gd name="csX242" fmla="*/ 131977 w 303561"/>
                  <a:gd name="csY242" fmla="*/ 123796 h 381257"/>
                  <a:gd name="csX243" fmla="*/ 132314 w 303561"/>
                  <a:gd name="csY243" fmla="*/ 123796 h 381257"/>
                  <a:gd name="csX244" fmla="*/ 132650 w 303561"/>
                  <a:gd name="csY244" fmla="*/ 122280 h 381257"/>
                  <a:gd name="csX245" fmla="*/ 132987 w 303561"/>
                  <a:gd name="csY245" fmla="*/ 122280 h 381257"/>
                  <a:gd name="csX246" fmla="*/ 133324 w 303561"/>
                  <a:gd name="csY246" fmla="*/ 121102 h 381257"/>
                  <a:gd name="csX247" fmla="*/ 133661 w 303561"/>
                  <a:gd name="csY247" fmla="*/ 121102 h 381257"/>
                  <a:gd name="csX248" fmla="*/ 133661 w 303561"/>
                  <a:gd name="csY248" fmla="*/ 120091 h 381257"/>
                  <a:gd name="csX249" fmla="*/ 133998 w 303561"/>
                  <a:gd name="csY249" fmla="*/ 120091 h 381257"/>
                  <a:gd name="csX250" fmla="*/ 134334 w 303561"/>
                  <a:gd name="csY250" fmla="*/ 118912 h 381257"/>
                  <a:gd name="csX251" fmla="*/ 134671 w 303561"/>
                  <a:gd name="csY251" fmla="*/ 118912 h 381257"/>
                  <a:gd name="csX252" fmla="*/ 134671 w 303561"/>
                  <a:gd name="csY252" fmla="*/ 118239 h 381257"/>
                  <a:gd name="csX253" fmla="*/ 135008 w 303561"/>
                  <a:gd name="csY253" fmla="*/ 118239 h 381257"/>
                  <a:gd name="csX254" fmla="*/ 135008 w 303561"/>
                  <a:gd name="csY254" fmla="*/ 117229 h 381257"/>
                  <a:gd name="csX255" fmla="*/ 135345 w 303561"/>
                  <a:gd name="csY255" fmla="*/ 117229 h 381257"/>
                  <a:gd name="csX256" fmla="*/ 135681 w 303561"/>
                  <a:gd name="csY256" fmla="*/ 116050 h 381257"/>
                  <a:gd name="csX257" fmla="*/ 136018 w 303561"/>
                  <a:gd name="csY257" fmla="*/ 116050 h 381257"/>
                  <a:gd name="csX258" fmla="*/ 136018 w 303561"/>
                  <a:gd name="csY258" fmla="*/ 115376 h 381257"/>
                  <a:gd name="csX259" fmla="*/ 136355 w 303561"/>
                  <a:gd name="csY259" fmla="*/ 115376 h 381257"/>
                  <a:gd name="csX260" fmla="*/ 136355 w 303561"/>
                  <a:gd name="csY260" fmla="*/ 114366 h 381257"/>
                  <a:gd name="csX261" fmla="*/ 136692 w 303561"/>
                  <a:gd name="csY261" fmla="*/ 114366 h 381257"/>
                  <a:gd name="csX262" fmla="*/ 137028 w 303561"/>
                  <a:gd name="csY262" fmla="*/ 113187 h 381257"/>
                  <a:gd name="csX263" fmla="*/ 137365 w 303561"/>
                  <a:gd name="csY263" fmla="*/ 113187 h 381257"/>
                  <a:gd name="csX264" fmla="*/ 137365 w 303561"/>
                  <a:gd name="csY264" fmla="*/ 112514 h 381257"/>
                  <a:gd name="csX265" fmla="*/ 137702 w 303561"/>
                  <a:gd name="csY265" fmla="*/ 112514 h 381257"/>
                  <a:gd name="csX266" fmla="*/ 137702 w 303561"/>
                  <a:gd name="csY266" fmla="*/ 111504 h 381257"/>
                  <a:gd name="csX267" fmla="*/ 138039 w 303561"/>
                  <a:gd name="csY267" fmla="*/ 111504 h 381257"/>
                  <a:gd name="csX268" fmla="*/ 138376 w 303561"/>
                  <a:gd name="csY268" fmla="*/ 110325 h 381257"/>
                  <a:gd name="csX269" fmla="*/ 138712 w 303561"/>
                  <a:gd name="csY269" fmla="*/ 110325 h 381257"/>
                  <a:gd name="csX270" fmla="*/ 138712 w 303561"/>
                  <a:gd name="csY270" fmla="*/ 109651 h 381257"/>
                  <a:gd name="csX271" fmla="*/ 139049 w 303561"/>
                  <a:gd name="csY271" fmla="*/ 109651 h 381257"/>
                  <a:gd name="csX272" fmla="*/ 139049 w 303561"/>
                  <a:gd name="csY272" fmla="*/ 108641 h 381257"/>
                  <a:gd name="csX273" fmla="*/ 139386 w 303561"/>
                  <a:gd name="csY273" fmla="*/ 108641 h 381257"/>
                  <a:gd name="csX274" fmla="*/ 139723 w 303561"/>
                  <a:gd name="csY274" fmla="*/ 107462 h 381257"/>
                  <a:gd name="csX275" fmla="*/ 140059 w 303561"/>
                  <a:gd name="csY275" fmla="*/ 107462 h 381257"/>
                  <a:gd name="csX276" fmla="*/ 140059 w 303561"/>
                  <a:gd name="csY276" fmla="*/ 106452 h 381257"/>
                  <a:gd name="csX277" fmla="*/ 140396 w 303561"/>
                  <a:gd name="csY277" fmla="*/ 106452 h 381257"/>
                  <a:gd name="csX278" fmla="*/ 140733 w 303561"/>
                  <a:gd name="csY278" fmla="*/ 105273 h 381257"/>
                  <a:gd name="csX279" fmla="*/ 141070 w 303561"/>
                  <a:gd name="csY279" fmla="*/ 105273 h 381257"/>
                  <a:gd name="csX280" fmla="*/ 141070 w 303561"/>
                  <a:gd name="csY280" fmla="*/ 104600 h 381257"/>
                  <a:gd name="csX281" fmla="*/ 141407 w 303561"/>
                  <a:gd name="csY281" fmla="*/ 104600 h 381257"/>
                  <a:gd name="csX282" fmla="*/ 141407 w 303561"/>
                  <a:gd name="csY282" fmla="*/ 103589 h 381257"/>
                  <a:gd name="csX283" fmla="*/ 141743 w 303561"/>
                  <a:gd name="csY283" fmla="*/ 103589 h 381257"/>
                  <a:gd name="csX284" fmla="*/ 142080 w 303561"/>
                  <a:gd name="csY284" fmla="*/ 102411 h 381257"/>
                  <a:gd name="csX285" fmla="*/ 142417 w 303561"/>
                  <a:gd name="csY285" fmla="*/ 102411 h 381257"/>
                  <a:gd name="csX286" fmla="*/ 142417 w 303561"/>
                  <a:gd name="csY286" fmla="*/ 101400 h 381257"/>
                  <a:gd name="csX287" fmla="*/ 142754 w 303561"/>
                  <a:gd name="csY287" fmla="*/ 101400 h 381257"/>
                  <a:gd name="csX288" fmla="*/ 143090 w 303561"/>
                  <a:gd name="csY288" fmla="*/ 100222 h 381257"/>
                  <a:gd name="csX289" fmla="*/ 143427 w 303561"/>
                  <a:gd name="csY289" fmla="*/ 100222 h 381257"/>
                  <a:gd name="csX290" fmla="*/ 143427 w 303561"/>
                  <a:gd name="csY290" fmla="*/ 99211 h 381257"/>
                  <a:gd name="csX291" fmla="*/ 143764 w 303561"/>
                  <a:gd name="csY291" fmla="*/ 99211 h 381257"/>
                  <a:gd name="csX292" fmla="*/ 144101 w 303561"/>
                  <a:gd name="csY292" fmla="*/ 98033 h 381257"/>
                  <a:gd name="csX293" fmla="*/ 144437 w 303561"/>
                  <a:gd name="csY293" fmla="*/ 98033 h 381257"/>
                  <a:gd name="csX294" fmla="*/ 144437 w 303561"/>
                  <a:gd name="csY294" fmla="*/ 97022 h 381257"/>
                  <a:gd name="csX295" fmla="*/ 144774 w 303561"/>
                  <a:gd name="csY295" fmla="*/ 97022 h 381257"/>
                  <a:gd name="csX296" fmla="*/ 145111 w 303561"/>
                  <a:gd name="csY296" fmla="*/ 95844 h 381257"/>
                  <a:gd name="csX297" fmla="*/ 145448 w 303561"/>
                  <a:gd name="csY297" fmla="*/ 95844 h 381257"/>
                  <a:gd name="csX298" fmla="*/ 145448 w 303561"/>
                  <a:gd name="csY298" fmla="*/ 94833 h 381257"/>
                  <a:gd name="csX299" fmla="*/ 145784 w 303561"/>
                  <a:gd name="csY299" fmla="*/ 94833 h 381257"/>
                  <a:gd name="csX300" fmla="*/ 146121 w 303561"/>
                  <a:gd name="csY300" fmla="*/ 93486 h 381257"/>
                  <a:gd name="csX301" fmla="*/ 146458 w 303561"/>
                  <a:gd name="csY301" fmla="*/ 93486 h 381257"/>
                  <a:gd name="csX302" fmla="*/ 146458 w 303561"/>
                  <a:gd name="csY302" fmla="*/ 92476 h 381257"/>
                  <a:gd name="csX303" fmla="*/ 146795 w 303561"/>
                  <a:gd name="csY303" fmla="*/ 92476 h 381257"/>
                  <a:gd name="csX304" fmla="*/ 146795 w 303561"/>
                  <a:gd name="csY304" fmla="*/ 91802 h 381257"/>
                  <a:gd name="csX305" fmla="*/ 147132 w 303561"/>
                  <a:gd name="csY305" fmla="*/ 91802 h 381257"/>
                  <a:gd name="csX306" fmla="*/ 147132 w 303561"/>
                  <a:gd name="csY306" fmla="*/ 90792 h 381257"/>
                  <a:gd name="csX307" fmla="*/ 147468 w 303561"/>
                  <a:gd name="csY307" fmla="*/ 90792 h 381257"/>
                  <a:gd name="csX308" fmla="*/ 147805 w 303561"/>
                  <a:gd name="csY308" fmla="*/ 89613 h 381257"/>
                  <a:gd name="csX309" fmla="*/ 148142 w 303561"/>
                  <a:gd name="csY309" fmla="*/ 89613 h 381257"/>
                  <a:gd name="csX310" fmla="*/ 148142 w 303561"/>
                  <a:gd name="csY310" fmla="*/ 88603 h 381257"/>
                  <a:gd name="csX311" fmla="*/ 148479 w 303561"/>
                  <a:gd name="csY311" fmla="*/ 88603 h 381257"/>
                  <a:gd name="csX312" fmla="*/ 148815 w 303561"/>
                  <a:gd name="csY312" fmla="*/ 87424 h 381257"/>
                  <a:gd name="csX313" fmla="*/ 149152 w 303561"/>
                  <a:gd name="csY313" fmla="*/ 87424 h 381257"/>
                  <a:gd name="csX314" fmla="*/ 149152 w 303561"/>
                  <a:gd name="csY314" fmla="*/ 86414 h 381257"/>
                  <a:gd name="csX315" fmla="*/ 149489 w 303561"/>
                  <a:gd name="csY315" fmla="*/ 86414 h 381257"/>
                  <a:gd name="csX316" fmla="*/ 149826 w 303561"/>
                  <a:gd name="csY316" fmla="*/ 85235 h 381257"/>
                  <a:gd name="csX317" fmla="*/ 150163 w 303561"/>
                  <a:gd name="csY317" fmla="*/ 85235 h 381257"/>
                  <a:gd name="csX318" fmla="*/ 150163 w 303561"/>
                  <a:gd name="csY318" fmla="*/ 84225 h 381257"/>
                  <a:gd name="csX319" fmla="*/ 150499 w 303561"/>
                  <a:gd name="csY319" fmla="*/ 84225 h 381257"/>
                  <a:gd name="csX320" fmla="*/ 150836 w 303561"/>
                  <a:gd name="csY320" fmla="*/ 83046 h 381257"/>
                  <a:gd name="csX321" fmla="*/ 151173 w 303561"/>
                  <a:gd name="csY321" fmla="*/ 83046 h 381257"/>
                  <a:gd name="csX322" fmla="*/ 151173 w 303561"/>
                  <a:gd name="csY322" fmla="*/ 82373 h 381257"/>
                  <a:gd name="csX323" fmla="*/ 151510 w 303561"/>
                  <a:gd name="csY323" fmla="*/ 82373 h 381257"/>
                  <a:gd name="csX324" fmla="*/ 151510 w 303561"/>
                  <a:gd name="csY324" fmla="*/ 81699 h 381257"/>
                  <a:gd name="csX325" fmla="*/ 151846 w 303561"/>
                  <a:gd name="csY325" fmla="*/ 81699 h 381257"/>
                  <a:gd name="csX326" fmla="*/ 151846 w 303561"/>
                  <a:gd name="csY326" fmla="*/ 80689 h 381257"/>
                  <a:gd name="csX327" fmla="*/ 152183 w 303561"/>
                  <a:gd name="csY327" fmla="*/ 80689 h 381257"/>
                  <a:gd name="csX328" fmla="*/ 152857 w 303561"/>
                  <a:gd name="csY328" fmla="*/ 78837 h 381257"/>
                  <a:gd name="csX329" fmla="*/ 153193 w 303561"/>
                  <a:gd name="csY329" fmla="*/ 78837 h 381257"/>
                  <a:gd name="csX330" fmla="*/ 153193 w 303561"/>
                  <a:gd name="csY330" fmla="*/ 78163 h 381257"/>
                  <a:gd name="csX331" fmla="*/ 153530 w 303561"/>
                  <a:gd name="csY331" fmla="*/ 78163 h 381257"/>
                  <a:gd name="csX332" fmla="*/ 153530 w 303561"/>
                  <a:gd name="csY332" fmla="*/ 77490 h 381257"/>
                  <a:gd name="csX333" fmla="*/ 153867 w 303561"/>
                  <a:gd name="csY333" fmla="*/ 77490 h 381257"/>
                  <a:gd name="csX334" fmla="*/ 153867 w 303561"/>
                  <a:gd name="csY334" fmla="*/ 76816 h 381257"/>
                  <a:gd name="csX335" fmla="*/ 154204 w 303561"/>
                  <a:gd name="csY335" fmla="*/ 76816 h 381257"/>
                  <a:gd name="csX336" fmla="*/ 154541 w 303561"/>
                  <a:gd name="csY336" fmla="*/ 75637 h 381257"/>
                  <a:gd name="csX337" fmla="*/ 154877 w 303561"/>
                  <a:gd name="csY337" fmla="*/ 75637 h 381257"/>
                  <a:gd name="csX338" fmla="*/ 154877 w 303561"/>
                  <a:gd name="csY338" fmla="*/ 74795 h 381257"/>
                  <a:gd name="csX339" fmla="*/ 155214 w 303561"/>
                  <a:gd name="csY339" fmla="*/ 74795 h 381257"/>
                  <a:gd name="csX340" fmla="*/ 155888 w 303561"/>
                  <a:gd name="csY340" fmla="*/ 72943 h 381257"/>
                  <a:gd name="csX341" fmla="*/ 156224 w 303561"/>
                  <a:gd name="csY341" fmla="*/ 72943 h 381257"/>
                  <a:gd name="csX342" fmla="*/ 156224 w 303561"/>
                  <a:gd name="csY342" fmla="*/ 72270 h 381257"/>
                  <a:gd name="csX343" fmla="*/ 156561 w 303561"/>
                  <a:gd name="csY343" fmla="*/ 72270 h 381257"/>
                  <a:gd name="csX344" fmla="*/ 156561 w 303561"/>
                  <a:gd name="csY344" fmla="*/ 71596 h 381257"/>
                  <a:gd name="csX345" fmla="*/ 156898 w 303561"/>
                  <a:gd name="csY345" fmla="*/ 71596 h 381257"/>
                  <a:gd name="csX346" fmla="*/ 156898 w 303561"/>
                  <a:gd name="csY346" fmla="*/ 70923 h 381257"/>
                  <a:gd name="csX347" fmla="*/ 157235 w 303561"/>
                  <a:gd name="csY347" fmla="*/ 70923 h 381257"/>
                  <a:gd name="csX348" fmla="*/ 157235 w 303561"/>
                  <a:gd name="csY348" fmla="*/ 70249 h 381257"/>
                  <a:gd name="csX349" fmla="*/ 157572 w 303561"/>
                  <a:gd name="csY349" fmla="*/ 70249 h 381257"/>
                  <a:gd name="csX350" fmla="*/ 158245 w 303561"/>
                  <a:gd name="csY350" fmla="*/ 68397 h 381257"/>
                  <a:gd name="csX351" fmla="*/ 158582 w 303561"/>
                  <a:gd name="csY351" fmla="*/ 68397 h 381257"/>
                  <a:gd name="csX352" fmla="*/ 158582 w 303561"/>
                  <a:gd name="csY352" fmla="*/ 67723 h 381257"/>
                  <a:gd name="csX353" fmla="*/ 158919 w 303561"/>
                  <a:gd name="csY353" fmla="*/ 67723 h 381257"/>
                  <a:gd name="csX354" fmla="*/ 158919 w 303561"/>
                  <a:gd name="csY354" fmla="*/ 67050 h 381257"/>
                  <a:gd name="csX355" fmla="*/ 159255 w 303561"/>
                  <a:gd name="csY355" fmla="*/ 67050 h 381257"/>
                  <a:gd name="csX356" fmla="*/ 159255 w 303561"/>
                  <a:gd name="csY356" fmla="*/ 66376 h 381257"/>
                  <a:gd name="csX357" fmla="*/ 159592 w 303561"/>
                  <a:gd name="csY357" fmla="*/ 66376 h 381257"/>
                  <a:gd name="csX358" fmla="*/ 159592 w 303561"/>
                  <a:gd name="csY358" fmla="*/ 65703 h 381257"/>
                  <a:gd name="csX359" fmla="*/ 159929 w 303561"/>
                  <a:gd name="csY359" fmla="*/ 65703 h 381257"/>
                  <a:gd name="csX360" fmla="*/ 160266 w 303561"/>
                  <a:gd name="csY360" fmla="*/ 64524 h 381257"/>
                  <a:gd name="csX361" fmla="*/ 160602 w 303561"/>
                  <a:gd name="csY361" fmla="*/ 64524 h 381257"/>
                  <a:gd name="csX362" fmla="*/ 160939 w 303561"/>
                  <a:gd name="csY362" fmla="*/ 63345 h 381257"/>
                  <a:gd name="csX363" fmla="*/ 161276 w 303561"/>
                  <a:gd name="csY363" fmla="*/ 63345 h 381257"/>
                  <a:gd name="csX364" fmla="*/ 161613 w 303561"/>
                  <a:gd name="csY364" fmla="*/ 62167 h 381257"/>
                  <a:gd name="csX365" fmla="*/ 161950 w 303561"/>
                  <a:gd name="csY365" fmla="*/ 62167 h 381257"/>
                  <a:gd name="csX366" fmla="*/ 162623 w 303561"/>
                  <a:gd name="csY366" fmla="*/ 60314 h 381257"/>
                  <a:gd name="csX367" fmla="*/ 163297 w 303561"/>
                  <a:gd name="csY367" fmla="*/ 59978 h 381257"/>
                  <a:gd name="csX368" fmla="*/ 163970 w 303561"/>
                  <a:gd name="csY368" fmla="*/ 58125 h 381257"/>
                  <a:gd name="csX369" fmla="*/ 164307 w 303561"/>
                  <a:gd name="csY369" fmla="*/ 58125 h 381257"/>
                  <a:gd name="csX370" fmla="*/ 164644 w 303561"/>
                  <a:gd name="csY370" fmla="*/ 56947 h 381257"/>
                  <a:gd name="csX371" fmla="*/ 164981 w 303561"/>
                  <a:gd name="csY371" fmla="*/ 56947 h 381257"/>
                  <a:gd name="csX372" fmla="*/ 164981 w 303561"/>
                  <a:gd name="csY372" fmla="*/ 56273 h 381257"/>
                  <a:gd name="csX373" fmla="*/ 165317 w 303561"/>
                  <a:gd name="csY373" fmla="*/ 56273 h 381257"/>
                  <a:gd name="csX374" fmla="*/ 165317 w 303561"/>
                  <a:gd name="csY374" fmla="*/ 55600 h 381257"/>
                  <a:gd name="csX375" fmla="*/ 165654 w 303561"/>
                  <a:gd name="csY375" fmla="*/ 55600 h 381257"/>
                  <a:gd name="csX376" fmla="*/ 165654 w 303561"/>
                  <a:gd name="csY376" fmla="*/ 54926 h 381257"/>
                  <a:gd name="csX377" fmla="*/ 165991 w 303561"/>
                  <a:gd name="csY377" fmla="*/ 54926 h 381257"/>
                  <a:gd name="csX378" fmla="*/ 165991 w 303561"/>
                  <a:gd name="csY378" fmla="*/ 54252 h 381257"/>
                  <a:gd name="csX379" fmla="*/ 166328 w 303561"/>
                  <a:gd name="csY379" fmla="*/ 54252 h 381257"/>
                  <a:gd name="csX380" fmla="*/ 166328 w 303561"/>
                  <a:gd name="csY380" fmla="*/ 53579 h 381257"/>
                  <a:gd name="csX381" fmla="*/ 166664 w 303561"/>
                  <a:gd name="csY381" fmla="*/ 53579 h 381257"/>
                  <a:gd name="csX382" fmla="*/ 167001 w 303561"/>
                  <a:gd name="csY382" fmla="*/ 52400 h 381257"/>
                  <a:gd name="csX383" fmla="*/ 167675 w 303561"/>
                  <a:gd name="csY383" fmla="*/ 52063 h 381257"/>
                  <a:gd name="csX384" fmla="*/ 169864 w 303561"/>
                  <a:gd name="csY384" fmla="*/ 47012 h 381257"/>
                  <a:gd name="csX385" fmla="*/ 170200 w 303561"/>
                  <a:gd name="csY385" fmla="*/ 47012 h 381257"/>
                  <a:gd name="csX386" fmla="*/ 170200 w 303561"/>
                  <a:gd name="csY386" fmla="*/ 46338 h 381257"/>
                  <a:gd name="csX387" fmla="*/ 170537 w 303561"/>
                  <a:gd name="csY387" fmla="*/ 46338 h 381257"/>
                  <a:gd name="csX388" fmla="*/ 170537 w 303561"/>
                  <a:gd name="csY388" fmla="*/ 45665 h 381257"/>
                  <a:gd name="csX389" fmla="*/ 170874 w 303561"/>
                  <a:gd name="csY389" fmla="*/ 45665 h 381257"/>
                  <a:gd name="csX390" fmla="*/ 170874 w 303561"/>
                  <a:gd name="csY390" fmla="*/ 44991 h 381257"/>
                  <a:gd name="csX391" fmla="*/ 171211 w 303561"/>
                  <a:gd name="csY391" fmla="*/ 44991 h 381257"/>
                  <a:gd name="csX392" fmla="*/ 171211 w 303561"/>
                  <a:gd name="csY392" fmla="*/ 44318 h 381257"/>
                  <a:gd name="csX393" fmla="*/ 171548 w 303561"/>
                  <a:gd name="csY393" fmla="*/ 44318 h 381257"/>
                  <a:gd name="csX394" fmla="*/ 171548 w 303561"/>
                  <a:gd name="csY394" fmla="*/ 43644 h 381257"/>
                  <a:gd name="csX395" fmla="*/ 171884 w 303561"/>
                  <a:gd name="csY395" fmla="*/ 43644 h 381257"/>
                  <a:gd name="csX396" fmla="*/ 172221 w 303561"/>
                  <a:gd name="csY396" fmla="*/ 42465 h 381257"/>
                  <a:gd name="csX397" fmla="*/ 172558 w 303561"/>
                  <a:gd name="csY397" fmla="*/ 42465 h 381257"/>
                  <a:gd name="csX398" fmla="*/ 173231 w 303561"/>
                  <a:gd name="csY398" fmla="*/ 40613 h 381257"/>
                  <a:gd name="csX399" fmla="*/ 173905 w 303561"/>
                  <a:gd name="csY399" fmla="*/ 40276 h 381257"/>
                  <a:gd name="csX400" fmla="*/ 173905 w 303561"/>
                  <a:gd name="csY400" fmla="*/ 39603 h 381257"/>
                  <a:gd name="csX401" fmla="*/ 174242 w 303561"/>
                  <a:gd name="csY401" fmla="*/ 39603 h 381257"/>
                  <a:gd name="csX402" fmla="*/ 174242 w 303561"/>
                  <a:gd name="csY402" fmla="*/ 38929 h 381257"/>
                  <a:gd name="csX403" fmla="*/ 174579 w 303561"/>
                  <a:gd name="csY403" fmla="*/ 38929 h 381257"/>
                  <a:gd name="csX404" fmla="*/ 174579 w 303561"/>
                  <a:gd name="csY404" fmla="*/ 38256 h 381257"/>
                  <a:gd name="csX405" fmla="*/ 174915 w 303561"/>
                  <a:gd name="csY405" fmla="*/ 38256 h 381257"/>
                  <a:gd name="csX406" fmla="*/ 174915 w 303561"/>
                  <a:gd name="csY406" fmla="*/ 37582 h 381257"/>
                  <a:gd name="csX407" fmla="*/ 175252 w 303561"/>
                  <a:gd name="csY407" fmla="*/ 37582 h 381257"/>
                  <a:gd name="csX408" fmla="*/ 175252 w 303561"/>
                  <a:gd name="csY408" fmla="*/ 36909 h 381257"/>
                  <a:gd name="csX409" fmla="*/ 175589 w 303561"/>
                  <a:gd name="csY409" fmla="*/ 36909 h 381257"/>
                  <a:gd name="csX410" fmla="*/ 175589 w 303561"/>
                  <a:gd name="csY410" fmla="*/ 36235 h 381257"/>
                  <a:gd name="csX411" fmla="*/ 175925 w 303561"/>
                  <a:gd name="csY411" fmla="*/ 36235 h 381257"/>
                  <a:gd name="csX412" fmla="*/ 175925 w 303561"/>
                  <a:gd name="csY412" fmla="*/ 35562 h 381257"/>
                  <a:gd name="csX413" fmla="*/ 176262 w 303561"/>
                  <a:gd name="csY413" fmla="*/ 35562 h 381257"/>
                  <a:gd name="csX414" fmla="*/ 176262 w 303561"/>
                  <a:gd name="csY414" fmla="*/ 34888 h 381257"/>
                  <a:gd name="csX415" fmla="*/ 176599 w 303561"/>
                  <a:gd name="csY415" fmla="*/ 34888 h 381257"/>
                  <a:gd name="csX416" fmla="*/ 176599 w 303561"/>
                  <a:gd name="csY416" fmla="*/ 34215 h 381257"/>
                  <a:gd name="csX417" fmla="*/ 176936 w 303561"/>
                  <a:gd name="csY417" fmla="*/ 34215 h 381257"/>
                  <a:gd name="csX418" fmla="*/ 176936 w 303561"/>
                  <a:gd name="csY418" fmla="*/ 33541 h 381257"/>
                  <a:gd name="csX419" fmla="*/ 177273 w 303561"/>
                  <a:gd name="csY419" fmla="*/ 33541 h 381257"/>
                  <a:gd name="csX420" fmla="*/ 177273 w 303561"/>
                  <a:gd name="csY420" fmla="*/ 32867 h 381257"/>
                  <a:gd name="csX421" fmla="*/ 177946 w 303561"/>
                  <a:gd name="csY421" fmla="*/ 32531 h 381257"/>
                  <a:gd name="csX422" fmla="*/ 178956 w 303561"/>
                  <a:gd name="csY422" fmla="*/ 29668 h 381257"/>
                  <a:gd name="csX423" fmla="*/ 179293 w 303561"/>
                  <a:gd name="csY423" fmla="*/ 29668 h 381257"/>
                  <a:gd name="csX424" fmla="*/ 179967 w 303561"/>
                  <a:gd name="csY424" fmla="*/ 27816 h 381257"/>
                  <a:gd name="csX425" fmla="*/ 180304 w 303561"/>
                  <a:gd name="csY425" fmla="*/ 27816 h 381257"/>
                  <a:gd name="csX426" fmla="*/ 180304 w 303561"/>
                  <a:gd name="csY426" fmla="*/ 27142 h 381257"/>
                  <a:gd name="csX427" fmla="*/ 180640 w 303561"/>
                  <a:gd name="csY427" fmla="*/ 27142 h 381257"/>
                  <a:gd name="csX428" fmla="*/ 180640 w 303561"/>
                  <a:gd name="csY428" fmla="*/ 26469 h 381257"/>
                  <a:gd name="csX429" fmla="*/ 180977 w 303561"/>
                  <a:gd name="csY429" fmla="*/ 26469 h 381257"/>
                  <a:gd name="csX430" fmla="*/ 180977 w 303561"/>
                  <a:gd name="csY430" fmla="*/ 25795 h 381257"/>
                  <a:gd name="csX431" fmla="*/ 181314 w 303561"/>
                  <a:gd name="csY431" fmla="*/ 25795 h 381257"/>
                  <a:gd name="csX432" fmla="*/ 181314 w 303561"/>
                  <a:gd name="csY432" fmla="*/ 24785 h 381257"/>
                  <a:gd name="csX433" fmla="*/ 181651 w 303561"/>
                  <a:gd name="csY433" fmla="*/ 24785 h 381257"/>
                  <a:gd name="csX434" fmla="*/ 181987 w 303561"/>
                  <a:gd name="csY434" fmla="*/ 23606 h 381257"/>
                  <a:gd name="csX435" fmla="*/ 182324 w 303561"/>
                  <a:gd name="csY435" fmla="*/ 23606 h 381257"/>
                  <a:gd name="csX436" fmla="*/ 182324 w 303561"/>
                  <a:gd name="csY436" fmla="*/ 22596 h 381257"/>
                  <a:gd name="csX437" fmla="*/ 182661 w 303561"/>
                  <a:gd name="csY437" fmla="*/ 22596 h 381257"/>
                  <a:gd name="csX438" fmla="*/ 182661 w 303561"/>
                  <a:gd name="csY438" fmla="*/ 21922 h 381257"/>
                  <a:gd name="csX439" fmla="*/ 182998 w 303561"/>
                  <a:gd name="csY439" fmla="*/ 21922 h 381257"/>
                  <a:gd name="csX440" fmla="*/ 185187 w 303561"/>
                  <a:gd name="csY440" fmla="*/ 14177 h 381257"/>
                  <a:gd name="csX441" fmla="*/ 184008 w 303561"/>
                  <a:gd name="csY441" fmla="*/ 7946 h 381257"/>
                  <a:gd name="csX442" fmla="*/ 184008 w 303561"/>
                  <a:gd name="csY442" fmla="*/ 6936 h 381257"/>
                  <a:gd name="csX443" fmla="*/ 183671 w 303561"/>
                  <a:gd name="csY443" fmla="*/ 6936 h 381257"/>
                  <a:gd name="csX444" fmla="*/ 183671 w 303561"/>
                  <a:gd name="csY444" fmla="*/ 6263 h 381257"/>
                  <a:gd name="csX445" fmla="*/ 182998 w 303561"/>
                  <a:gd name="csY445" fmla="*/ 5926 h 381257"/>
                  <a:gd name="csX446" fmla="*/ 182661 w 303561"/>
                  <a:gd name="csY446" fmla="*/ 4747 h 381257"/>
                  <a:gd name="csX447" fmla="*/ 181651 w 303561"/>
                  <a:gd name="csY447" fmla="*/ 4073 h 381257"/>
                  <a:gd name="csX448" fmla="*/ 181651 w 303561"/>
                  <a:gd name="csY448" fmla="*/ 3400 h 381257"/>
                  <a:gd name="csX449" fmla="*/ 181314 w 303561"/>
                  <a:gd name="csY449" fmla="*/ 3400 h 381257"/>
                  <a:gd name="csX450" fmla="*/ 180304 w 303561"/>
                  <a:gd name="csY450" fmla="*/ 2221 h 381257"/>
                  <a:gd name="csX451" fmla="*/ 179630 w 303561"/>
                  <a:gd name="csY451" fmla="*/ 2221 h 381257"/>
                  <a:gd name="csX452" fmla="*/ 178956 w 303561"/>
                  <a:gd name="csY452" fmla="*/ 1211 h 381257"/>
                  <a:gd name="csX453" fmla="*/ 173905 w 303561"/>
                  <a:gd name="csY453" fmla="*/ 32 h 381257"/>
                  <a:gd name="csX454" fmla="*/ 173905 w 303561"/>
                  <a:gd name="csY454" fmla="*/ 369 h 381257"/>
                  <a:gd name="csX455" fmla="*/ 172389 w 303561"/>
                  <a:gd name="csY455" fmla="*/ 706 h 381257"/>
                  <a:gd name="csX456" fmla="*/ 169022 w 303561"/>
                  <a:gd name="csY456" fmla="*/ 3905 h 381257"/>
                  <a:gd name="csX457" fmla="*/ 169022 w 303561"/>
                  <a:gd name="csY457" fmla="*/ 4579 h 381257"/>
                  <a:gd name="csX458" fmla="*/ 168348 w 303561"/>
                  <a:gd name="csY458" fmla="*/ 4915 h 381257"/>
                  <a:gd name="csX459" fmla="*/ 168011 w 303561"/>
                  <a:gd name="csY459" fmla="*/ 5926 h 381257"/>
                  <a:gd name="csX460" fmla="*/ 167675 w 303561"/>
                  <a:gd name="csY460" fmla="*/ 5926 h 381257"/>
                  <a:gd name="csX461" fmla="*/ 167001 w 303561"/>
                  <a:gd name="csY461" fmla="*/ 7778 h 381257"/>
                  <a:gd name="csX462" fmla="*/ 166664 w 303561"/>
                  <a:gd name="csY462" fmla="*/ 7778 h 381257"/>
                  <a:gd name="csX463" fmla="*/ 166664 w 303561"/>
                  <a:gd name="csY463" fmla="*/ 8452 h 381257"/>
                  <a:gd name="csX464" fmla="*/ 166328 w 303561"/>
                  <a:gd name="csY464" fmla="*/ 8452 h 381257"/>
                  <a:gd name="csX465" fmla="*/ 165654 w 303561"/>
                  <a:gd name="csY465" fmla="*/ 10304 h 381257"/>
                  <a:gd name="csX466" fmla="*/ 165317 w 303561"/>
                  <a:gd name="csY466" fmla="*/ 10304 h 381257"/>
                  <a:gd name="csX467" fmla="*/ 165317 w 303561"/>
                  <a:gd name="csY467" fmla="*/ 11314 h 381257"/>
                  <a:gd name="csX468" fmla="*/ 164981 w 303561"/>
                  <a:gd name="csY468" fmla="*/ 11314 h 381257"/>
                  <a:gd name="csX469" fmla="*/ 164981 w 303561"/>
                  <a:gd name="csY469" fmla="*/ 11988 h 381257"/>
                  <a:gd name="csX470" fmla="*/ 164644 w 303561"/>
                  <a:gd name="csY470" fmla="*/ 11988 h 381257"/>
                  <a:gd name="csX471" fmla="*/ 164644 w 303561"/>
                  <a:gd name="csY471" fmla="*/ 12998 h 381257"/>
                  <a:gd name="csX472" fmla="*/ 164307 w 303561"/>
                  <a:gd name="csY472" fmla="*/ 12998 h 381257"/>
                  <a:gd name="csX473" fmla="*/ 164307 w 303561"/>
                  <a:gd name="csY473" fmla="*/ 13671 h 381257"/>
                  <a:gd name="csX474" fmla="*/ 163970 w 303561"/>
                  <a:gd name="csY474" fmla="*/ 13671 h 381257"/>
                  <a:gd name="csX475" fmla="*/ 163970 w 303561"/>
                  <a:gd name="csY475" fmla="*/ 14682 h 381257"/>
                  <a:gd name="csX476" fmla="*/ 163633 w 303561"/>
                  <a:gd name="csY476" fmla="*/ 14682 h 381257"/>
                  <a:gd name="csX477" fmla="*/ 163633 w 303561"/>
                  <a:gd name="csY477" fmla="*/ 15355 h 381257"/>
                  <a:gd name="csX478" fmla="*/ 163297 w 303561"/>
                  <a:gd name="csY478" fmla="*/ 15355 h 381257"/>
                  <a:gd name="csX479" fmla="*/ 162623 w 303561"/>
                  <a:gd name="csY479" fmla="*/ 18218 h 381257"/>
                  <a:gd name="csX480" fmla="*/ 162286 w 303561"/>
                  <a:gd name="csY480" fmla="*/ 18218 h 381257"/>
                  <a:gd name="csX481" fmla="*/ 162286 w 303561"/>
                  <a:gd name="csY481" fmla="*/ 18891 h 381257"/>
                  <a:gd name="csX482" fmla="*/ 161950 w 303561"/>
                  <a:gd name="csY482" fmla="*/ 18891 h 381257"/>
                  <a:gd name="csX483" fmla="*/ 161950 w 303561"/>
                  <a:gd name="csY483" fmla="*/ 19902 h 381257"/>
                  <a:gd name="csX484" fmla="*/ 161613 w 303561"/>
                  <a:gd name="csY484" fmla="*/ 19902 h 381257"/>
                  <a:gd name="csX485" fmla="*/ 161276 w 303561"/>
                  <a:gd name="csY485" fmla="*/ 21754 h 381257"/>
                  <a:gd name="csX486" fmla="*/ 160939 w 303561"/>
                  <a:gd name="csY486" fmla="*/ 21754 h 381257"/>
                  <a:gd name="csX487" fmla="*/ 160939 w 303561"/>
                  <a:gd name="csY487" fmla="*/ 22428 h 381257"/>
                  <a:gd name="csX488" fmla="*/ 160602 w 303561"/>
                  <a:gd name="csY488" fmla="*/ 22428 h 381257"/>
                  <a:gd name="csX489" fmla="*/ 160602 w 303561"/>
                  <a:gd name="csY489" fmla="*/ 23438 h 381257"/>
                  <a:gd name="csX490" fmla="*/ 160266 w 303561"/>
                  <a:gd name="csY490" fmla="*/ 23438 h 381257"/>
                  <a:gd name="csX491" fmla="*/ 159929 w 303561"/>
                  <a:gd name="csY491" fmla="*/ 25290 h 381257"/>
                  <a:gd name="csX492" fmla="*/ 159592 w 303561"/>
                  <a:gd name="csY492" fmla="*/ 25290 h 381257"/>
                  <a:gd name="csX493" fmla="*/ 159592 w 303561"/>
                  <a:gd name="csY493" fmla="*/ 25964 h 381257"/>
                  <a:gd name="csX494" fmla="*/ 159255 w 303561"/>
                  <a:gd name="csY494" fmla="*/ 25964 h 381257"/>
                  <a:gd name="csX495" fmla="*/ 158582 w 303561"/>
                  <a:gd name="csY495" fmla="*/ 28826 h 381257"/>
                  <a:gd name="csX496" fmla="*/ 158245 w 303561"/>
                  <a:gd name="csY496" fmla="*/ 28826 h 381257"/>
                  <a:gd name="csX497" fmla="*/ 158245 w 303561"/>
                  <a:gd name="csY497" fmla="*/ 29500 h 381257"/>
                  <a:gd name="csX498" fmla="*/ 157908 w 303561"/>
                  <a:gd name="csY498" fmla="*/ 29500 h 381257"/>
                  <a:gd name="csX499" fmla="*/ 157908 w 303561"/>
                  <a:gd name="csY499" fmla="*/ 30510 h 381257"/>
                  <a:gd name="csX500" fmla="*/ 157572 w 303561"/>
                  <a:gd name="csY500" fmla="*/ 30510 h 381257"/>
                  <a:gd name="csX501" fmla="*/ 157572 w 303561"/>
                  <a:gd name="csY501" fmla="*/ 31184 h 381257"/>
                  <a:gd name="csX502" fmla="*/ 157235 w 303561"/>
                  <a:gd name="csY502" fmla="*/ 31184 h 381257"/>
                  <a:gd name="csX503" fmla="*/ 156898 w 303561"/>
                  <a:gd name="csY503" fmla="*/ 33036 h 381257"/>
                  <a:gd name="csX504" fmla="*/ 156561 w 303561"/>
                  <a:gd name="csY504" fmla="*/ 33036 h 381257"/>
                  <a:gd name="csX505" fmla="*/ 156561 w 303561"/>
                  <a:gd name="csY505" fmla="*/ 33709 h 381257"/>
                  <a:gd name="csX506" fmla="*/ 156224 w 303561"/>
                  <a:gd name="csY506" fmla="*/ 33709 h 381257"/>
                  <a:gd name="csX507" fmla="*/ 156224 w 303561"/>
                  <a:gd name="csY507" fmla="*/ 34720 h 381257"/>
                  <a:gd name="csX508" fmla="*/ 155888 w 303561"/>
                  <a:gd name="csY508" fmla="*/ 34720 h 381257"/>
                  <a:gd name="csX509" fmla="*/ 155551 w 303561"/>
                  <a:gd name="csY509" fmla="*/ 36235 h 381257"/>
                  <a:gd name="csX510" fmla="*/ 155214 w 303561"/>
                  <a:gd name="csY510" fmla="*/ 36235 h 381257"/>
                  <a:gd name="csX511" fmla="*/ 155214 w 303561"/>
                  <a:gd name="csY511" fmla="*/ 36909 h 381257"/>
                  <a:gd name="csX512" fmla="*/ 154877 w 303561"/>
                  <a:gd name="csY512" fmla="*/ 36909 h 381257"/>
                  <a:gd name="csX513" fmla="*/ 154877 w 303561"/>
                  <a:gd name="csY513" fmla="*/ 37919 h 381257"/>
                  <a:gd name="csX514" fmla="*/ 154541 w 303561"/>
                  <a:gd name="csY514" fmla="*/ 37919 h 381257"/>
                  <a:gd name="csX515" fmla="*/ 154541 w 303561"/>
                  <a:gd name="csY515" fmla="*/ 38593 h 381257"/>
                  <a:gd name="csX516" fmla="*/ 154204 w 303561"/>
                  <a:gd name="csY516" fmla="*/ 38593 h 381257"/>
                  <a:gd name="csX517" fmla="*/ 154204 w 303561"/>
                  <a:gd name="csY517" fmla="*/ 39603 h 381257"/>
                  <a:gd name="csX518" fmla="*/ 153867 w 303561"/>
                  <a:gd name="csY518" fmla="*/ 39603 h 381257"/>
                  <a:gd name="csX519" fmla="*/ 153530 w 303561"/>
                  <a:gd name="csY519" fmla="*/ 40782 h 381257"/>
                  <a:gd name="csX520" fmla="*/ 153193 w 303561"/>
                  <a:gd name="csY520" fmla="*/ 40782 h 381257"/>
                  <a:gd name="csX521" fmla="*/ 153193 w 303561"/>
                  <a:gd name="csY521" fmla="*/ 41792 h 381257"/>
                  <a:gd name="csX522" fmla="*/ 152857 w 303561"/>
                  <a:gd name="csY522" fmla="*/ 41792 h 381257"/>
                  <a:gd name="csX523" fmla="*/ 152857 w 303561"/>
                  <a:gd name="csY523" fmla="*/ 42465 h 381257"/>
                  <a:gd name="csX524" fmla="*/ 152520 w 303561"/>
                  <a:gd name="csY524" fmla="*/ 42465 h 381257"/>
                  <a:gd name="csX525" fmla="*/ 152520 w 303561"/>
                  <a:gd name="csY525" fmla="*/ 43476 h 381257"/>
                  <a:gd name="csX526" fmla="*/ 152183 w 303561"/>
                  <a:gd name="csY526" fmla="*/ 43476 h 381257"/>
                  <a:gd name="csX527" fmla="*/ 151846 w 303561"/>
                  <a:gd name="csY527" fmla="*/ 44654 h 381257"/>
                  <a:gd name="csX528" fmla="*/ 151510 w 303561"/>
                  <a:gd name="csY528" fmla="*/ 44654 h 381257"/>
                  <a:gd name="csX529" fmla="*/ 151510 w 303561"/>
                  <a:gd name="csY529" fmla="*/ 45665 h 381257"/>
                  <a:gd name="csX530" fmla="*/ 151173 w 303561"/>
                  <a:gd name="csY530" fmla="*/ 45665 h 381257"/>
                  <a:gd name="csX531" fmla="*/ 151173 w 303561"/>
                  <a:gd name="csY531" fmla="*/ 46338 h 381257"/>
                  <a:gd name="csX532" fmla="*/ 150836 w 303561"/>
                  <a:gd name="csY532" fmla="*/ 46338 h 381257"/>
                  <a:gd name="csX533" fmla="*/ 150836 w 303561"/>
                  <a:gd name="csY533" fmla="*/ 47349 h 381257"/>
                  <a:gd name="csX534" fmla="*/ 150499 w 303561"/>
                  <a:gd name="csY534" fmla="*/ 47349 h 381257"/>
                  <a:gd name="csX535" fmla="*/ 150163 w 303561"/>
                  <a:gd name="csY535" fmla="*/ 48527 h 381257"/>
                  <a:gd name="csX536" fmla="*/ 149826 w 303561"/>
                  <a:gd name="csY536" fmla="*/ 48527 h 381257"/>
                  <a:gd name="csX537" fmla="*/ 149826 w 303561"/>
                  <a:gd name="csY537" fmla="*/ 49538 h 381257"/>
                  <a:gd name="csX538" fmla="*/ 149489 w 303561"/>
                  <a:gd name="csY538" fmla="*/ 49538 h 381257"/>
                  <a:gd name="csX539" fmla="*/ 149152 w 303561"/>
                  <a:gd name="csY539" fmla="*/ 50716 h 381257"/>
                  <a:gd name="csX540" fmla="*/ 148815 w 303561"/>
                  <a:gd name="csY540" fmla="*/ 50716 h 381257"/>
                  <a:gd name="csX541" fmla="*/ 148815 w 303561"/>
                  <a:gd name="csY541" fmla="*/ 51727 h 381257"/>
                  <a:gd name="csX542" fmla="*/ 148479 w 303561"/>
                  <a:gd name="csY542" fmla="*/ 51727 h 381257"/>
                  <a:gd name="csX543" fmla="*/ 148479 w 303561"/>
                  <a:gd name="csY543" fmla="*/ 52400 h 381257"/>
                  <a:gd name="csX544" fmla="*/ 148142 w 303561"/>
                  <a:gd name="csY544" fmla="*/ 52400 h 381257"/>
                  <a:gd name="csX545" fmla="*/ 148142 w 303561"/>
                  <a:gd name="csY545" fmla="*/ 53410 h 381257"/>
                  <a:gd name="csX546" fmla="*/ 147805 w 303561"/>
                  <a:gd name="csY546" fmla="*/ 53410 h 381257"/>
                  <a:gd name="csX547" fmla="*/ 147468 w 303561"/>
                  <a:gd name="csY547" fmla="*/ 54589 h 381257"/>
                  <a:gd name="csX548" fmla="*/ 147132 w 303561"/>
                  <a:gd name="csY548" fmla="*/ 54589 h 381257"/>
                  <a:gd name="csX549" fmla="*/ 147132 w 303561"/>
                  <a:gd name="csY549" fmla="*/ 55600 h 381257"/>
                  <a:gd name="csX550" fmla="*/ 146795 w 303561"/>
                  <a:gd name="csY550" fmla="*/ 55600 h 381257"/>
                  <a:gd name="csX551" fmla="*/ 146458 w 303561"/>
                  <a:gd name="csY551" fmla="*/ 56778 h 381257"/>
                  <a:gd name="csX552" fmla="*/ 146121 w 303561"/>
                  <a:gd name="csY552" fmla="*/ 56778 h 381257"/>
                  <a:gd name="csX553" fmla="*/ 146121 w 303561"/>
                  <a:gd name="csY553" fmla="*/ 57788 h 381257"/>
                  <a:gd name="csX554" fmla="*/ 145784 w 303561"/>
                  <a:gd name="csY554" fmla="*/ 57788 h 381257"/>
                  <a:gd name="csX555" fmla="*/ 145448 w 303561"/>
                  <a:gd name="csY555" fmla="*/ 58967 h 381257"/>
                  <a:gd name="csX556" fmla="*/ 145111 w 303561"/>
                  <a:gd name="csY556" fmla="*/ 58967 h 381257"/>
                  <a:gd name="csX557" fmla="*/ 145111 w 303561"/>
                  <a:gd name="csY557" fmla="*/ 59978 h 381257"/>
                  <a:gd name="csX558" fmla="*/ 144774 w 303561"/>
                  <a:gd name="csY558" fmla="*/ 59978 h 381257"/>
                  <a:gd name="csX559" fmla="*/ 144437 w 303561"/>
                  <a:gd name="csY559" fmla="*/ 61156 h 381257"/>
                  <a:gd name="csX560" fmla="*/ 144101 w 303561"/>
                  <a:gd name="csY560" fmla="*/ 61156 h 381257"/>
                  <a:gd name="csX561" fmla="*/ 144101 w 303561"/>
                  <a:gd name="csY561" fmla="*/ 62167 h 381257"/>
                  <a:gd name="csX562" fmla="*/ 143764 w 303561"/>
                  <a:gd name="csY562" fmla="*/ 62167 h 381257"/>
                  <a:gd name="csX563" fmla="*/ 143427 w 303561"/>
                  <a:gd name="csY563" fmla="*/ 63345 h 381257"/>
                  <a:gd name="csX564" fmla="*/ 143090 w 303561"/>
                  <a:gd name="csY564" fmla="*/ 63345 h 381257"/>
                  <a:gd name="csX565" fmla="*/ 143090 w 303561"/>
                  <a:gd name="csY565" fmla="*/ 64019 h 381257"/>
                  <a:gd name="csX566" fmla="*/ 142754 w 303561"/>
                  <a:gd name="csY566" fmla="*/ 64019 h 381257"/>
                  <a:gd name="csX567" fmla="*/ 142754 w 303561"/>
                  <a:gd name="csY567" fmla="*/ 65029 h 381257"/>
                  <a:gd name="csX568" fmla="*/ 142417 w 303561"/>
                  <a:gd name="csY568" fmla="*/ 65029 h 381257"/>
                  <a:gd name="csX569" fmla="*/ 142080 w 303561"/>
                  <a:gd name="csY569" fmla="*/ 66208 h 381257"/>
                  <a:gd name="csX570" fmla="*/ 141743 w 303561"/>
                  <a:gd name="csY570" fmla="*/ 66208 h 381257"/>
                  <a:gd name="csX571" fmla="*/ 141743 w 303561"/>
                  <a:gd name="csY571" fmla="*/ 67218 h 381257"/>
                  <a:gd name="csX572" fmla="*/ 141407 w 303561"/>
                  <a:gd name="csY572" fmla="*/ 67218 h 381257"/>
                  <a:gd name="csX573" fmla="*/ 141070 w 303561"/>
                  <a:gd name="csY573" fmla="*/ 68397 h 381257"/>
                  <a:gd name="csX574" fmla="*/ 140733 w 303561"/>
                  <a:gd name="csY574" fmla="*/ 68397 h 381257"/>
                  <a:gd name="csX575" fmla="*/ 140733 w 303561"/>
                  <a:gd name="csY575" fmla="*/ 69407 h 381257"/>
                  <a:gd name="csX576" fmla="*/ 140396 w 303561"/>
                  <a:gd name="csY576" fmla="*/ 69407 h 381257"/>
                  <a:gd name="csX577" fmla="*/ 140059 w 303561"/>
                  <a:gd name="csY577" fmla="*/ 70586 h 381257"/>
                  <a:gd name="csX578" fmla="*/ 139723 w 303561"/>
                  <a:gd name="csY578" fmla="*/ 70586 h 381257"/>
                  <a:gd name="csX579" fmla="*/ 139723 w 303561"/>
                  <a:gd name="csY579" fmla="*/ 71259 h 381257"/>
                  <a:gd name="csX580" fmla="*/ 139386 w 303561"/>
                  <a:gd name="csY580" fmla="*/ 71259 h 381257"/>
                  <a:gd name="csX581" fmla="*/ 139386 w 303561"/>
                  <a:gd name="csY581" fmla="*/ 72270 h 381257"/>
                  <a:gd name="csX582" fmla="*/ 139049 w 303561"/>
                  <a:gd name="csY582" fmla="*/ 72270 h 381257"/>
                  <a:gd name="csX583" fmla="*/ 138712 w 303561"/>
                  <a:gd name="csY583" fmla="*/ 73617 h 381257"/>
                  <a:gd name="csX584" fmla="*/ 138376 w 303561"/>
                  <a:gd name="csY584" fmla="*/ 73617 h 381257"/>
                  <a:gd name="csX585" fmla="*/ 138376 w 303561"/>
                  <a:gd name="csY585" fmla="*/ 74627 h 381257"/>
                  <a:gd name="csX586" fmla="*/ 138039 w 303561"/>
                  <a:gd name="csY586" fmla="*/ 74627 h 381257"/>
                  <a:gd name="csX587" fmla="*/ 137702 w 303561"/>
                  <a:gd name="csY587" fmla="*/ 75806 h 381257"/>
                  <a:gd name="csX588" fmla="*/ 137365 w 303561"/>
                  <a:gd name="csY588" fmla="*/ 75806 h 381257"/>
                  <a:gd name="csX589" fmla="*/ 137365 w 303561"/>
                  <a:gd name="csY589" fmla="*/ 76479 h 381257"/>
                  <a:gd name="csX590" fmla="*/ 137028 w 303561"/>
                  <a:gd name="csY590" fmla="*/ 76479 h 381257"/>
                  <a:gd name="csX591" fmla="*/ 137028 w 303561"/>
                  <a:gd name="csY591" fmla="*/ 77490 h 381257"/>
                  <a:gd name="csX592" fmla="*/ 136692 w 303561"/>
                  <a:gd name="csY592" fmla="*/ 77490 h 381257"/>
                  <a:gd name="csX593" fmla="*/ 136355 w 303561"/>
                  <a:gd name="csY593" fmla="*/ 78668 h 381257"/>
                  <a:gd name="csX594" fmla="*/ 136018 w 303561"/>
                  <a:gd name="csY594" fmla="*/ 78668 h 381257"/>
                  <a:gd name="csX595" fmla="*/ 136018 w 303561"/>
                  <a:gd name="csY595" fmla="*/ 79679 h 381257"/>
                  <a:gd name="csX596" fmla="*/ 135681 w 303561"/>
                  <a:gd name="csY596" fmla="*/ 79679 h 381257"/>
                  <a:gd name="csX597" fmla="*/ 135345 w 303561"/>
                  <a:gd name="csY597" fmla="*/ 80857 h 381257"/>
                  <a:gd name="csX598" fmla="*/ 135008 w 303561"/>
                  <a:gd name="csY598" fmla="*/ 80857 h 381257"/>
                  <a:gd name="csX599" fmla="*/ 135008 w 303561"/>
                  <a:gd name="csY599" fmla="*/ 81868 h 381257"/>
                  <a:gd name="csX600" fmla="*/ 134671 w 303561"/>
                  <a:gd name="csY600" fmla="*/ 81868 h 381257"/>
                  <a:gd name="csX601" fmla="*/ 134334 w 303561"/>
                  <a:gd name="csY601" fmla="*/ 83215 h 381257"/>
                  <a:gd name="csX602" fmla="*/ 133998 w 303561"/>
                  <a:gd name="csY602" fmla="*/ 83215 h 381257"/>
                  <a:gd name="csX603" fmla="*/ 133998 w 303561"/>
                  <a:gd name="csY603" fmla="*/ 84225 h 381257"/>
                  <a:gd name="csX604" fmla="*/ 133661 w 303561"/>
                  <a:gd name="csY604" fmla="*/ 84225 h 381257"/>
                  <a:gd name="csX605" fmla="*/ 133324 w 303561"/>
                  <a:gd name="csY605" fmla="*/ 85404 h 381257"/>
                  <a:gd name="csX606" fmla="*/ 132987 w 303561"/>
                  <a:gd name="csY606" fmla="*/ 85404 h 381257"/>
                  <a:gd name="csX607" fmla="*/ 132987 w 303561"/>
                  <a:gd name="csY607" fmla="*/ 86414 h 381257"/>
                  <a:gd name="csX608" fmla="*/ 132650 w 303561"/>
                  <a:gd name="csY608" fmla="*/ 86414 h 381257"/>
                  <a:gd name="csX609" fmla="*/ 132314 w 303561"/>
                  <a:gd name="csY609" fmla="*/ 87593 h 381257"/>
                  <a:gd name="csX610" fmla="*/ 131977 w 303561"/>
                  <a:gd name="csY610" fmla="*/ 87593 h 381257"/>
                  <a:gd name="csX611" fmla="*/ 131977 w 303561"/>
                  <a:gd name="csY611" fmla="*/ 88266 h 381257"/>
                  <a:gd name="csX612" fmla="*/ 131640 w 303561"/>
                  <a:gd name="csY612" fmla="*/ 88266 h 381257"/>
                  <a:gd name="csX613" fmla="*/ 131640 w 303561"/>
                  <a:gd name="csY613" fmla="*/ 89277 h 381257"/>
                  <a:gd name="csX614" fmla="*/ 131303 w 303561"/>
                  <a:gd name="csY614" fmla="*/ 89277 h 381257"/>
                  <a:gd name="csX615" fmla="*/ 130967 w 303561"/>
                  <a:gd name="csY615" fmla="*/ 90455 h 381257"/>
                  <a:gd name="csX616" fmla="*/ 130630 w 303561"/>
                  <a:gd name="csY616" fmla="*/ 90455 h 381257"/>
                  <a:gd name="csX617" fmla="*/ 130630 w 303561"/>
                  <a:gd name="csY617" fmla="*/ 91466 h 381257"/>
                  <a:gd name="csX618" fmla="*/ 130293 w 303561"/>
                  <a:gd name="csY618" fmla="*/ 91466 h 381257"/>
                  <a:gd name="csX619" fmla="*/ 129956 w 303561"/>
                  <a:gd name="csY619" fmla="*/ 92644 h 381257"/>
                  <a:gd name="csX620" fmla="*/ 129619 w 303561"/>
                  <a:gd name="csY620" fmla="*/ 92644 h 381257"/>
                  <a:gd name="csX621" fmla="*/ 129619 w 303561"/>
                  <a:gd name="csY621" fmla="*/ 93655 h 381257"/>
                  <a:gd name="csX622" fmla="*/ 129283 w 303561"/>
                  <a:gd name="csY622" fmla="*/ 93655 h 381257"/>
                  <a:gd name="csX623" fmla="*/ 128946 w 303561"/>
                  <a:gd name="csY623" fmla="*/ 94833 h 381257"/>
                  <a:gd name="csX624" fmla="*/ 128609 w 303561"/>
                  <a:gd name="csY624" fmla="*/ 94833 h 381257"/>
                  <a:gd name="csX625" fmla="*/ 128609 w 303561"/>
                  <a:gd name="csY625" fmla="*/ 95507 h 381257"/>
                  <a:gd name="csX626" fmla="*/ 128272 w 303561"/>
                  <a:gd name="csY626" fmla="*/ 95507 h 381257"/>
                  <a:gd name="csX627" fmla="*/ 128272 w 303561"/>
                  <a:gd name="csY627" fmla="*/ 96517 h 381257"/>
                  <a:gd name="csX628" fmla="*/ 127936 w 303561"/>
                  <a:gd name="csY628" fmla="*/ 96517 h 381257"/>
                  <a:gd name="csX629" fmla="*/ 127599 w 303561"/>
                  <a:gd name="csY629" fmla="*/ 97696 h 381257"/>
                  <a:gd name="csX630" fmla="*/ 127262 w 303561"/>
                  <a:gd name="csY630" fmla="*/ 97696 h 381257"/>
                  <a:gd name="csX631" fmla="*/ 127262 w 303561"/>
                  <a:gd name="csY631" fmla="*/ 98706 h 381257"/>
                  <a:gd name="csX632" fmla="*/ 126925 w 303561"/>
                  <a:gd name="csY632" fmla="*/ 98706 h 381257"/>
                  <a:gd name="csX633" fmla="*/ 126588 w 303561"/>
                  <a:gd name="csY633" fmla="*/ 99885 h 381257"/>
                  <a:gd name="csX634" fmla="*/ 126252 w 303561"/>
                  <a:gd name="csY634" fmla="*/ 99885 h 381257"/>
                  <a:gd name="csX635" fmla="*/ 126252 w 303561"/>
                  <a:gd name="csY635" fmla="*/ 100895 h 381257"/>
                  <a:gd name="csX636" fmla="*/ 125915 w 303561"/>
                  <a:gd name="csY636" fmla="*/ 100895 h 381257"/>
                  <a:gd name="csX637" fmla="*/ 125578 w 303561"/>
                  <a:gd name="csY637" fmla="*/ 102074 h 381257"/>
                  <a:gd name="csX638" fmla="*/ 125242 w 303561"/>
                  <a:gd name="csY638" fmla="*/ 102074 h 381257"/>
                  <a:gd name="csX639" fmla="*/ 125242 w 303561"/>
                  <a:gd name="csY639" fmla="*/ 102747 h 381257"/>
                  <a:gd name="csX640" fmla="*/ 124905 w 303561"/>
                  <a:gd name="csY640" fmla="*/ 102747 h 381257"/>
                  <a:gd name="csX641" fmla="*/ 124905 w 303561"/>
                  <a:gd name="csY641" fmla="*/ 103758 h 381257"/>
                  <a:gd name="csX642" fmla="*/ 124568 w 303561"/>
                  <a:gd name="csY642" fmla="*/ 103758 h 381257"/>
                  <a:gd name="csX643" fmla="*/ 124231 w 303561"/>
                  <a:gd name="csY643" fmla="*/ 104937 h 381257"/>
                  <a:gd name="csX644" fmla="*/ 123894 w 303561"/>
                  <a:gd name="csY644" fmla="*/ 104937 h 381257"/>
                  <a:gd name="csX645" fmla="*/ 123894 w 303561"/>
                  <a:gd name="csY645" fmla="*/ 105610 h 381257"/>
                  <a:gd name="csX646" fmla="*/ 123558 w 303561"/>
                  <a:gd name="csY646" fmla="*/ 105610 h 381257"/>
                  <a:gd name="csX647" fmla="*/ 123558 w 303561"/>
                  <a:gd name="csY647" fmla="*/ 106620 h 381257"/>
                  <a:gd name="csX648" fmla="*/ 123221 w 303561"/>
                  <a:gd name="csY648" fmla="*/ 106620 h 381257"/>
                  <a:gd name="csX649" fmla="*/ 122884 w 303561"/>
                  <a:gd name="csY649" fmla="*/ 107799 h 381257"/>
                  <a:gd name="csX650" fmla="*/ 122547 w 303561"/>
                  <a:gd name="csY650" fmla="*/ 107799 h 381257"/>
                  <a:gd name="csX651" fmla="*/ 122547 w 303561"/>
                  <a:gd name="csY651" fmla="*/ 108809 h 381257"/>
                  <a:gd name="csX652" fmla="*/ 122211 w 303561"/>
                  <a:gd name="csY652" fmla="*/ 108809 h 381257"/>
                  <a:gd name="csX653" fmla="*/ 122211 w 303561"/>
                  <a:gd name="csY653" fmla="*/ 109483 h 381257"/>
                  <a:gd name="csX654" fmla="*/ 121874 w 303561"/>
                  <a:gd name="csY654" fmla="*/ 109483 h 381257"/>
                  <a:gd name="csX655" fmla="*/ 121874 w 303561"/>
                  <a:gd name="csY655" fmla="*/ 110156 h 381257"/>
                  <a:gd name="csX656" fmla="*/ 121537 w 303561"/>
                  <a:gd name="csY656" fmla="*/ 110156 h 381257"/>
                  <a:gd name="csX657" fmla="*/ 121537 w 303561"/>
                  <a:gd name="csY657" fmla="*/ 110830 h 381257"/>
                  <a:gd name="csX658" fmla="*/ 121200 w 303561"/>
                  <a:gd name="csY658" fmla="*/ 110830 h 381257"/>
                  <a:gd name="csX659" fmla="*/ 121200 w 303561"/>
                  <a:gd name="csY659" fmla="*/ 111840 h 381257"/>
                  <a:gd name="csX660" fmla="*/ 120863 w 303561"/>
                  <a:gd name="csY660" fmla="*/ 111840 h 381257"/>
                  <a:gd name="csX661" fmla="*/ 120527 w 303561"/>
                  <a:gd name="csY661" fmla="*/ 113019 h 381257"/>
                  <a:gd name="csX662" fmla="*/ 120190 w 303561"/>
                  <a:gd name="csY662" fmla="*/ 113019 h 381257"/>
                  <a:gd name="csX663" fmla="*/ 120190 w 303561"/>
                  <a:gd name="csY663" fmla="*/ 113693 h 381257"/>
                  <a:gd name="csX664" fmla="*/ 119853 w 303561"/>
                  <a:gd name="csY664" fmla="*/ 113693 h 381257"/>
                  <a:gd name="csX665" fmla="*/ 119853 w 303561"/>
                  <a:gd name="csY665" fmla="*/ 114703 h 381257"/>
                  <a:gd name="csX666" fmla="*/ 119516 w 303561"/>
                  <a:gd name="csY666" fmla="*/ 114703 h 381257"/>
                  <a:gd name="csX667" fmla="*/ 119180 w 303561"/>
                  <a:gd name="csY667" fmla="*/ 115882 h 381257"/>
                  <a:gd name="csX668" fmla="*/ 118843 w 303561"/>
                  <a:gd name="csY668" fmla="*/ 115882 h 381257"/>
                  <a:gd name="csX669" fmla="*/ 118843 w 303561"/>
                  <a:gd name="csY669" fmla="*/ 116892 h 381257"/>
                  <a:gd name="csX670" fmla="*/ 118506 w 303561"/>
                  <a:gd name="csY670" fmla="*/ 116892 h 381257"/>
                  <a:gd name="csX671" fmla="*/ 118169 w 303561"/>
                  <a:gd name="csY671" fmla="*/ 118071 h 381257"/>
                  <a:gd name="csX672" fmla="*/ 117832 w 303561"/>
                  <a:gd name="csY672" fmla="*/ 118071 h 381257"/>
                  <a:gd name="csX673" fmla="*/ 117832 w 303561"/>
                  <a:gd name="csY673" fmla="*/ 118744 h 381257"/>
                  <a:gd name="csX674" fmla="*/ 117496 w 303561"/>
                  <a:gd name="csY674" fmla="*/ 118744 h 381257"/>
                  <a:gd name="csX675" fmla="*/ 117496 w 303561"/>
                  <a:gd name="csY675" fmla="*/ 119754 h 381257"/>
                  <a:gd name="csX676" fmla="*/ 117159 w 303561"/>
                  <a:gd name="csY676" fmla="*/ 119754 h 381257"/>
                  <a:gd name="csX677" fmla="*/ 116822 w 303561"/>
                  <a:gd name="csY677" fmla="*/ 120933 h 381257"/>
                  <a:gd name="csX678" fmla="*/ 116485 w 303561"/>
                  <a:gd name="csY678" fmla="*/ 120933 h 381257"/>
                  <a:gd name="csX679" fmla="*/ 116485 w 303561"/>
                  <a:gd name="csY679" fmla="*/ 121943 h 381257"/>
                  <a:gd name="csX680" fmla="*/ 116149 w 303561"/>
                  <a:gd name="csY680" fmla="*/ 121943 h 381257"/>
                  <a:gd name="csX681" fmla="*/ 115812 w 303561"/>
                  <a:gd name="csY681" fmla="*/ 123122 h 381257"/>
                  <a:gd name="csX682" fmla="*/ 115475 w 303561"/>
                  <a:gd name="csY682" fmla="*/ 123122 h 381257"/>
                  <a:gd name="csX683" fmla="*/ 115475 w 303561"/>
                  <a:gd name="csY683" fmla="*/ 123796 h 381257"/>
                  <a:gd name="csX684" fmla="*/ 115138 w 303561"/>
                  <a:gd name="csY684" fmla="*/ 123796 h 381257"/>
                  <a:gd name="csX685" fmla="*/ 115138 w 303561"/>
                  <a:gd name="csY685" fmla="*/ 124806 h 381257"/>
                  <a:gd name="csX686" fmla="*/ 114802 w 303561"/>
                  <a:gd name="csY686" fmla="*/ 124806 h 381257"/>
                  <a:gd name="csX687" fmla="*/ 114465 w 303561"/>
                  <a:gd name="csY687" fmla="*/ 125985 h 381257"/>
                  <a:gd name="csX688" fmla="*/ 114128 w 303561"/>
                  <a:gd name="csY688" fmla="*/ 125985 h 381257"/>
                  <a:gd name="csX689" fmla="*/ 114128 w 303561"/>
                  <a:gd name="csY689" fmla="*/ 126658 h 381257"/>
                  <a:gd name="csX690" fmla="*/ 113791 w 303561"/>
                  <a:gd name="csY690" fmla="*/ 126658 h 381257"/>
                  <a:gd name="csX691" fmla="*/ 113791 w 303561"/>
                  <a:gd name="csY691" fmla="*/ 127669 h 381257"/>
                  <a:gd name="csX692" fmla="*/ 113454 w 303561"/>
                  <a:gd name="csY692" fmla="*/ 127669 h 381257"/>
                  <a:gd name="csX693" fmla="*/ 113118 w 303561"/>
                  <a:gd name="csY693" fmla="*/ 128847 h 381257"/>
                  <a:gd name="csX694" fmla="*/ 112781 w 303561"/>
                  <a:gd name="csY694" fmla="*/ 128847 h 381257"/>
                  <a:gd name="csX695" fmla="*/ 112781 w 303561"/>
                  <a:gd name="csY695" fmla="*/ 129521 h 381257"/>
                  <a:gd name="csX696" fmla="*/ 112444 w 303561"/>
                  <a:gd name="csY696" fmla="*/ 129521 h 381257"/>
                  <a:gd name="csX697" fmla="*/ 112444 w 303561"/>
                  <a:gd name="csY697" fmla="*/ 130531 h 381257"/>
                  <a:gd name="csX698" fmla="*/ 112107 w 303561"/>
                  <a:gd name="csY698" fmla="*/ 130531 h 381257"/>
                  <a:gd name="csX699" fmla="*/ 111771 w 303561"/>
                  <a:gd name="csY699" fmla="*/ 131710 h 381257"/>
                  <a:gd name="csX700" fmla="*/ 111434 w 303561"/>
                  <a:gd name="csY700" fmla="*/ 131710 h 381257"/>
                  <a:gd name="csX701" fmla="*/ 111434 w 303561"/>
                  <a:gd name="csY701" fmla="*/ 132383 h 381257"/>
                  <a:gd name="csX702" fmla="*/ 111097 w 303561"/>
                  <a:gd name="csY702" fmla="*/ 132383 h 381257"/>
                  <a:gd name="csX703" fmla="*/ 111097 w 303561"/>
                  <a:gd name="csY703" fmla="*/ 133225 h 381257"/>
                  <a:gd name="csX704" fmla="*/ 110760 w 303561"/>
                  <a:gd name="csY704" fmla="*/ 133225 h 381257"/>
                  <a:gd name="csX705" fmla="*/ 110423 w 303561"/>
                  <a:gd name="csY705" fmla="*/ 134572 h 381257"/>
                  <a:gd name="csX706" fmla="*/ 110087 w 303561"/>
                  <a:gd name="csY706" fmla="*/ 134572 h 381257"/>
                  <a:gd name="csX707" fmla="*/ 108908 w 303561"/>
                  <a:gd name="csY707" fmla="*/ 138277 h 381257"/>
                  <a:gd name="csX708" fmla="*/ 108571 w 303561"/>
                  <a:gd name="csY708" fmla="*/ 138277 h 381257"/>
                  <a:gd name="csX709" fmla="*/ 108235 w 303561"/>
                  <a:gd name="csY709" fmla="*/ 139456 h 381257"/>
                  <a:gd name="csX710" fmla="*/ 107898 w 303561"/>
                  <a:gd name="csY710" fmla="*/ 139456 h 381257"/>
                  <a:gd name="csX711" fmla="*/ 107898 w 303561"/>
                  <a:gd name="csY711" fmla="*/ 140129 h 381257"/>
                  <a:gd name="csX712" fmla="*/ 107561 w 303561"/>
                  <a:gd name="csY712" fmla="*/ 140129 h 381257"/>
                  <a:gd name="csX713" fmla="*/ 107561 w 303561"/>
                  <a:gd name="csY713" fmla="*/ 141139 h 381257"/>
                  <a:gd name="csX714" fmla="*/ 107224 w 303561"/>
                  <a:gd name="csY714" fmla="*/ 141139 h 381257"/>
                  <a:gd name="csX715" fmla="*/ 106551 w 303561"/>
                  <a:gd name="csY715" fmla="*/ 142992 h 381257"/>
                  <a:gd name="csX716" fmla="*/ 106214 w 303561"/>
                  <a:gd name="csY716" fmla="*/ 142992 h 381257"/>
                  <a:gd name="csX717" fmla="*/ 106214 w 303561"/>
                  <a:gd name="csY717" fmla="*/ 143665 h 381257"/>
                  <a:gd name="csX718" fmla="*/ 105877 w 303561"/>
                  <a:gd name="csY718" fmla="*/ 143665 h 381257"/>
                  <a:gd name="csX719" fmla="*/ 105877 w 303561"/>
                  <a:gd name="csY719" fmla="*/ 144676 h 381257"/>
                  <a:gd name="csX720" fmla="*/ 105540 w 303561"/>
                  <a:gd name="csY720" fmla="*/ 144676 h 381257"/>
                  <a:gd name="csX721" fmla="*/ 104867 w 303561"/>
                  <a:gd name="csY721" fmla="*/ 146528 h 381257"/>
                  <a:gd name="csX722" fmla="*/ 104530 w 303561"/>
                  <a:gd name="csY722" fmla="*/ 146528 h 381257"/>
                  <a:gd name="csX723" fmla="*/ 104530 w 303561"/>
                  <a:gd name="csY723" fmla="*/ 147201 h 381257"/>
                  <a:gd name="csX724" fmla="*/ 104193 w 303561"/>
                  <a:gd name="csY724" fmla="*/ 147201 h 381257"/>
                  <a:gd name="csX725" fmla="*/ 104193 w 303561"/>
                  <a:gd name="csY725" fmla="*/ 147875 h 381257"/>
                  <a:gd name="csX726" fmla="*/ 103856 w 303561"/>
                  <a:gd name="csY726" fmla="*/ 147875 h 381257"/>
                  <a:gd name="csX727" fmla="*/ 103856 w 303561"/>
                  <a:gd name="csY727" fmla="*/ 148548 h 381257"/>
                  <a:gd name="csX728" fmla="*/ 103520 w 303561"/>
                  <a:gd name="csY728" fmla="*/ 148548 h 381257"/>
                  <a:gd name="csX729" fmla="*/ 103520 w 303561"/>
                  <a:gd name="csY729" fmla="*/ 149222 h 381257"/>
                  <a:gd name="csX730" fmla="*/ 103183 w 303561"/>
                  <a:gd name="csY730" fmla="*/ 149222 h 381257"/>
                  <a:gd name="csX731" fmla="*/ 103183 w 303561"/>
                  <a:gd name="csY731" fmla="*/ 149895 h 381257"/>
                  <a:gd name="csX732" fmla="*/ 102846 w 303561"/>
                  <a:gd name="csY732" fmla="*/ 149895 h 381257"/>
                  <a:gd name="csX733" fmla="*/ 102846 w 303561"/>
                  <a:gd name="csY733" fmla="*/ 150569 h 381257"/>
                  <a:gd name="csX734" fmla="*/ 102173 w 303561"/>
                  <a:gd name="csY734" fmla="*/ 150906 h 381257"/>
                  <a:gd name="csX735" fmla="*/ 101836 w 303561"/>
                  <a:gd name="csY735" fmla="*/ 152084 h 381257"/>
                  <a:gd name="csX736" fmla="*/ 100826 w 303561"/>
                  <a:gd name="csY736" fmla="*/ 152758 h 381257"/>
                  <a:gd name="csX737" fmla="*/ 100826 w 303561"/>
                  <a:gd name="csY737" fmla="*/ 153432 h 381257"/>
                  <a:gd name="csX738" fmla="*/ 99647 w 303561"/>
                  <a:gd name="csY738" fmla="*/ 154442 h 381257"/>
                  <a:gd name="csX739" fmla="*/ 97458 w 303561"/>
                  <a:gd name="csY739" fmla="*/ 156968 h 381257"/>
                  <a:gd name="csX740" fmla="*/ 96784 w 303561"/>
                  <a:gd name="csY740" fmla="*/ 156968 h 381257"/>
                  <a:gd name="csX741" fmla="*/ 96448 w 303561"/>
                  <a:gd name="csY741" fmla="*/ 157641 h 381257"/>
                  <a:gd name="csX742" fmla="*/ 95774 w 303561"/>
                  <a:gd name="csY742" fmla="*/ 157641 h 381257"/>
                  <a:gd name="csX743" fmla="*/ 95437 w 303561"/>
                  <a:gd name="csY743" fmla="*/ 158315 h 381257"/>
                  <a:gd name="csX744" fmla="*/ 94764 w 303561"/>
                  <a:gd name="csY744" fmla="*/ 158315 h 381257"/>
                  <a:gd name="csX745" fmla="*/ 94764 w 303561"/>
                  <a:gd name="csY745" fmla="*/ 158652 h 381257"/>
                  <a:gd name="csX746" fmla="*/ 94090 w 303561"/>
                  <a:gd name="csY746" fmla="*/ 158652 h 381257"/>
                  <a:gd name="csX747" fmla="*/ 94090 w 303561"/>
                  <a:gd name="csY747" fmla="*/ 158988 h 381257"/>
                  <a:gd name="csX748" fmla="*/ 93080 w 303561"/>
                  <a:gd name="csY748" fmla="*/ 158988 h 381257"/>
                  <a:gd name="csX749" fmla="*/ 93080 w 303561"/>
                  <a:gd name="csY749" fmla="*/ 159325 h 381257"/>
                  <a:gd name="csX750" fmla="*/ 92406 w 303561"/>
                  <a:gd name="csY750" fmla="*/ 159325 h 381257"/>
                  <a:gd name="csX751" fmla="*/ 92406 w 303561"/>
                  <a:gd name="csY751" fmla="*/ 159662 h 381257"/>
                  <a:gd name="csX752" fmla="*/ 91228 w 303561"/>
                  <a:gd name="csY752" fmla="*/ 159662 h 381257"/>
                  <a:gd name="csX753" fmla="*/ 72537 w 303561"/>
                  <a:gd name="csY753" fmla="*/ 157810 h 381257"/>
                  <a:gd name="csX754" fmla="*/ 72200 w 303561"/>
                  <a:gd name="csY754" fmla="*/ 157136 h 381257"/>
                  <a:gd name="csX755" fmla="*/ 71526 w 303561"/>
                  <a:gd name="csY755" fmla="*/ 157136 h 381257"/>
                  <a:gd name="csX756" fmla="*/ 70348 w 303561"/>
                  <a:gd name="csY756" fmla="*/ 155621 h 381257"/>
                  <a:gd name="csX757" fmla="*/ 69674 w 303561"/>
                  <a:gd name="csY757" fmla="*/ 155621 h 381257"/>
                  <a:gd name="csX758" fmla="*/ 68495 w 303561"/>
                  <a:gd name="csY758" fmla="*/ 154105 h 381257"/>
                  <a:gd name="csX759" fmla="*/ 67822 w 303561"/>
                  <a:gd name="csY759" fmla="*/ 153768 h 381257"/>
                  <a:gd name="csX760" fmla="*/ 67822 w 303561"/>
                  <a:gd name="csY760" fmla="*/ 153095 h 381257"/>
                  <a:gd name="csX761" fmla="*/ 64117 w 303561"/>
                  <a:gd name="csY761" fmla="*/ 149727 h 381257"/>
                  <a:gd name="csX762" fmla="*/ 59739 w 303561"/>
                  <a:gd name="csY762" fmla="*/ 145012 h 381257"/>
                  <a:gd name="csX763" fmla="*/ 59066 w 303561"/>
                  <a:gd name="csY763" fmla="*/ 145012 h 381257"/>
                  <a:gd name="csX764" fmla="*/ 57887 w 303561"/>
                  <a:gd name="csY764" fmla="*/ 143497 h 381257"/>
                  <a:gd name="csX765" fmla="*/ 57214 w 303561"/>
                  <a:gd name="csY765" fmla="*/ 143497 h 381257"/>
                  <a:gd name="csX766" fmla="*/ 56877 w 303561"/>
                  <a:gd name="csY766" fmla="*/ 142823 h 381257"/>
                  <a:gd name="csX767" fmla="*/ 56203 w 303561"/>
                  <a:gd name="csY767" fmla="*/ 142823 h 381257"/>
                  <a:gd name="csX768" fmla="*/ 55867 w 303561"/>
                  <a:gd name="csY768" fmla="*/ 142150 h 381257"/>
                  <a:gd name="csX769" fmla="*/ 54856 w 303561"/>
                  <a:gd name="csY769" fmla="*/ 141813 h 381257"/>
                  <a:gd name="csX770" fmla="*/ 54856 w 303561"/>
                  <a:gd name="csY770" fmla="*/ 141476 h 381257"/>
                  <a:gd name="csX771" fmla="*/ 53678 w 303561"/>
                  <a:gd name="csY771" fmla="*/ 141139 h 381257"/>
                  <a:gd name="csX772" fmla="*/ 53678 w 303561"/>
                  <a:gd name="csY772" fmla="*/ 140803 h 381257"/>
                  <a:gd name="csX773" fmla="*/ 51825 w 303561"/>
                  <a:gd name="csY773" fmla="*/ 140129 h 381257"/>
                  <a:gd name="csX774" fmla="*/ 51825 w 303561"/>
                  <a:gd name="csY774" fmla="*/ 139792 h 381257"/>
                  <a:gd name="csX775" fmla="*/ 49973 w 303561"/>
                  <a:gd name="csY775" fmla="*/ 139456 h 381257"/>
                  <a:gd name="csX776" fmla="*/ 49973 w 303561"/>
                  <a:gd name="csY776" fmla="*/ 139119 h 381257"/>
                  <a:gd name="csX777" fmla="*/ 48794 w 303561"/>
                  <a:gd name="csY777" fmla="*/ 139119 h 381257"/>
                  <a:gd name="csX778" fmla="*/ 48794 w 303561"/>
                  <a:gd name="csY778" fmla="*/ 138782 h 381257"/>
                  <a:gd name="csX779" fmla="*/ 45427 w 303561"/>
                  <a:gd name="csY779" fmla="*/ 139456 h 381257"/>
                  <a:gd name="csX780" fmla="*/ 44416 w 303561"/>
                  <a:gd name="csY780" fmla="*/ 139456 h 381257"/>
                  <a:gd name="csX781" fmla="*/ 44416 w 303561"/>
                  <a:gd name="csY781" fmla="*/ 139792 h 381257"/>
                  <a:gd name="csX782" fmla="*/ 43743 w 303561"/>
                  <a:gd name="csY782" fmla="*/ 139792 h 381257"/>
                  <a:gd name="csX783" fmla="*/ 43406 w 303561"/>
                  <a:gd name="csY783" fmla="*/ 140466 h 381257"/>
                  <a:gd name="csX784" fmla="*/ 42733 w 303561"/>
                  <a:gd name="csY784" fmla="*/ 140466 h 381257"/>
                  <a:gd name="csX785" fmla="*/ 40880 w 303561"/>
                  <a:gd name="csY785" fmla="*/ 142655 h 381257"/>
                  <a:gd name="csX786" fmla="*/ 40207 w 303561"/>
                  <a:gd name="csY786" fmla="*/ 142992 h 381257"/>
                  <a:gd name="csX787" fmla="*/ 39533 w 303561"/>
                  <a:gd name="csY787" fmla="*/ 144844 h 381257"/>
                  <a:gd name="csX788" fmla="*/ 39196 w 303561"/>
                  <a:gd name="csY788" fmla="*/ 144844 h 381257"/>
                  <a:gd name="csX789" fmla="*/ 39196 w 303561"/>
                  <a:gd name="csY789" fmla="*/ 146023 h 381257"/>
                  <a:gd name="csX790" fmla="*/ 38860 w 303561"/>
                  <a:gd name="csY790" fmla="*/ 146023 h 381257"/>
                  <a:gd name="csX791" fmla="*/ 39533 w 303561"/>
                  <a:gd name="csY791" fmla="*/ 150737 h 381257"/>
                  <a:gd name="csX792" fmla="*/ 39533 w 303561"/>
                  <a:gd name="csY792" fmla="*/ 151916 h 381257"/>
                  <a:gd name="csX793" fmla="*/ 39870 w 303561"/>
                  <a:gd name="csY793" fmla="*/ 151916 h 381257"/>
                  <a:gd name="csX794" fmla="*/ 40207 w 303561"/>
                  <a:gd name="csY794" fmla="*/ 153768 h 381257"/>
                  <a:gd name="csX795" fmla="*/ 40543 w 303561"/>
                  <a:gd name="csY795" fmla="*/ 153768 h 381257"/>
                  <a:gd name="csX796" fmla="*/ 40543 w 303561"/>
                  <a:gd name="csY796" fmla="*/ 154442 h 381257"/>
                  <a:gd name="csX797" fmla="*/ 40880 w 303561"/>
                  <a:gd name="csY797" fmla="*/ 154442 h 381257"/>
                  <a:gd name="csX798" fmla="*/ 40880 w 303561"/>
                  <a:gd name="csY798" fmla="*/ 155452 h 381257"/>
                  <a:gd name="csX799" fmla="*/ 41217 w 303561"/>
                  <a:gd name="csY799" fmla="*/ 155452 h 381257"/>
                  <a:gd name="csX800" fmla="*/ 41891 w 303561"/>
                  <a:gd name="csY800" fmla="*/ 157304 h 381257"/>
                  <a:gd name="csX801" fmla="*/ 42227 w 303561"/>
                  <a:gd name="csY801" fmla="*/ 157304 h 381257"/>
                  <a:gd name="csX802" fmla="*/ 66980 w 303561"/>
                  <a:gd name="csY802" fmla="*/ 178184 h 381257"/>
                  <a:gd name="csX803" fmla="*/ 82640 w 303561"/>
                  <a:gd name="csY803" fmla="*/ 183741 h 381257"/>
                  <a:gd name="csX804" fmla="*/ 83313 w 303561"/>
                  <a:gd name="csY804" fmla="*/ 193171 h 381257"/>
                  <a:gd name="csX805" fmla="*/ 82977 w 303561"/>
                  <a:gd name="csY805" fmla="*/ 193171 h 381257"/>
                  <a:gd name="csX806" fmla="*/ 82977 w 303561"/>
                  <a:gd name="csY806" fmla="*/ 194686 h 381257"/>
                  <a:gd name="csX807" fmla="*/ 82640 w 303561"/>
                  <a:gd name="csY807" fmla="*/ 194686 h 381257"/>
                  <a:gd name="csX808" fmla="*/ 82640 w 303561"/>
                  <a:gd name="csY808" fmla="*/ 195696 h 381257"/>
                  <a:gd name="csX809" fmla="*/ 82303 w 303561"/>
                  <a:gd name="csY809" fmla="*/ 195696 h 381257"/>
                  <a:gd name="csX810" fmla="*/ 81966 w 303561"/>
                  <a:gd name="csY810" fmla="*/ 197549 h 381257"/>
                  <a:gd name="csX811" fmla="*/ 81630 w 303561"/>
                  <a:gd name="csY811" fmla="*/ 197549 h 381257"/>
                  <a:gd name="csX812" fmla="*/ 81630 w 303561"/>
                  <a:gd name="csY812" fmla="*/ 198559 h 381257"/>
                  <a:gd name="csX813" fmla="*/ 81293 w 303561"/>
                  <a:gd name="csY813" fmla="*/ 198559 h 381257"/>
                  <a:gd name="csX814" fmla="*/ 80619 w 303561"/>
                  <a:gd name="csY814" fmla="*/ 200411 h 381257"/>
                  <a:gd name="csX815" fmla="*/ 80282 w 303561"/>
                  <a:gd name="csY815" fmla="*/ 200411 h 381257"/>
                  <a:gd name="csX816" fmla="*/ 80282 w 303561"/>
                  <a:gd name="csY816" fmla="*/ 201085 h 381257"/>
                  <a:gd name="csX817" fmla="*/ 79946 w 303561"/>
                  <a:gd name="csY817" fmla="*/ 201085 h 381257"/>
                  <a:gd name="csX818" fmla="*/ 79946 w 303561"/>
                  <a:gd name="csY818" fmla="*/ 201758 h 381257"/>
                  <a:gd name="csX819" fmla="*/ 79609 w 303561"/>
                  <a:gd name="csY819" fmla="*/ 201758 h 381257"/>
                  <a:gd name="csX820" fmla="*/ 79609 w 303561"/>
                  <a:gd name="csY820" fmla="*/ 202432 h 381257"/>
                  <a:gd name="csX821" fmla="*/ 79272 w 303561"/>
                  <a:gd name="csY821" fmla="*/ 202432 h 381257"/>
                  <a:gd name="csX822" fmla="*/ 79272 w 303561"/>
                  <a:gd name="csY822" fmla="*/ 203442 h 381257"/>
                  <a:gd name="csX823" fmla="*/ 78935 w 303561"/>
                  <a:gd name="csY823" fmla="*/ 203442 h 381257"/>
                  <a:gd name="csX824" fmla="*/ 78262 w 303561"/>
                  <a:gd name="csY824" fmla="*/ 205294 h 381257"/>
                  <a:gd name="csX825" fmla="*/ 77925 w 303561"/>
                  <a:gd name="csY825" fmla="*/ 205294 h 381257"/>
                  <a:gd name="csX826" fmla="*/ 77588 w 303561"/>
                  <a:gd name="csY826" fmla="*/ 206473 h 381257"/>
                  <a:gd name="csX827" fmla="*/ 76915 w 303561"/>
                  <a:gd name="csY827" fmla="*/ 206810 h 381257"/>
                  <a:gd name="csX828" fmla="*/ 76915 w 303561"/>
                  <a:gd name="csY828" fmla="*/ 207483 h 381257"/>
                  <a:gd name="csX829" fmla="*/ 76578 w 303561"/>
                  <a:gd name="csY829" fmla="*/ 207483 h 381257"/>
                  <a:gd name="csX830" fmla="*/ 76578 w 303561"/>
                  <a:gd name="csY830" fmla="*/ 208157 h 381257"/>
                  <a:gd name="csX831" fmla="*/ 76241 w 303561"/>
                  <a:gd name="csY831" fmla="*/ 208157 h 381257"/>
                  <a:gd name="csX832" fmla="*/ 76241 w 303561"/>
                  <a:gd name="csY832" fmla="*/ 208830 h 381257"/>
                  <a:gd name="csX833" fmla="*/ 75905 w 303561"/>
                  <a:gd name="csY833" fmla="*/ 208830 h 381257"/>
                  <a:gd name="csX834" fmla="*/ 75905 w 303561"/>
                  <a:gd name="csY834" fmla="*/ 209504 h 381257"/>
                  <a:gd name="csX835" fmla="*/ 75568 w 303561"/>
                  <a:gd name="csY835" fmla="*/ 209504 h 381257"/>
                  <a:gd name="csX836" fmla="*/ 75568 w 303561"/>
                  <a:gd name="csY836" fmla="*/ 210178 h 381257"/>
                  <a:gd name="csX837" fmla="*/ 75231 w 303561"/>
                  <a:gd name="csY837" fmla="*/ 210178 h 381257"/>
                  <a:gd name="csX838" fmla="*/ 75231 w 303561"/>
                  <a:gd name="csY838" fmla="*/ 210851 h 381257"/>
                  <a:gd name="csX839" fmla="*/ 74894 w 303561"/>
                  <a:gd name="csY839" fmla="*/ 210851 h 381257"/>
                  <a:gd name="csX840" fmla="*/ 74894 w 303561"/>
                  <a:gd name="csY840" fmla="*/ 211525 h 381257"/>
                  <a:gd name="csX841" fmla="*/ 74557 w 303561"/>
                  <a:gd name="csY841" fmla="*/ 211525 h 381257"/>
                  <a:gd name="csX842" fmla="*/ 74557 w 303561"/>
                  <a:gd name="csY842" fmla="*/ 212198 h 381257"/>
                  <a:gd name="csX843" fmla="*/ 74221 w 303561"/>
                  <a:gd name="csY843" fmla="*/ 212198 h 381257"/>
                  <a:gd name="csX844" fmla="*/ 74221 w 303561"/>
                  <a:gd name="csY844" fmla="*/ 212872 h 381257"/>
                  <a:gd name="csX845" fmla="*/ 73547 w 303561"/>
                  <a:gd name="csY845" fmla="*/ 213208 h 381257"/>
                  <a:gd name="csX846" fmla="*/ 73547 w 303561"/>
                  <a:gd name="csY846" fmla="*/ 213882 h 381257"/>
                  <a:gd name="csX847" fmla="*/ 73210 w 303561"/>
                  <a:gd name="csY847" fmla="*/ 213882 h 381257"/>
                  <a:gd name="csX848" fmla="*/ 73210 w 303561"/>
                  <a:gd name="csY848" fmla="*/ 214556 h 381257"/>
                  <a:gd name="csX849" fmla="*/ 72874 w 303561"/>
                  <a:gd name="csY849" fmla="*/ 214556 h 381257"/>
                  <a:gd name="csX850" fmla="*/ 72874 w 303561"/>
                  <a:gd name="csY850" fmla="*/ 215229 h 381257"/>
                  <a:gd name="csX851" fmla="*/ 72537 w 303561"/>
                  <a:gd name="csY851" fmla="*/ 215229 h 381257"/>
                  <a:gd name="csX852" fmla="*/ 72537 w 303561"/>
                  <a:gd name="csY852" fmla="*/ 215903 h 381257"/>
                  <a:gd name="csX853" fmla="*/ 71863 w 303561"/>
                  <a:gd name="csY853" fmla="*/ 216239 h 381257"/>
                  <a:gd name="csX854" fmla="*/ 71863 w 303561"/>
                  <a:gd name="csY854" fmla="*/ 216913 h 381257"/>
                  <a:gd name="csX855" fmla="*/ 71526 w 303561"/>
                  <a:gd name="csY855" fmla="*/ 216913 h 381257"/>
                  <a:gd name="csX856" fmla="*/ 71526 w 303561"/>
                  <a:gd name="csY856" fmla="*/ 217586 h 381257"/>
                  <a:gd name="csX857" fmla="*/ 71190 w 303561"/>
                  <a:gd name="csY857" fmla="*/ 217586 h 381257"/>
                  <a:gd name="csX858" fmla="*/ 71190 w 303561"/>
                  <a:gd name="csY858" fmla="*/ 218260 h 381257"/>
                  <a:gd name="csX859" fmla="*/ 70853 w 303561"/>
                  <a:gd name="csY859" fmla="*/ 218260 h 381257"/>
                  <a:gd name="csX860" fmla="*/ 70853 w 303561"/>
                  <a:gd name="csY860" fmla="*/ 218934 h 381257"/>
                  <a:gd name="csX861" fmla="*/ 70179 w 303561"/>
                  <a:gd name="csY861" fmla="*/ 219270 h 381257"/>
                  <a:gd name="csX862" fmla="*/ 69843 w 303561"/>
                  <a:gd name="csY862" fmla="*/ 220449 h 381257"/>
                  <a:gd name="csX863" fmla="*/ 69506 w 303561"/>
                  <a:gd name="csY863" fmla="*/ 220449 h 381257"/>
                  <a:gd name="csX864" fmla="*/ 69506 w 303561"/>
                  <a:gd name="csY864" fmla="*/ 221123 h 381257"/>
                  <a:gd name="csX865" fmla="*/ 69169 w 303561"/>
                  <a:gd name="csY865" fmla="*/ 221123 h 381257"/>
                  <a:gd name="csX866" fmla="*/ 69169 w 303561"/>
                  <a:gd name="csY866" fmla="*/ 221796 h 381257"/>
                  <a:gd name="csX867" fmla="*/ 68832 w 303561"/>
                  <a:gd name="csY867" fmla="*/ 221796 h 381257"/>
                  <a:gd name="csX868" fmla="*/ 68832 w 303561"/>
                  <a:gd name="csY868" fmla="*/ 222470 h 381257"/>
                  <a:gd name="csX869" fmla="*/ 68495 w 303561"/>
                  <a:gd name="csY869" fmla="*/ 222470 h 381257"/>
                  <a:gd name="csX870" fmla="*/ 68495 w 303561"/>
                  <a:gd name="csY870" fmla="*/ 223143 h 381257"/>
                  <a:gd name="csX871" fmla="*/ 67822 w 303561"/>
                  <a:gd name="csY871" fmla="*/ 223480 h 381257"/>
                  <a:gd name="csX872" fmla="*/ 67485 w 303561"/>
                  <a:gd name="csY872" fmla="*/ 224659 h 381257"/>
                  <a:gd name="csX873" fmla="*/ 67148 w 303561"/>
                  <a:gd name="csY873" fmla="*/ 224659 h 381257"/>
                  <a:gd name="csX874" fmla="*/ 67148 w 303561"/>
                  <a:gd name="csY874" fmla="*/ 225332 h 381257"/>
                  <a:gd name="csX875" fmla="*/ 66812 w 303561"/>
                  <a:gd name="csY875" fmla="*/ 225332 h 381257"/>
                  <a:gd name="csX876" fmla="*/ 66812 w 303561"/>
                  <a:gd name="csY876" fmla="*/ 226006 h 381257"/>
                  <a:gd name="csX877" fmla="*/ 66475 w 303561"/>
                  <a:gd name="csY877" fmla="*/ 226006 h 381257"/>
                  <a:gd name="csX878" fmla="*/ 66475 w 303561"/>
                  <a:gd name="csY878" fmla="*/ 226679 h 381257"/>
                  <a:gd name="csX879" fmla="*/ 66138 w 303561"/>
                  <a:gd name="csY879" fmla="*/ 226679 h 381257"/>
                  <a:gd name="csX880" fmla="*/ 66138 w 303561"/>
                  <a:gd name="csY880" fmla="*/ 227353 h 381257"/>
                  <a:gd name="csX881" fmla="*/ 65465 w 303561"/>
                  <a:gd name="csY881" fmla="*/ 227690 h 381257"/>
                  <a:gd name="csX882" fmla="*/ 65465 w 303561"/>
                  <a:gd name="csY882" fmla="*/ 228363 h 381257"/>
                  <a:gd name="csX883" fmla="*/ 65128 w 303561"/>
                  <a:gd name="csY883" fmla="*/ 228363 h 381257"/>
                  <a:gd name="csX884" fmla="*/ 65128 w 303561"/>
                  <a:gd name="csY884" fmla="*/ 229037 h 381257"/>
                  <a:gd name="csX885" fmla="*/ 64791 w 303561"/>
                  <a:gd name="csY885" fmla="*/ 229037 h 381257"/>
                  <a:gd name="csX886" fmla="*/ 64791 w 303561"/>
                  <a:gd name="csY886" fmla="*/ 229710 h 381257"/>
                  <a:gd name="csX887" fmla="*/ 64454 w 303561"/>
                  <a:gd name="csY887" fmla="*/ 229710 h 381257"/>
                  <a:gd name="csX888" fmla="*/ 64454 w 303561"/>
                  <a:gd name="csY888" fmla="*/ 230384 h 381257"/>
                  <a:gd name="csX889" fmla="*/ 63781 w 303561"/>
                  <a:gd name="csY889" fmla="*/ 230721 h 381257"/>
                  <a:gd name="csX890" fmla="*/ 63781 w 303561"/>
                  <a:gd name="csY890" fmla="*/ 231394 h 381257"/>
                  <a:gd name="csX891" fmla="*/ 63444 w 303561"/>
                  <a:gd name="csY891" fmla="*/ 231394 h 381257"/>
                  <a:gd name="csX892" fmla="*/ 63444 w 303561"/>
                  <a:gd name="csY892" fmla="*/ 232068 h 381257"/>
                  <a:gd name="csX893" fmla="*/ 63107 w 303561"/>
                  <a:gd name="csY893" fmla="*/ 232068 h 381257"/>
                  <a:gd name="csX894" fmla="*/ 63107 w 303561"/>
                  <a:gd name="csY894" fmla="*/ 232741 h 381257"/>
                  <a:gd name="csX895" fmla="*/ 62770 w 303561"/>
                  <a:gd name="csY895" fmla="*/ 232741 h 381257"/>
                  <a:gd name="csX896" fmla="*/ 62770 w 303561"/>
                  <a:gd name="csY896" fmla="*/ 233415 h 381257"/>
                  <a:gd name="csX897" fmla="*/ 62434 w 303561"/>
                  <a:gd name="csY897" fmla="*/ 233415 h 381257"/>
                  <a:gd name="csX898" fmla="*/ 62434 w 303561"/>
                  <a:gd name="csY898" fmla="*/ 234088 h 381257"/>
                  <a:gd name="csX899" fmla="*/ 62097 w 303561"/>
                  <a:gd name="csY899" fmla="*/ 234088 h 381257"/>
                  <a:gd name="csX900" fmla="*/ 61760 w 303561"/>
                  <a:gd name="csY900" fmla="*/ 235267 h 381257"/>
                  <a:gd name="csX901" fmla="*/ 61086 w 303561"/>
                  <a:gd name="csY901" fmla="*/ 235604 h 381257"/>
                  <a:gd name="csX902" fmla="*/ 61086 w 303561"/>
                  <a:gd name="csY902" fmla="*/ 236277 h 381257"/>
                  <a:gd name="csX903" fmla="*/ 60750 w 303561"/>
                  <a:gd name="csY903" fmla="*/ 236277 h 381257"/>
                  <a:gd name="csX904" fmla="*/ 60750 w 303561"/>
                  <a:gd name="csY904" fmla="*/ 236951 h 381257"/>
                  <a:gd name="csX905" fmla="*/ 60413 w 303561"/>
                  <a:gd name="csY905" fmla="*/ 236951 h 381257"/>
                  <a:gd name="csX906" fmla="*/ 60413 w 303561"/>
                  <a:gd name="csY906" fmla="*/ 237624 h 381257"/>
                  <a:gd name="csX907" fmla="*/ 60076 w 303561"/>
                  <a:gd name="csY907" fmla="*/ 237624 h 381257"/>
                  <a:gd name="csX908" fmla="*/ 59739 w 303561"/>
                  <a:gd name="csY908" fmla="*/ 238803 h 381257"/>
                  <a:gd name="csX909" fmla="*/ 59066 w 303561"/>
                  <a:gd name="csY909" fmla="*/ 239140 h 381257"/>
                  <a:gd name="csX910" fmla="*/ 59066 w 303561"/>
                  <a:gd name="csY910" fmla="*/ 239813 h 381257"/>
                  <a:gd name="csX911" fmla="*/ 58729 w 303561"/>
                  <a:gd name="csY911" fmla="*/ 239813 h 381257"/>
                  <a:gd name="csX912" fmla="*/ 58729 w 303561"/>
                  <a:gd name="csY912" fmla="*/ 240487 h 381257"/>
                  <a:gd name="csX913" fmla="*/ 58392 w 303561"/>
                  <a:gd name="csY913" fmla="*/ 240487 h 381257"/>
                  <a:gd name="csX914" fmla="*/ 58392 w 303561"/>
                  <a:gd name="csY914" fmla="*/ 241160 h 381257"/>
                  <a:gd name="csX915" fmla="*/ 58056 w 303561"/>
                  <a:gd name="csY915" fmla="*/ 241160 h 381257"/>
                  <a:gd name="csX916" fmla="*/ 58056 w 303561"/>
                  <a:gd name="csY916" fmla="*/ 241834 h 381257"/>
                  <a:gd name="csX917" fmla="*/ 57382 w 303561"/>
                  <a:gd name="csY917" fmla="*/ 242171 h 381257"/>
                  <a:gd name="csX918" fmla="*/ 57382 w 303561"/>
                  <a:gd name="csY918" fmla="*/ 242844 h 381257"/>
                  <a:gd name="csX919" fmla="*/ 57045 w 303561"/>
                  <a:gd name="csY919" fmla="*/ 242844 h 381257"/>
                  <a:gd name="csX920" fmla="*/ 57045 w 303561"/>
                  <a:gd name="csY920" fmla="*/ 243518 h 381257"/>
                  <a:gd name="csX921" fmla="*/ 56709 w 303561"/>
                  <a:gd name="csY921" fmla="*/ 243518 h 381257"/>
                  <a:gd name="csX922" fmla="*/ 56709 w 303561"/>
                  <a:gd name="csY922" fmla="*/ 244191 h 381257"/>
                  <a:gd name="csX923" fmla="*/ 56372 w 303561"/>
                  <a:gd name="csY923" fmla="*/ 244191 h 381257"/>
                  <a:gd name="csX924" fmla="*/ 56372 w 303561"/>
                  <a:gd name="csY924" fmla="*/ 244865 h 381257"/>
                  <a:gd name="csX925" fmla="*/ 56035 w 303561"/>
                  <a:gd name="csY925" fmla="*/ 244865 h 381257"/>
                  <a:gd name="csX926" fmla="*/ 56035 w 303561"/>
                  <a:gd name="csY926" fmla="*/ 245538 h 381257"/>
                  <a:gd name="csX927" fmla="*/ 55698 w 303561"/>
                  <a:gd name="csY927" fmla="*/ 245538 h 381257"/>
                  <a:gd name="csX928" fmla="*/ 55698 w 303561"/>
                  <a:gd name="csY928" fmla="*/ 246212 h 381257"/>
                  <a:gd name="csX929" fmla="*/ 55025 w 303561"/>
                  <a:gd name="csY929" fmla="*/ 246549 h 381257"/>
                  <a:gd name="csX930" fmla="*/ 54351 w 303561"/>
                  <a:gd name="csY930" fmla="*/ 248401 h 381257"/>
                  <a:gd name="csX931" fmla="*/ 54014 w 303561"/>
                  <a:gd name="csY931" fmla="*/ 248401 h 381257"/>
                  <a:gd name="csX932" fmla="*/ 54014 w 303561"/>
                  <a:gd name="csY932" fmla="*/ 249075 h 381257"/>
                  <a:gd name="csX933" fmla="*/ 53678 w 303561"/>
                  <a:gd name="csY933" fmla="*/ 249075 h 381257"/>
                  <a:gd name="csX934" fmla="*/ 53678 w 303561"/>
                  <a:gd name="csY934" fmla="*/ 249748 h 381257"/>
                  <a:gd name="csX935" fmla="*/ 53341 w 303561"/>
                  <a:gd name="csY935" fmla="*/ 249748 h 381257"/>
                  <a:gd name="csX936" fmla="*/ 53341 w 303561"/>
                  <a:gd name="csY936" fmla="*/ 250422 h 381257"/>
                  <a:gd name="csX937" fmla="*/ 53004 w 303561"/>
                  <a:gd name="csY937" fmla="*/ 250422 h 381257"/>
                  <a:gd name="csX938" fmla="*/ 53004 w 303561"/>
                  <a:gd name="csY938" fmla="*/ 251095 h 381257"/>
                  <a:gd name="csX939" fmla="*/ 52667 w 303561"/>
                  <a:gd name="csY939" fmla="*/ 251095 h 381257"/>
                  <a:gd name="csX940" fmla="*/ 52667 w 303561"/>
                  <a:gd name="csY940" fmla="*/ 251769 h 381257"/>
                  <a:gd name="csX941" fmla="*/ 52330 w 303561"/>
                  <a:gd name="csY941" fmla="*/ 251769 h 381257"/>
                  <a:gd name="csX942" fmla="*/ 51994 w 303561"/>
                  <a:gd name="csY942" fmla="*/ 252947 h 381257"/>
                  <a:gd name="csX943" fmla="*/ 51657 w 303561"/>
                  <a:gd name="csY943" fmla="*/ 252947 h 381257"/>
                  <a:gd name="csX944" fmla="*/ 51320 w 303561"/>
                  <a:gd name="csY944" fmla="*/ 254126 h 381257"/>
                  <a:gd name="csX945" fmla="*/ 50983 w 303561"/>
                  <a:gd name="csY945" fmla="*/ 254126 h 381257"/>
                  <a:gd name="csX946" fmla="*/ 50310 w 303561"/>
                  <a:gd name="csY946" fmla="*/ 255978 h 381257"/>
                  <a:gd name="csX947" fmla="*/ 49973 w 303561"/>
                  <a:gd name="csY947" fmla="*/ 255978 h 381257"/>
                  <a:gd name="csX948" fmla="*/ 49973 w 303561"/>
                  <a:gd name="csY948" fmla="*/ 256652 h 381257"/>
                  <a:gd name="csX949" fmla="*/ 49636 w 303561"/>
                  <a:gd name="csY949" fmla="*/ 256652 h 381257"/>
                  <a:gd name="csX950" fmla="*/ 49636 w 303561"/>
                  <a:gd name="csY950" fmla="*/ 257157 h 381257"/>
                  <a:gd name="csX951" fmla="*/ 49300 w 303561"/>
                  <a:gd name="csY951" fmla="*/ 257157 h 381257"/>
                  <a:gd name="csX952" fmla="*/ 49300 w 303561"/>
                  <a:gd name="csY952" fmla="*/ 257831 h 381257"/>
                  <a:gd name="csX953" fmla="*/ 48963 w 303561"/>
                  <a:gd name="csY953" fmla="*/ 257831 h 381257"/>
                  <a:gd name="csX954" fmla="*/ 48963 w 303561"/>
                  <a:gd name="csY954" fmla="*/ 258504 h 381257"/>
                  <a:gd name="csX955" fmla="*/ 48626 w 303561"/>
                  <a:gd name="csY955" fmla="*/ 258504 h 381257"/>
                  <a:gd name="csX956" fmla="*/ 48289 w 303561"/>
                  <a:gd name="csY956" fmla="*/ 259683 h 381257"/>
                  <a:gd name="csX957" fmla="*/ 47952 w 303561"/>
                  <a:gd name="csY957" fmla="*/ 259683 h 381257"/>
                  <a:gd name="csX958" fmla="*/ 47616 w 303561"/>
                  <a:gd name="csY958" fmla="*/ 260862 h 381257"/>
                  <a:gd name="csX959" fmla="*/ 47279 w 303561"/>
                  <a:gd name="csY959" fmla="*/ 260862 h 381257"/>
                  <a:gd name="csX960" fmla="*/ 46942 w 303561"/>
                  <a:gd name="csY960" fmla="*/ 262040 h 381257"/>
                  <a:gd name="csX961" fmla="*/ 46605 w 303561"/>
                  <a:gd name="csY961" fmla="*/ 262040 h 381257"/>
                  <a:gd name="csX962" fmla="*/ 46605 w 303561"/>
                  <a:gd name="csY962" fmla="*/ 262714 h 381257"/>
                  <a:gd name="csX963" fmla="*/ 46269 w 303561"/>
                  <a:gd name="csY963" fmla="*/ 262714 h 381257"/>
                  <a:gd name="csX964" fmla="*/ 46269 w 303561"/>
                  <a:gd name="csY964" fmla="*/ 263724 h 381257"/>
                  <a:gd name="csX965" fmla="*/ 45932 w 303561"/>
                  <a:gd name="csY965" fmla="*/ 263724 h 381257"/>
                  <a:gd name="csX966" fmla="*/ 45258 w 303561"/>
                  <a:gd name="csY966" fmla="*/ 265576 h 381257"/>
                  <a:gd name="csX967" fmla="*/ 44921 w 303561"/>
                  <a:gd name="csY967" fmla="*/ 265576 h 381257"/>
                  <a:gd name="csX968" fmla="*/ 44921 w 303561"/>
                  <a:gd name="csY968" fmla="*/ 266250 h 381257"/>
                  <a:gd name="csX969" fmla="*/ 44585 w 303561"/>
                  <a:gd name="csY969" fmla="*/ 266250 h 381257"/>
                  <a:gd name="csX970" fmla="*/ 44585 w 303561"/>
                  <a:gd name="csY970" fmla="*/ 267260 h 381257"/>
                  <a:gd name="csX971" fmla="*/ 44248 w 303561"/>
                  <a:gd name="csY971" fmla="*/ 267260 h 381257"/>
                  <a:gd name="csX972" fmla="*/ 44248 w 303561"/>
                  <a:gd name="csY972" fmla="*/ 267934 h 381257"/>
                  <a:gd name="csX973" fmla="*/ 43911 w 303561"/>
                  <a:gd name="csY973" fmla="*/ 267934 h 381257"/>
                  <a:gd name="csX974" fmla="*/ 43574 w 303561"/>
                  <a:gd name="csY974" fmla="*/ 269112 h 381257"/>
                  <a:gd name="csX975" fmla="*/ 43238 w 303561"/>
                  <a:gd name="csY975" fmla="*/ 269112 h 381257"/>
                  <a:gd name="csX976" fmla="*/ 43238 w 303561"/>
                  <a:gd name="csY976" fmla="*/ 270123 h 381257"/>
                  <a:gd name="csX977" fmla="*/ 42901 w 303561"/>
                  <a:gd name="csY977" fmla="*/ 270123 h 381257"/>
                  <a:gd name="csX978" fmla="*/ 42901 w 303561"/>
                  <a:gd name="csY978" fmla="*/ 270796 h 381257"/>
                  <a:gd name="csX979" fmla="*/ 42564 w 303561"/>
                  <a:gd name="csY979" fmla="*/ 270796 h 381257"/>
                  <a:gd name="csX980" fmla="*/ 42564 w 303561"/>
                  <a:gd name="csY980" fmla="*/ 271807 h 381257"/>
                  <a:gd name="csX981" fmla="*/ 42227 w 303561"/>
                  <a:gd name="csY981" fmla="*/ 271807 h 381257"/>
                  <a:gd name="csX982" fmla="*/ 42227 w 303561"/>
                  <a:gd name="csY982" fmla="*/ 272480 h 381257"/>
                  <a:gd name="csX983" fmla="*/ 41891 w 303561"/>
                  <a:gd name="csY983" fmla="*/ 272480 h 381257"/>
                  <a:gd name="csX984" fmla="*/ 41891 w 303561"/>
                  <a:gd name="csY984" fmla="*/ 273490 h 381257"/>
                  <a:gd name="csX985" fmla="*/ 41554 w 303561"/>
                  <a:gd name="csY985" fmla="*/ 273490 h 381257"/>
                  <a:gd name="csX986" fmla="*/ 41554 w 303561"/>
                  <a:gd name="csY986" fmla="*/ 274164 h 381257"/>
                  <a:gd name="csX987" fmla="*/ 41217 w 303561"/>
                  <a:gd name="csY987" fmla="*/ 274164 h 381257"/>
                  <a:gd name="csX988" fmla="*/ 41217 w 303561"/>
                  <a:gd name="csY988" fmla="*/ 275174 h 381257"/>
                  <a:gd name="csX989" fmla="*/ 40880 w 303561"/>
                  <a:gd name="csY989" fmla="*/ 275174 h 381257"/>
                  <a:gd name="csX990" fmla="*/ 40880 w 303561"/>
                  <a:gd name="csY990" fmla="*/ 275848 h 381257"/>
                  <a:gd name="csX991" fmla="*/ 40543 w 303561"/>
                  <a:gd name="csY991" fmla="*/ 275848 h 381257"/>
                  <a:gd name="csX992" fmla="*/ 40207 w 303561"/>
                  <a:gd name="csY992" fmla="*/ 277700 h 381257"/>
                  <a:gd name="csX993" fmla="*/ 39870 w 303561"/>
                  <a:gd name="csY993" fmla="*/ 277700 h 381257"/>
                  <a:gd name="csX994" fmla="*/ 39870 w 303561"/>
                  <a:gd name="csY994" fmla="*/ 278374 h 381257"/>
                  <a:gd name="csX995" fmla="*/ 39533 w 303561"/>
                  <a:gd name="csY995" fmla="*/ 278374 h 381257"/>
                  <a:gd name="csX996" fmla="*/ 39533 w 303561"/>
                  <a:gd name="csY996" fmla="*/ 279384 h 381257"/>
                  <a:gd name="csX997" fmla="*/ 39196 w 303561"/>
                  <a:gd name="csY997" fmla="*/ 279384 h 381257"/>
                  <a:gd name="csX998" fmla="*/ 39196 w 303561"/>
                  <a:gd name="csY998" fmla="*/ 280058 h 381257"/>
                  <a:gd name="csX999" fmla="*/ 38860 w 303561"/>
                  <a:gd name="csY999" fmla="*/ 280058 h 381257"/>
                  <a:gd name="csX1000" fmla="*/ 38860 w 303561"/>
                  <a:gd name="csY1000" fmla="*/ 281068 h 381257"/>
                  <a:gd name="csX1001" fmla="*/ 38523 w 303561"/>
                  <a:gd name="csY1001" fmla="*/ 281068 h 381257"/>
                  <a:gd name="csX1002" fmla="*/ 38186 w 303561"/>
                  <a:gd name="csY1002" fmla="*/ 282247 h 381257"/>
                  <a:gd name="csX1003" fmla="*/ 37849 w 303561"/>
                  <a:gd name="csY1003" fmla="*/ 282247 h 381257"/>
                  <a:gd name="csX1004" fmla="*/ 37849 w 303561"/>
                  <a:gd name="csY1004" fmla="*/ 283257 h 381257"/>
                  <a:gd name="csX1005" fmla="*/ 37513 w 303561"/>
                  <a:gd name="csY1005" fmla="*/ 283257 h 381257"/>
                  <a:gd name="csX1006" fmla="*/ 36839 w 303561"/>
                  <a:gd name="csY1006" fmla="*/ 285109 h 381257"/>
                  <a:gd name="csX1007" fmla="*/ 36502 w 303561"/>
                  <a:gd name="csY1007" fmla="*/ 285109 h 381257"/>
                  <a:gd name="csX1008" fmla="*/ 36502 w 303561"/>
                  <a:gd name="csY1008" fmla="*/ 285783 h 381257"/>
                  <a:gd name="csX1009" fmla="*/ 36165 w 303561"/>
                  <a:gd name="csY1009" fmla="*/ 285783 h 381257"/>
                  <a:gd name="csX1010" fmla="*/ 36165 w 303561"/>
                  <a:gd name="csY1010" fmla="*/ 286456 h 381257"/>
                  <a:gd name="csX1011" fmla="*/ 35829 w 303561"/>
                  <a:gd name="csY1011" fmla="*/ 286456 h 381257"/>
                  <a:gd name="csX1012" fmla="*/ 35829 w 303561"/>
                  <a:gd name="csY1012" fmla="*/ 287130 h 381257"/>
                  <a:gd name="csX1013" fmla="*/ 35492 w 303561"/>
                  <a:gd name="csY1013" fmla="*/ 287130 h 381257"/>
                  <a:gd name="csX1014" fmla="*/ 35155 w 303561"/>
                  <a:gd name="csY1014" fmla="*/ 288308 h 381257"/>
                  <a:gd name="csX1015" fmla="*/ 34818 w 303561"/>
                  <a:gd name="csY1015" fmla="*/ 288308 h 381257"/>
                  <a:gd name="csX1016" fmla="*/ 34818 w 303561"/>
                  <a:gd name="csY1016" fmla="*/ 289319 h 381257"/>
                  <a:gd name="csX1017" fmla="*/ 34482 w 303561"/>
                  <a:gd name="csY1017" fmla="*/ 289319 h 381257"/>
                  <a:gd name="csX1018" fmla="*/ 34145 w 303561"/>
                  <a:gd name="csY1018" fmla="*/ 290497 h 381257"/>
                  <a:gd name="csX1019" fmla="*/ 33808 w 303561"/>
                  <a:gd name="csY1019" fmla="*/ 290497 h 381257"/>
                  <a:gd name="csX1020" fmla="*/ 33808 w 303561"/>
                  <a:gd name="csY1020" fmla="*/ 291171 h 381257"/>
                  <a:gd name="csX1021" fmla="*/ 33135 w 303561"/>
                  <a:gd name="csY1021" fmla="*/ 291508 h 381257"/>
                  <a:gd name="csX1022" fmla="*/ 32798 w 303561"/>
                  <a:gd name="csY1022" fmla="*/ 292686 h 381257"/>
                  <a:gd name="csX1023" fmla="*/ 32461 w 303561"/>
                  <a:gd name="csY1023" fmla="*/ 292686 h 381257"/>
                  <a:gd name="csX1024" fmla="*/ 32461 w 303561"/>
                  <a:gd name="csY1024" fmla="*/ 293360 h 381257"/>
                  <a:gd name="csX1025" fmla="*/ 32124 w 303561"/>
                  <a:gd name="csY1025" fmla="*/ 293360 h 381257"/>
                  <a:gd name="csX1026" fmla="*/ 32124 w 303561"/>
                  <a:gd name="csY1026" fmla="*/ 294034 h 381257"/>
                  <a:gd name="csX1027" fmla="*/ 31787 w 303561"/>
                  <a:gd name="csY1027" fmla="*/ 294034 h 381257"/>
                  <a:gd name="csX1028" fmla="*/ 31787 w 303561"/>
                  <a:gd name="csY1028" fmla="*/ 294707 h 381257"/>
                  <a:gd name="csX1029" fmla="*/ 31451 w 303561"/>
                  <a:gd name="csY1029" fmla="*/ 294707 h 381257"/>
                  <a:gd name="csX1030" fmla="*/ 31451 w 303561"/>
                  <a:gd name="csY1030" fmla="*/ 295381 h 381257"/>
                  <a:gd name="csX1031" fmla="*/ 31114 w 303561"/>
                  <a:gd name="csY1031" fmla="*/ 295381 h 381257"/>
                  <a:gd name="csX1032" fmla="*/ 31114 w 303561"/>
                  <a:gd name="csY1032" fmla="*/ 296054 h 381257"/>
                  <a:gd name="csX1033" fmla="*/ 30777 w 303561"/>
                  <a:gd name="csY1033" fmla="*/ 296054 h 381257"/>
                  <a:gd name="csX1034" fmla="*/ 30777 w 303561"/>
                  <a:gd name="csY1034" fmla="*/ 296728 h 381257"/>
                  <a:gd name="csX1035" fmla="*/ 30440 w 303561"/>
                  <a:gd name="csY1035" fmla="*/ 296728 h 381257"/>
                  <a:gd name="csX1036" fmla="*/ 30440 w 303561"/>
                  <a:gd name="csY1036" fmla="*/ 297401 h 381257"/>
                  <a:gd name="csX1037" fmla="*/ 29767 w 303561"/>
                  <a:gd name="csY1037" fmla="*/ 297738 h 381257"/>
                  <a:gd name="csX1038" fmla="*/ 29767 w 303561"/>
                  <a:gd name="csY1038" fmla="*/ 298412 h 381257"/>
                  <a:gd name="csX1039" fmla="*/ 29430 w 303561"/>
                  <a:gd name="csY1039" fmla="*/ 298412 h 381257"/>
                  <a:gd name="csX1040" fmla="*/ 29430 w 303561"/>
                  <a:gd name="csY1040" fmla="*/ 299085 h 381257"/>
                  <a:gd name="csX1041" fmla="*/ 29093 w 303561"/>
                  <a:gd name="csY1041" fmla="*/ 299085 h 381257"/>
                  <a:gd name="csX1042" fmla="*/ 29093 w 303561"/>
                  <a:gd name="csY1042" fmla="*/ 299759 h 381257"/>
                  <a:gd name="csX1043" fmla="*/ 28756 w 303561"/>
                  <a:gd name="csY1043" fmla="*/ 299759 h 381257"/>
                  <a:gd name="csX1044" fmla="*/ 28756 w 303561"/>
                  <a:gd name="csY1044" fmla="*/ 300432 h 381257"/>
                  <a:gd name="csX1045" fmla="*/ 28083 w 303561"/>
                  <a:gd name="csY1045" fmla="*/ 300769 h 381257"/>
                  <a:gd name="csX1046" fmla="*/ 28083 w 303561"/>
                  <a:gd name="csY1046" fmla="*/ 301443 h 381257"/>
                  <a:gd name="csX1047" fmla="*/ 27746 w 303561"/>
                  <a:gd name="csY1047" fmla="*/ 301443 h 381257"/>
                  <a:gd name="csX1048" fmla="*/ 27746 w 303561"/>
                  <a:gd name="csY1048" fmla="*/ 302116 h 381257"/>
                  <a:gd name="csX1049" fmla="*/ 27409 w 303561"/>
                  <a:gd name="csY1049" fmla="*/ 302116 h 381257"/>
                  <a:gd name="csX1050" fmla="*/ 27073 w 303561"/>
                  <a:gd name="csY1050" fmla="*/ 303295 h 381257"/>
                  <a:gd name="csX1051" fmla="*/ 26399 w 303561"/>
                  <a:gd name="csY1051" fmla="*/ 303631 h 381257"/>
                  <a:gd name="csX1052" fmla="*/ 25726 w 303561"/>
                  <a:gd name="csY1052" fmla="*/ 305484 h 381257"/>
                  <a:gd name="csX1053" fmla="*/ 25052 w 303561"/>
                  <a:gd name="csY1053" fmla="*/ 305821 h 381257"/>
                  <a:gd name="csX1054" fmla="*/ 24378 w 303561"/>
                  <a:gd name="csY1054" fmla="*/ 307673 h 381257"/>
                  <a:gd name="csX1055" fmla="*/ 23705 w 303561"/>
                  <a:gd name="csY1055" fmla="*/ 308010 h 381257"/>
                  <a:gd name="csX1056" fmla="*/ 23031 w 303561"/>
                  <a:gd name="csY1056" fmla="*/ 309862 h 381257"/>
                  <a:gd name="csX1057" fmla="*/ 22358 w 303561"/>
                  <a:gd name="csY1057" fmla="*/ 310199 h 381257"/>
                  <a:gd name="csX1058" fmla="*/ 21684 w 303561"/>
                  <a:gd name="csY1058" fmla="*/ 312051 h 381257"/>
                  <a:gd name="csX1059" fmla="*/ 21011 w 303561"/>
                  <a:gd name="csY1059" fmla="*/ 312388 h 381257"/>
                  <a:gd name="csX1060" fmla="*/ 21011 w 303561"/>
                  <a:gd name="csY1060" fmla="*/ 313061 h 381257"/>
                  <a:gd name="csX1061" fmla="*/ 20674 w 303561"/>
                  <a:gd name="csY1061" fmla="*/ 313061 h 381257"/>
                  <a:gd name="csX1062" fmla="*/ 20674 w 303561"/>
                  <a:gd name="csY1062" fmla="*/ 313735 h 381257"/>
                  <a:gd name="csX1063" fmla="*/ 20337 w 303561"/>
                  <a:gd name="csY1063" fmla="*/ 313735 h 381257"/>
                  <a:gd name="csX1064" fmla="*/ 20337 w 303561"/>
                  <a:gd name="csY1064" fmla="*/ 314408 h 381257"/>
                  <a:gd name="csX1065" fmla="*/ 20000 w 303561"/>
                  <a:gd name="csY1065" fmla="*/ 314408 h 381257"/>
                  <a:gd name="csX1066" fmla="*/ 20000 w 303561"/>
                  <a:gd name="csY1066" fmla="*/ 315082 h 381257"/>
                  <a:gd name="csX1067" fmla="*/ 19327 w 303561"/>
                  <a:gd name="csY1067" fmla="*/ 315419 h 381257"/>
                  <a:gd name="csX1068" fmla="*/ 19327 w 303561"/>
                  <a:gd name="csY1068" fmla="*/ 316092 h 381257"/>
                  <a:gd name="csX1069" fmla="*/ 18990 w 303561"/>
                  <a:gd name="csY1069" fmla="*/ 316092 h 381257"/>
                  <a:gd name="csX1070" fmla="*/ 18990 w 303561"/>
                  <a:gd name="csY1070" fmla="*/ 316766 h 381257"/>
                  <a:gd name="csX1071" fmla="*/ 18653 w 303561"/>
                  <a:gd name="csY1071" fmla="*/ 316766 h 381257"/>
                  <a:gd name="csX1072" fmla="*/ 18653 w 303561"/>
                  <a:gd name="csY1072" fmla="*/ 317439 h 381257"/>
                  <a:gd name="csX1073" fmla="*/ 18317 w 303561"/>
                  <a:gd name="csY1073" fmla="*/ 317439 h 381257"/>
                  <a:gd name="csX1074" fmla="*/ 18317 w 303561"/>
                  <a:gd name="csY1074" fmla="*/ 318113 h 381257"/>
                  <a:gd name="csX1075" fmla="*/ 17980 w 303561"/>
                  <a:gd name="csY1075" fmla="*/ 318113 h 381257"/>
                  <a:gd name="csX1076" fmla="*/ 17980 w 303561"/>
                  <a:gd name="csY1076" fmla="*/ 318786 h 381257"/>
                  <a:gd name="csX1077" fmla="*/ 17643 w 303561"/>
                  <a:gd name="csY1077" fmla="*/ 318786 h 381257"/>
                  <a:gd name="csX1078" fmla="*/ 17643 w 303561"/>
                  <a:gd name="csY1078" fmla="*/ 319460 h 381257"/>
                  <a:gd name="csX1079" fmla="*/ 17306 w 303561"/>
                  <a:gd name="csY1079" fmla="*/ 319460 h 381257"/>
                  <a:gd name="csX1080" fmla="*/ 17306 w 303561"/>
                  <a:gd name="csY1080" fmla="*/ 320133 h 381257"/>
                  <a:gd name="csX1081" fmla="*/ 16970 w 303561"/>
                  <a:gd name="csY1081" fmla="*/ 320133 h 381257"/>
                  <a:gd name="csX1082" fmla="*/ 16970 w 303561"/>
                  <a:gd name="csY1082" fmla="*/ 320807 h 381257"/>
                  <a:gd name="csX1083" fmla="*/ 16633 w 303561"/>
                  <a:gd name="csY1083" fmla="*/ 320807 h 381257"/>
                  <a:gd name="csX1084" fmla="*/ 15959 w 303561"/>
                  <a:gd name="csY1084" fmla="*/ 322659 h 381257"/>
                  <a:gd name="csX1085" fmla="*/ 15622 w 303561"/>
                  <a:gd name="csY1085" fmla="*/ 322659 h 381257"/>
                  <a:gd name="csX1086" fmla="*/ 15622 w 303561"/>
                  <a:gd name="csY1086" fmla="*/ 323501 h 381257"/>
                  <a:gd name="csX1087" fmla="*/ 15286 w 303561"/>
                  <a:gd name="csY1087" fmla="*/ 323501 h 381257"/>
                  <a:gd name="csX1088" fmla="*/ 14612 w 303561"/>
                  <a:gd name="csY1088" fmla="*/ 325353 h 381257"/>
                  <a:gd name="csX1089" fmla="*/ 14275 w 303561"/>
                  <a:gd name="csY1089" fmla="*/ 325353 h 381257"/>
                  <a:gd name="csX1090" fmla="*/ 14275 w 303561"/>
                  <a:gd name="csY1090" fmla="*/ 326027 h 381257"/>
                  <a:gd name="csX1091" fmla="*/ 13939 w 303561"/>
                  <a:gd name="csY1091" fmla="*/ 326027 h 381257"/>
                  <a:gd name="csX1092" fmla="*/ 13939 w 303561"/>
                  <a:gd name="csY1092" fmla="*/ 326700 h 381257"/>
                  <a:gd name="csX1093" fmla="*/ 13602 w 303561"/>
                  <a:gd name="csY1093" fmla="*/ 326700 h 381257"/>
                  <a:gd name="csX1094" fmla="*/ 13265 w 303561"/>
                  <a:gd name="csY1094" fmla="*/ 327879 h 381257"/>
                  <a:gd name="csX1095" fmla="*/ 12928 w 303561"/>
                  <a:gd name="csY1095" fmla="*/ 327879 h 381257"/>
                  <a:gd name="csX1096" fmla="*/ 12928 w 303561"/>
                  <a:gd name="csY1096" fmla="*/ 328889 h 381257"/>
                  <a:gd name="csX1097" fmla="*/ 12591 w 303561"/>
                  <a:gd name="csY1097" fmla="*/ 328889 h 381257"/>
                  <a:gd name="csX1098" fmla="*/ 12255 w 303561"/>
                  <a:gd name="csY1098" fmla="*/ 330068 h 381257"/>
                  <a:gd name="csX1099" fmla="*/ 11918 w 303561"/>
                  <a:gd name="csY1099" fmla="*/ 330068 h 381257"/>
                  <a:gd name="csX1100" fmla="*/ 11918 w 303561"/>
                  <a:gd name="csY1100" fmla="*/ 331078 h 381257"/>
                  <a:gd name="csX1101" fmla="*/ 11581 w 303561"/>
                  <a:gd name="csY1101" fmla="*/ 331078 h 381257"/>
                  <a:gd name="csX1102" fmla="*/ 11244 w 303561"/>
                  <a:gd name="csY1102" fmla="*/ 332257 h 381257"/>
                  <a:gd name="csX1103" fmla="*/ 10908 w 303561"/>
                  <a:gd name="csY1103" fmla="*/ 332257 h 381257"/>
                  <a:gd name="csX1104" fmla="*/ 10908 w 303561"/>
                  <a:gd name="csY1104" fmla="*/ 333267 h 381257"/>
                  <a:gd name="csX1105" fmla="*/ 10571 w 303561"/>
                  <a:gd name="csY1105" fmla="*/ 333267 h 381257"/>
                  <a:gd name="csX1106" fmla="*/ 10571 w 303561"/>
                  <a:gd name="csY1106" fmla="*/ 333941 h 381257"/>
                  <a:gd name="csX1107" fmla="*/ 10234 w 303561"/>
                  <a:gd name="csY1107" fmla="*/ 333941 h 381257"/>
                  <a:gd name="csX1108" fmla="*/ 10234 w 303561"/>
                  <a:gd name="csY1108" fmla="*/ 334951 h 381257"/>
                  <a:gd name="csX1109" fmla="*/ 9897 w 303561"/>
                  <a:gd name="csY1109" fmla="*/ 334951 h 381257"/>
                  <a:gd name="csX1110" fmla="*/ 9561 w 303561"/>
                  <a:gd name="csY1110" fmla="*/ 336467 h 381257"/>
                  <a:gd name="csX1111" fmla="*/ 9224 w 303561"/>
                  <a:gd name="csY1111" fmla="*/ 336467 h 381257"/>
                  <a:gd name="csX1112" fmla="*/ 9224 w 303561"/>
                  <a:gd name="csY1112" fmla="*/ 337140 h 381257"/>
                  <a:gd name="csX1113" fmla="*/ 8887 w 303561"/>
                  <a:gd name="csY1113" fmla="*/ 337140 h 381257"/>
                  <a:gd name="csX1114" fmla="*/ 8887 w 303561"/>
                  <a:gd name="csY1114" fmla="*/ 338151 h 381257"/>
                  <a:gd name="csX1115" fmla="*/ 8550 w 303561"/>
                  <a:gd name="csY1115" fmla="*/ 338151 h 381257"/>
                  <a:gd name="csX1116" fmla="*/ 8550 w 303561"/>
                  <a:gd name="csY1116" fmla="*/ 338824 h 381257"/>
                  <a:gd name="csX1117" fmla="*/ 8213 w 303561"/>
                  <a:gd name="csY1117" fmla="*/ 338824 h 381257"/>
                  <a:gd name="csX1118" fmla="*/ 2825 w 303561"/>
                  <a:gd name="csY1118" fmla="*/ 355158 h 381257"/>
                  <a:gd name="csX1119" fmla="*/ 2825 w 303561"/>
                  <a:gd name="csY1119" fmla="*/ 356336 h 381257"/>
                  <a:gd name="csX1120" fmla="*/ 2488 w 303561"/>
                  <a:gd name="csY1120" fmla="*/ 356336 h 381257"/>
                  <a:gd name="csX1121" fmla="*/ 2488 w 303561"/>
                  <a:gd name="csY1121" fmla="*/ 357515 h 381257"/>
                  <a:gd name="csX1122" fmla="*/ 2152 w 303561"/>
                  <a:gd name="csY1122" fmla="*/ 357515 h 381257"/>
                  <a:gd name="csX1123" fmla="*/ 2152 w 303561"/>
                  <a:gd name="csY1123" fmla="*/ 358694 h 381257"/>
                  <a:gd name="csX1124" fmla="*/ 1815 w 303561"/>
                  <a:gd name="csY1124" fmla="*/ 358694 h 381257"/>
                  <a:gd name="csX1125" fmla="*/ 1815 w 303561"/>
                  <a:gd name="csY1125" fmla="*/ 359872 h 381257"/>
                  <a:gd name="csX1126" fmla="*/ 1478 w 303561"/>
                  <a:gd name="csY1126" fmla="*/ 359872 h 381257"/>
                  <a:gd name="csX1127" fmla="*/ 1478 w 303561"/>
                  <a:gd name="csY1127" fmla="*/ 361388 h 381257"/>
                  <a:gd name="csX1128" fmla="*/ 1141 w 303561"/>
                  <a:gd name="csY1128" fmla="*/ 361388 h 381257"/>
                  <a:gd name="csX1129" fmla="*/ 1141 w 303561"/>
                  <a:gd name="csY1129" fmla="*/ 362903 h 381257"/>
                  <a:gd name="csX1130" fmla="*/ 804 w 303561"/>
                  <a:gd name="csY1130" fmla="*/ 362903 h 381257"/>
                  <a:gd name="csX1131" fmla="*/ 468 w 303561"/>
                  <a:gd name="csY1131" fmla="*/ 366103 h 381257"/>
                  <a:gd name="csX1132" fmla="*/ 1141 w 303561"/>
                  <a:gd name="csY1132" fmla="*/ 374522 h 381257"/>
                  <a:gd name="csX1133" fmla="*/ 1141 w 303561"/>
                  <a:gd name="csY1133" fmla="*/ 375532 h 381257"/>
                  <a:gd name="csX1134" fmla="*/ 1478 w 303561"/>
                  <a:gd name="csY1134" fmla="*/ 375532 h 381257"/>
                  <a:gd name="csX1135" fmla="*/ 2152 w 303561"/>
                  <a:gd name="csY1135" fmla="*/ 377384 h 381257"/>
                  <a:gd name="csX1136" fmla="*/ 2825 w 303561"/>
                  <a:gd name="csY1136" fmla="*/ 377721 h 381257"/>
                  <a:gd name="csX1137" fmla="*/ 2825 w 303561"/>
                  <a:gd name="csY1137" fmla="*/ 378395 h 381257"/>
                  <a:gd name="csX1138" fmla="*/ 4341 w 303561"/>
                  <a:gd name="csY1138" fmla="*/ 379573 h 381257"/>
                  <a:gd name="csX1139" fmla="*/ 4677 w 303561"/>
                  <a:gd name="csY1139" fmla="*/ 380247 h 381257"/>
                  <a:gd name="csX1140" fmla="*/ 5351 w 303561"/>
                  <a:gd name="csY1140" fmla="*/ 380247 h 381257"/>
                  <a:gd name="csX1141" fmla="*/ 5688 w 303561"/>
                  <a:gd name="csY1141" fmla="*/ 380921 h 381257"/>
                  <a:gd name="csX1142" fmla="*/ 6698 w 303561"/>
                  <a:gd name="csY1142" fmla="*/ 380921 h 381257"/>
                  <a:gd name="csX1143" fmla="*/ 6698 w 303561"/>
                  <a:gd name="csY1143" fmla="*/ 381257 h 381257"/>
                  <a:gd name="csX1144" fmla="*/ 9224 w 303561"/>
                  <a:gd name="csY1144" fmla="*/ 381257 h 381257"/>
                  <a:gd name="csX1145" fmla="*/ 14444 w 303561"/>
                  <a:gd name="csY1145" fmla="*/ 376879 h 381257"/>
                  <a:gd name="csX1146" fmla="*/ 15622 w 303561"/>
                  <a:gd name="csY1146" fmla="*/ 375869 h 381257"/>
                  <a:gd name="csX1147" fmla="*/ 15622 w 303561"/>
                  <a:gd name="csY1147" fmla="*/ 375195 h 381257"/>
                  <a:gd name="csX1148" fmla="*/ 16633 w 303561"/>
                  <a:gd name="csY1148" fmla="*/ 374522 h 381257"/>
                  <a:gd name="csX1149" fmla="*/ 16633 w 303561"/>
                  <a:gd name="csY1149" fmla="*/ 373848 h 381257"/>
                  <a:gd name="csX1150" fmla="*/ 17306 w 303561"/>
                  <a:gd name="csY1150" fmla="*/ 373512 h 381257"/>
                  <a:gd name="csX1151" fmla="*/ 17643 w 303561"/>
                  <a:gd name="csY1151" fmla="*/ 372501 h 381257"/>
                  <a:gd name="csX1152" fmla="*/ 17980 w 303561"/>
                  <a:gd name="csY1152" fmla="*/ 372501 h 381257"/>
                  <a:gd name="csX1153" fmla="*/ 17980 w 303561"/>
                  <a:gd name="csY1153" fmla="*/ 371828 h 381257"/>
                  <a:gd name="csX1154" fmla="*/ 18653 w 303561"/>
                  <a:gd name="csY1154" fmla="*/ 371491 h 381257"/>
                  <a:gd name="csX1155" fmla="*/ 18653 w 303561"/>
                  <a:gd name="csY1155" fmla="*/ 370817 h 381257"/>
                  <a:gd name="csX1156" fmla="*/ 19327 w 303561"/>
                  <a:gd name="csY1156" fmla="*/ 370481 h 381257"/>
                  <a:gd name="csX1157" fmla="*/ 19664 w 303561"/>
                  <a:gd name="csY1157" fmla="*/ 369302 h 381257"/>
                  <a:gd name="csX1158" fmla="*/ 20337 w 303561"/>
                  <a:gd name="csY1158" fmla="*/ 368965 h 381257"/>
                  <a:gd name="csX1159" fmla="*/ 20337 w 303561"/>
                  <a:gd name="csY1159" fmla="*/ 368292 h 381257"/>
                  <a:gd name="csX1160" fmla="*/ 20674 w 303561"/>
                  <a:gd name="csY1160" fmla="*/ 368292 h 381257"/>
                  <a:gd name="csX1161" fmla="*/ 20674 w 303561"/>
                  <a:gd name="csY1161" fmla="*/ 367618 h 381257"/>
                  <a:gd name="csX1162" fmla="*/ 21011 w 303561"/>
                  <a:gd name="csY1162" fmla="*/ 367618 h 381257"/>
                  <a:gd name="csX1163" fmla="*/ 21011 w 303561"/>
                  <a:gd name="csY1163" fmla="*/ 366945 h 381257"/>
                  <a:gd name="csX1164" fmla="*/ 21347 w 303561"/>
                  <a:gd name="csY1164" fmla="*/ 366945 h 381257"/>
                  <a:gd name="csX1165" fmla="*/ 21347 w 303561"/>
                  <a:gd name="csY1165" fmla="*/ 366271 h 381257"/>
                  <a:gd name="csX1166" fmla="*/ 21684 w 303561"/>
                  <a:gd name="csY1166" fmla="*/ 366271 h 381257"/>
                  <a:gd name="csX1167" fmla="*/ 21684 w 303561"/>
                  <a:gd name="csY1167" fmla="*/ 365597 h 381257"/>
                  <a:gd name="csX1168" fmla="*/ 22021 w 303561"/>
                  <a:gd name="csY1168" fmla="*/ 365597 h 381257"/>
                  <a:gd name="csX1169" fmla="*/ 22021 w 303561"/>
                  <a:gd name="csY1169" fmla="*/ 364924 h 381257"/>
                  <a:gd name="csX1170" fmla="*/ 22358 w 303561"/>
                  <a:gd name="csY1170" fmla="*/ 364924 h 381257"/>
                  <a:gd name="csX1171" fmla="*/ 22358 w 303561"/>
                  <a:gd name="csY1171" fmla="*/ 364250 h 381257"/>
                  <a:gd name="csX1172" fmla="*/ 22695 w 303561"/>
                  <a:gd name="csY1172" fmla="*/ 364250 h 381257"/>
                  <a:gd name="csX1173" fmla="*/ 22695 w 303561"/>
                  <a:gd name="csY1173" fmla="*/ 363577 h 381257"/>
                  <a:gd name="csX1174" fmla="*/ 23031 w 303561"/>
                  <a:gd name="csY1174" fmla="*/ 363577 h 381257"/>
                  <a:gd name="csX1175" fmla="*/ 23031 w 303561"/>
                  <a:gd name="csY1175" fmla="*/ 362903 h 381257"/>
                  <a:gd name="csX1176" fmla="*/ 23368 w 303561"/>
                  <a:gd name="csY1176" fmla="*/ 362903 h 381257"/>
                  <a:gd name="csX1177" fmla="*/ 24042 w 303561"/>
                  <a:gd name="csY1177" fmla="*/ 361051 h 381257"/>
                  <a:gd name="csX1178" fmla="*/ 24378 w 303561"/>
                  <a:gd name="csY1178" fmla="*/ 361051 h 381257"/>
                  <a:gd name="csX1179" fmla="*/ 24378 w 303561"/>
                  <a:gd name="csY1179" fmla="*/ 360041 h 381257"/>
                  <a:gd name="csX1180" fmla="*/ 24715 w 303561"/>
                  <a:gd name="csY1180" fmla="*/ 360041 h 381257"/>
                  <a:gd name="csX1181" fmla="*/ 25052 w 303561"/>
                  <a:gd name="csY1181" fmla="*/ 358862 h 381257"/>
                  <a:gd name="csX1182" fmla="*/ 25389 w 303561"/>
                  <a:gd name="csY1182" fmla="*/ 358862 h 381257"/>
                  <a:gd name="csX1183" fmla="*/ 25389 w 303561"/>
                  <a:gd name="csY1183" fmla="*/ 357852 h 381257"/>
                  <a:gd name="csX1184" fmla="*/ 25726 w 303561"/>
                  <a:gd name="csY1184" fmla="*/ 357852 h 381257"/>
                  <a:gd name="csX1185" fmla="*/ 25726 w 303561"/>
                  <a:gd name="csY1185" fmla="*/ 357178 h 381257"/>
                  <a:gd name="csX1186" fmla="*/ 26062 w 303561"/>
                  <a:gd name="csY1186" fmla="*/ 357178 h 381257"/>
                  <a:gd name="csX1187" fmla="*/ 26062 w 303561"/>
                  <a:gd name="csY1187" fmla="*/ 356168 h 381257"/>
                  <a:gd name="csX1188" fmla="*/ 26399 w 303561"/>
                  <a:gd name="csY1188" fmla="*/ 356168 h 381257"/>
                  <a:gd name="csX1189" fmla="*/ 26399 w 303561"/>
                  <a:gd name="csY1189" fmla="*/ 355494 h 381257"/>
                  <a:gd name="csX1190" fmla="*/ 26736 w 303561"/>
                  <a:gd name="csY1190" fmla="*/ 355494 h 381257"/>
                  <a:gd name="csX1191" fmla="*/ 27409 w 303561"/>
                  <a:gd name="csY1191" fmla="*/ 352632 h 381257"/>
                  <a:gd name="csX1192" fmla="*/ 27746 w 303561"/>
                  <a:gd name="csY1192" fmla="*/ 352632 h 381257"/>
                  <a:gd name="csX1193" fmla="*/ 27746 w 303561"/>
                  <a:gd name="csY1193" fmla="*/ 351621 h 381257"/>
                  <a:gd name="csX1194" fmla="*/ 28083 w 303561"/>
                  <a:gd name="csY1194" fmla="*/ 351621 h 381257"/>
                  <a:gd name="csX1195" fmla="*/ 28083 w 303561"/>
                  <a:gd name="csY1195" fmla="*/ 350611 h 381257"/>
                  <a:gd name="csX1196" fmla="*/ 28420 w 303561"/>
                  <a:gd name="csY1196" fmla="*/ 350611 h 381257"/>
                  <a:gd name="csX1197" fmla="*/ 28420 w 303561"/>
                  <a:gd name="csY1197" fmla="*/ 349601 h 381257"/>
                  <a:gd name="csX1198" fmla="*/ 28756 w 303561"/>
                  <a:gd name="csY1198" fmla="*/ 349601 h 381257"/>
                  <a:gd name="csX1199" fmla="*/ 28756 w 303561"/>
                  <a:gd name="csY1199" fmla="*/ 348591 h 381257"/>
                  <a:gd name="csX1200" fmla="*/ 29093 w 303561"/>
                  <a:gd name="csY1200" fmla="*/ 348591 h 381257"/>
                  <a:gd name="csX1201" fmla="*/ 29767 w 303561"/>
                  <a:gd name="csY1201" fmla="*/ 345391 h 381257"/>
                  <a:gd name="csX1202" fmla="*/ 30104 w 303561"/>
                  <a:gd name="csY1202" fmla="*/ 345391 h 381257"/>
                  <a:gd name="csX1203" fmla="*/ 30440 w 303561"/>
                  <a:gd name="csY1203" fmla="*/ 342865 h 381257"/>
                  <a:gd name="csX1204" fmla="*/ 34482 w 303561"/>
                  <a:gd name="csY1204" fmla="*/ 329395 h 381257"/>
                  <a:gd name="csX1205" fmla="*/ 34482 w 303561"/>
                  <a:gd name="csY1205" fmla="*/ 328216 h 381257"/>
                  <a:gd name="csX1206" fmla="*/ 34818 w 303561"/>
                  <a:gd name="csY1206" fmla="*/ 328216 h 381257"/>
                  <a:gd name="csX1207" fmla="*/ 34818 w 303561"/>
                  <a:gd name="csY1207" fmla="*/ 327205 h 381257"/>
                  <a:gd name="csX1208" fmla="*/ 35155 w 303561"/>
                  <a:gd name="csY1208" fmla="*/ 327205 h 381257"/>
                  <a:gd name="csX1209" fmla="*/ 35155 w 303561"/>
                  <a:gd name="csY1209" fmla="*/ 326027 h 381257"/>
                  <a:gd name="csX1210" fmla="*/ 35492 w 303561"/>
                  <a:gd name="csY1210" fmla="*/ 326027 h 381257"/>
                  <a:gd name="csX1211" fmla="*/ 35492 w 303561"/>
                  <a:gd name="csY1211" fmla="*/ 325017 h 381257"/>
                  <a:gd name="csX1212" fmla="*/ 35829 w 303561"/>
                  <a:gd name="csY1212" fmla="*/ 325017 h 381257"/>
                  <a:gd name="csX1213" fmla="*/ 35829 w 303561"/>
                  <a:gd name="csY1213" fmla="*/ 324006 h 381257"/>
                  <a:gd name="csX1214" fmla="*/ 36165 w 303561"/>
                  <a:gd name="csY1214" fmla="*/ 324006 h 381257"/>
                  <a:gd name="csX1215" fmla="*/ 36165 w 303561"/>
                  <a:gd name="csY1215" fmla="*/ 322996 h 381257"/>
                  <a:gd name="csX1216" fmla="*/ 36502 w 303561"/>
                  <a:gd name="csY1216" fmla="*/ 322996 h 381257"/>
                  <a:gd name="csX1217" fmla="*/ 36502 w 303561"/>
                  <a:gd name="csY1217" fmla="*/ 321986 h 381257"/>
                  <a:gd name="csX1218" fmla="*/ 36839 w 303561"/>
                  <a:gd name="csY1218" fmla="*/ 321986 h 381257"/>
                  <a:gd name="csX1219" fmla="*/ 37513 w 303561"/>
                  <a:gd name="csY1219" fmla="*/ 318955 h 381257"/>
                  <a:gd name="csX1220" fmla="*/ 37849 w 303561"/>
                  <a:gd name="csY1220" fmla="*/ 318955 h 381257"/>
                  <a:gd name="csX1221" fmla="*/ 37849 w 303561"/>
                  <a:gd name="csY1221" fmla="*/ 318281 h 381257"/>
                  <a:gd name="csX1222" fmla="*/ 38186 w 303561"/>
                  <a:gd name="csY1222" fmla="*/ 318281 h 381257"/>
                  <a:gd name="csX1223" fmla="*/ 38860 w 303561"/>
                  <a:gd name="csY1223" fmla="*/ 315419 h 381257"/>
                  <a:gd name="csX1224" fmla="*/ 39196 w 303561"/>
                  <a:gd name="csY1224" fmla="*/ 315419 h 381257"/>
                  <a:gd name="csX1225" fmla="*/ 39196 w 303561"/>
                  <a:gd name="csY1225" fmla="*/ 314745 h 381257"/>
                  <a:gd name="csX1226" fmla="*/ 39533 w 303561"/>
                  <a:gd name="csY1226" fmla="*/ 314745 h 381257"/>
                  <a:gd name="csX1227" fmla="*/ 39533 w 303561"/>
                  <a:gd name="csY1227" fmla="*/ 313735 h 381257"/>
                  <a:gd name="csX1228" fmla="*/ 39870 w 303561"/>
                  <a:gd name="csY1228" fmla="*/ 313735 h 381257"/>
                  <a:gd name="csX1229" fmla="*/ 39870 w 303561"/>
                  <a:gd name="csY1229" fmla="*/ 313061 h 381257"/>
                  <a:gd name="csX1230" fmla="*/ 40207 w 303561"/>
                  <a:gd name="csY1230" fmla="*/ 313061 h 381257"/>
                  <a:gd name="csX1231" fmla="*/ 40207 w 303561"/>
                  <a:gd name="csY1231" fmla="*/ 312051 h 381257"/>
                  <a:gd name="csX1232" fmla="*/ 40543 w 303561"/>
                  <a:gd name="csY1232" fmla="*/ 312051 h 381257"/>
                  <a:gd name="csX1233" fmla="*/ 40880 w 303561"/>
                  <a:gd name="csY1233" fmla="*/ 310872 h 381257"/>
                  <a:gd name="csX1234" fmla="*/ 41217 w 303561"/>
                  <a:gd name="csY1234" fmla="*/ 310872 h 381257"/>
                  <a:gd name="csX1235" fmla="*/ 41217 w 303561"/>
                  <a:gd name="csY1235" fmla="*/ 309862 h 381257"/>
                  <a:gd name="csX1236" fmla="*/ 41554 w 303561"/>
                  <a:gd name="csY1236" fmla="*/ 309862 h 381257"/>
                  <a:gd name="csX1237" fmla="*/ 41554 w 303561"/>
                  <a:gd name="csY1237" fmla="*/ 309188 h 381257"/>
                  <a:gd name="csX1238" fmla="*/ 41891 w 303561"/>
                  <a:gd name="csY1238" fmla="*/ 309188 h 381257"/>
                  <a:gd name="csX1239" fmla="*/ 41891 w 303561"/>
                  <a:gd name="csY1239" fmla="*/ 308515 h 381257"/>
                  <a:gd name="csX1240" fmla="*/ 42227 w 303561"/>
                  <a:gd name="csY1240" fmla="*/ 308515 h 381257"/>
                  <a:gd name="csX1241" fmla="*/ 42227 w 303561"/>
                  <a:gd name="csY1241" fmla="*/ 307841 h 381257"/>
                  <a:gd name="csX1242" fmla="*/ 42564 w 303561"/>
                  <a:gd name="csY1242" fmla="*/ 307841 h 381257"/>
                  <a:gd name="csX1243" fmla="*/ 42564 w 303561"/>
                  <a:gd name="csY1243" fmla="*/ 306831 h 381257"/>
                  <a:gd name="csX1244" fmla="*/ 42901 w 303561"/>
                  <a:gd name="csY1244" fmla="*/ 306831 h 381257"/>
                  <a:gd name="csX1245" fmla="*/ 43238 w 303561"/>
                  <a:gd name="csY1245" fmla="*/ 305652 h 381257"/>
                  <a:gd name="csX1246" fmla="*/ 43574 w 303561"/>
                  <a:gd name="csY1246" fmla="*/ 305652 h 381257"/>
                  <a:gd name="csX1247" fmla="*/ 43574 w 303561"/>
                  <a:gd name="csY1247" fmla="*/ 304979 h 381257"/>
                  <a:gd name="csX1248" fmla="*/ 43911 w 303561"/>
                  <a:gd name="csY1248" fmla="*/ 304979 h 381257"/>
                  <a:gd name="csX1249" fmla="*/ 43911 w 303561"/>
                  <a:gd name="csY1249" fmla="*/ 303968 h 381257"/>
                  <a:gd name="csX1250" fmla="*/ 44248 w 303561"/>
                  <a:gd name="csY1250" fmla="*/ 303968 h 381257"/>
                  <a:gd name="csX1251" fmla="*/ 44921 w 303561"/>
                  <a:gd name="csY1251" fmla="*/ 302116 h 381257"/>
                  <a:gd name="csX1252" fmla="*/ 45258 w 303561"/>
                  <a:gd name="csY1252" fmla="*/ 302116 h 381257"/>
                  <a:gd name="csX1253" fmla="*/ 45258 w 303561"/>
                  <a:gd name="csY1253" fmla="*/ 301443 h 381257"/>
                  <a:gd name="csX1254" fmla="*/ 45595 w 303561"/>
                  <a:gd name="csY1254" fmla="*/ 301443 h 381257"/>
                  <a:gd name="csX1255" fmla="*/ 45595 w 303561"/>
                  <a:gd name="csY1255" fmla="*/ 300432 h 381257"/>
                  <a:gd name="csX1256" fmla="*/ 45932 w 303561"/>
                  <a:gd name="csY1256" fmla="*/ 300432 h 381257"/>
                  <a:gd name="csX1257" fmla="*/ 46605 w 303561"/>
                  <a:gd name="csY1257" fmla="*/ 298580 h 381257"/>
                  <a:gd name="csX1258" fmla="*/ 46942 w 303561"/>
                  <a:gd name="csY1258" fmla="*/ 298580 h 381257"/>
                  <a:gd name="csX1259" fmla="*/ 46942 w 303561"/>
                  <a:gd name="csY1259" fmla="*/ 297906 h 381257"/>
                  <a:gd name="csX1260" fmla="*/ 47279 w 303561"/>
                  <a:gd name="csY1260" fmla="*/ 297906 h 381257"/>
                  <a:gd name="csX1261" fmla="*/ 47279 w 303561"/>
                  <a:gd name="csY1261" fmla="*/ 297233 h 381257"/>
                  <a:gd name="csX1262" fmla="*/ 47616 w 303561"/>
                  <a:gd name="csY1262" fmla="*/ 297233 h 381257"/>
                  <a:gd name="csX1263" fmla="*/ 47616 w 303561"/>
                  <a:gd name="csY1263" fmla="*/ 296223 h 381257"/>
                  <a:gd name="csX1264" fmla="*/ 47952 w 303561"/>
                  <a:gd name="csY1264" fmla="*/ 296223 h 381257"/>
                  <a:gd name="csX1265" fmla="*/ 48626 w 303561"/>
                  <a:gd name="csY1265" fmla="*/ 294370 h 381257"/>
                  <a:gd name="csX1266" fmla="*/ 48963 w 303561"/>
                  <a:gd name="csY1266" fmla="*/ 294370 h 381257"/>
                  <a:gd name="csX1267" fmla="*/ 48963 w 303561"/>
                  <a:gd name="csY1267" fmla="*/ 293697 h 381257"/>
                  <a:gd name="csX1268" fmla="*/ 49300 w 303561"/>
                  <a:gd name="csY1268" fmla="*/ 293697 h 381257"/>
                  <a:gd name="csX1269" fmla="*/ 49300 w 303561"/>
                  <a:gd name="csY1269" fmla="*/ 293023 h 381257"/>
                  <a:gd name="csX1270" fmla="*/ 49636 w 303561"/>
                  <a:gd name="csY1270" fmla="*/ 293023 h 381257"/>
                  <a:gd name="csX1271" fmla="*/ 49636 w 303561"/>
                  <a:gd name="csY1271" fmla="*/ 292350 h 381257"/>
                  <a:gd name="csX1272" fmla="*/ 49973 w 303561"/>
                  <a:gd name="csY1272" fmla="*/ 292350 h 381257"/>
                  <a:gd name="csX1273" fmla="*/ 50310 w 303561"/>
                  <a:gd name="csY1273" fmla="*/ 291171 h 381257"/>
                  <a:gd name="csX1274" fmla="*/ 50647 w 303561"/>
                  <a:gd name="csY1274" fmla="*/ 291171 h 381257"/>
                  <a:gd name="csX1275" fmla="*/ 50647 w 303561"/>
                  <a:gd name="csY1275" fmla="*/ 290161 h 381257"/>
                  <a:gd name="csX1276" fmla="*/ 50983 w 303561"/>
                  <a:gd name="csY1276" fmla="*/ 290161 h 381257"/>
                  <a:gd name="csX1277" fmla="*/ 51657 w 303561"/>
                  <a:gd name="csY1277" fmla="*/ 288308 h 381257"/>
                  <a:gd name="csX1278" fmla="*/ 51994 w 303561"/>
                  <a:gd name="csY1278" fmla="*/ 288308 h 381257"/>
                  <a:gd name="csX1279" fmla="*/ 51994 w 303561"/>
                  <a:gd name="csY1279" fmla="*/ 287635 h 381257"/>
                  <a:gd name="csX1280" fmla="*/ 52330 w 303561"/>
                  <a:gd name="csY1280" fmla="*/ 287635 h 381257"/>
                  <a:gd name="csX1281" fmla="*/ 52330 w 303561"/>
                  <a:gd name="csY1281" fmla="*/ 286961 h 381257"/>
                  <a:gd name="csX1282" fmla="*/ 52667 w 303561"/>
                  <a:gd name="csY1282" fmla="*/ 286961 h 381257"/>
                  <a:gd name="csX1283" fmla="*/ 53004 w 303561"/>
                  <a:gd name="csY1283" fmla="*/ 285783 h 381257"/>
                  <a:gd name="csX1284" fmla="*/ 53341 w 303561"/>
                  <a:gd name="csY1284" fmla="*/ 285783 h 381257"/>
                  <a:gd name="csX1285" fmla="*/ 53341 w 303561"/>
                  <a:gd name="csY1285" fmla="*/ 284772 h 381257"/>
                  <a:gd name="csX1286" fmla="*/ 53678 w 303561"/>
                  <a:gd name="csY1286" fmla="*/ 284772 h 381257"/>
                  <a:gd name="csX1287" fmla="*/ 53678 w 303561"/>
                  <a:gd name="csY1287" fmla="*/ 284099 h 381257"/>
                  <a:gd name="csX1288" fmla="*/ 54014 w 303561"/>
                  <a:gd name="csY1288" fmla="*/ 284099 h 381257"/>
                  <a:gd name="csX1289" fmla="*/ 54014 w 303561"/>
                  <a:gd name="csY1289" fmla="*/ 283425 h 381257"/>
                  <a:gd name="csX1290" fmla="*/ 54351 w 303561"/>
                  <a:gd name="csY1290" fmla="*/ 283425 h 381257"/>
                  <a:gd name="csX1291" fmla="*/ 54351 w 303561"/>
                  <a:gd name="csY1291" fmla="*/ 282752 h 381257"/>
                  <a:gd name="csX1292" fmla="*/ 54688 w 303561"/>
                  <a:gd name="csY1292" fmla="*/ 282752 h 381257"/>
                  <a:gd name="csX1293" fmla="*/ 54688 w 303561"/>
                  <a:gd name="csY1293" fmla="*/ 282078 h 381257"/>
                  <a:gd name="csX1294" fmla="*/ 55025 w 303561"/>
                  <a:gd name="csY1294" fmla="*/ 282078 h 381257"/>
                  <a:gd name="csX1295" fmla="*/ 55025 w 303561"/>
                  <a:gd name="csY1295" fmla="*/ 281405 h 381257"/>
                  <a:gd name="csX1296" fmla="*/ 55361 w 303561"/>
                  <a:gd name="csY1296" fmla="*/ 281405 h 381257"/>
                  <a:gd name="csX1297" fmla="*/ 55361 w 303561"/>
                  <a:gd name="csY1297" fmla="*/ 280731 h 381257"/>
                  <a:gd name="csX1298" fmla="*/ 55698 w 303561"/>
                  <a:gd name="csY1298" fmla="*/ 280731 h 381257"/>
                  <a:gd name="csX1299" fmla="*/ 55698 w 303561"/>
                  <a:gd name="csY1299" fmla="*/ 280058 h 381257"/>
                  <a:gd name="csX1300" fmla="*/ 56035 w 303561"/>
                  <a:gd name="csY1300" fmla="*/ 280058 h 381257"/>
                  <a:gd name="csX1301" fmla="*/ 56035 w 303561"/>
                  <a:gd name="csY1301" fmla="*/ 279384 h 381257"/>
                  <a:gd name="csX1302" fmla="*/ 56372 w 303561"/>
                  <a:gd name="csY1302" fmla="*/ 279384 h 381257"/>
                  <a:gd name="csX1303" fmla="*/ 57045 w 303561"/>
                  <a:gd name="csY1303" fmla="*/ 277532 h 381257"/>
                  <a:gd name="csX1304" fmla="*/ 57382 w 303561"/>
                  <a:gd name="csY1304" fmla="*/ 277532 h 381257"/>
                  <a:gd name="csX1305" fmla="*/ 57382 w 303561"/>
                  <a:gd name="csY1305" fmla="*/ 276521 h 381257"/>
                  <a:gd name="csX1306" fmla="*/ 57719 w 303561"/>
                  <a:gd name="csY1306" fmla="*/ 276521 h 381257"/>
                  <a:gd name="csX1307" fmla="*/ 58392 w 303561"/>
                  <a:gd name="csY1307" fmla="*/ 274669 h 381257"/>
                  <a:gd name="csX1308" fmla="*/ 58729 w 303561"/>
                  <a:gd name="csY1308" fmla="*/ 274669 h 381257"/>
                  <a:gd name="csX1309" fmla="*/ 58729 w 303561"/>
                  <a:gd name="csY1309" fmla="*/ 273996 h 381257"/>
                  <a:gd name="csX1310" fmla="*/ 59066 w 303561"/>
                  <a:gd name="csY1310" fmla="*/ 273996 h 381257"/>
                  <a:gd name="csX1311" fmla="*/ 59066 w 303561"/>
                  <a:gd name="csY1311" fmla="*/ 273322 h 381257"/>
                  <a:gd name="csX1312" fmla="*/ 59403 w 303561"/>
                  <a:gd name="csY1312" fmla="*/ 273322 h 381257"/>
                  <a:gd name="csX1313" fmla="*/ 59403 w 303561"/>
                  <a:gd name="csY1313" fmla="*/ 272649 h 381257"/>
                  <a:gd name="csX1314" fmla="*/ 59739 w 303561"/>
                  <a:gd name="csY1314" fmla="*/ 272649 h 381257"/>
                  <a:gd name="csX1315" fmla="*/ 59739 w 303561"/>
                  <a:gd name="csY1315" fmla="*/ 271975 h 381257"/>
                  <a:gd name="csX1316" fmla="*/ 60076 w 303561"/>
                  <a:gd name="csY1316" fmla="*/ 271975 h 381257"/>
                  <a:gd name="csX1317" fmla="*/ 60076 w 303561"/>
                  <a:gd name="csY1317" fmla="*/ 271301 h 381257"/>
                  <a:gd name="csX1318" fmla="*/ 60413 w 303561"/>
                  <a:gd name="csY1318" fmla="*/ 271301 h 381257"/>
                  <a:gd name="csX1319" fmla="*/ 60413 w 303561"/>
                  <a:gd name="csY1319" fmla="*/ 270628 h 381257"/>
                  <a:gd name="csX1320" fmla="*/ 60750 w 303561"/>
                  <a:gd name="csY1320" fmla="*/ 270628 h 381257"/>
                  <a:gd name="csX1321" fmla="*/ 60750 w 303561"/>
                  <a:gd name="csY1321" fmla="*/ 269954 h 381257"/>
                  <a:gd name="csX1322" fmla="*/ 61423 w 303561"/>
                  <a:gd name="csY1322" fmla="*/ 269618 h 381257"/>
                  <a:gd name="csX1323" fmla="*/ 61423 w 303561"/>
                  <a:gd name="csY1323" fmla="*/ 268944 h 381257"/>
                  <a:gd name="csX1324" fmla="*/ 61760 w 303561"/>
                  <a:gd name="csY1324" fmla="*/ 268944 h 381257"/>
                  <a:gd name="csX1325" fmla="*/ 61760 w 303561"/>
                  <a:gd name="csY1325" fmla="*/ 268271 h 381257"/>
                  <a:gd name="csX1326" fmla="*/ 62097 w 303561"/>
                  <a:gd name="csY1326" fmla="*/ 268271 h 381257"/>
                  <a:gd name="csX1327" fmla="*/ 62097 w 303561"/>
                  <a:gd name="csY1327" fmla="*/ 267597 h 381257"/>
                  <a:gd name="csX1328" fmla="*/ 62434 w 303561"/>
                  <a:gd name="csY1328" fmla="*/ 267597 h 381257"/>
                  <a:gd name="csX1329" fmla="*/ 62434 w 303561"/>
                  <a:gd name="csY1329" fmla="*/ 266923 h 381257"/>
                  <a:gd name="csX1330" fmla="*/ 62770 w 303561"/>
                  <a:gd name="csY1330" fmla="*/ 266923 h 381257"/>
                  <a:gd name="csX1331" fmla="*/ 62770 w 303561"/>
                  <a:gd name="csY1331" fmla="*/ 266250 h 381257"/>
                  <a:gd name="csX1332" fmla="*/ 63107 w 303561"/>
                  <a:gd name="csY1332" fmla="*/ 266250 h 381257"/>
                  <a:gd name="csX1333" fmla="*/ 63107 w 303561"/>
                  <a:gd name="csY1333" fmla="*/ 265576 h 381257"/>
                  <a:gd name="csX1334" fmla="*/ 63444 w 303561"/>
                  <a:gd name="csY1334" fmla="*/ 265576 h 381257"/>
                  <a:gd name="csX1335" fmla="*/ 63444 w 303561"/>
                  <a:gd name="csY1335" fmla="*/ 264903 h 381257"/>
                  <a:gd name="csX1336" fmla="*/ 63781 w 303561"/>
                  <a:gd name="csY1336" fmla="*/ 264903 h 381257"/>
                  <a:gd name="csX1337" fmla="*/ 63781 w 303561"/>
                  <a:gd name="csY1337" fmla="*/ 264229 h 381257"/>
                  <a:gd name="csX1338" fmla="*/ 64117 w 303561"/>
                  <a:gd name="csY1338" fmla="*/ 264229 h 381257"/>
                  <a:gd name="csX1339" fmla="*/ 64454 w 303561"/>
                  <a:gd name="csY1339" fmla="*/ 263051 h 381257"/>
                  <a:gd name="csX1340" fmla="*/ 64791 w 303561"/>
                  <a:gd name="csY1340" fmla="*/ 263051 h 381257"/>
                  <a:gd name="csX1341" fmla="*/ 65465 w 303561"/>
                  <a:gd name="csY1341" fmla="*/ 261198 h 381257"/>
                  <a:gd name="csX1342" fmla="*/ 66138 w 303561"/>
                  <a:gd name="csY1342" fmla="*/ 260862 h 381257"/>
                  <a:gd name="csX1343" fmla="*/ 66475 w 303561"/>
                  <a:gd name="csY1343" fmla="*/ 259683 h 381257"/>
                  <a:gd name="csX1344" fmla="*/ 66812 w 303561"/>
                  <a:gd name="csY1344" fmla="*/ 259683 h 381257"/>
                  <a:gd name="csX1345" fmla="*/ 66812 w 303561"/>
                  <a:gd name="csY1345" fmla="*/ 259009 h 381257"/>
                  <a:gd name="csX1346" fmla="*/ 67148 w 303561"/>
                  <a:gd name="csY1346" fmla="*/ 259009 h 381257"/>
                  <a:gd name="csX1347" fmla="*/ 67148 w 303561"/>
                  <a:gd name="csY1347" fmla="*/ 258336 h 381257"/>
                  <a:gd name="csX1348" fmla="*/ 67485 w 303561"/>
                  <a:gd name="csY1348" fmla="*/ 258336 h 381257"/>
                  <a:gd name="csX1349" fmla="*/ 67485 w 303561"/>
                  <a:gd name="csY1349" fmla="*/ 257662 h 381257"/>
                  <a:gd name="csX1350" fmla="*/ 67822 w 303561"/>
                  <a:gd name="csY1350" fmla="*/ 257662 h 381257"/>
                  <a:gd name="csX1351" fmla="*/ 67822 w 303561"/>
                  <a:gd name="csY1351" fmla="*/ 256989 h 381257"/>
                  <a:gd name="csX1352" fmla="*/ 68159 w 303561"/>
                  <a:gd name="csY1352" fmla="*/ 256989 h 381257"/>
                  <a:gd name="csX1353" fmla="*/ 68159 w 303561"/>
                  <a:gd name="csY1353" fmla="*/ 256315 h 381257"/>
                  <a:gd name="csX1354" fmla="*/ 68495 w 303561"/>
                  <a:gd name="csY1354" fmla="*/ 256315 h 381257"/>
                  <a:gd name="csX1355" fmla="*/ 68495 w 303561"/>
                  <a:gd name="csY1355" fmla="*/ 255642 h 381257"/>
                  <a:gd name="csX1356" fmla="*/ 68832 w 303561"/>
                  <a:gd name="csY1356" fmla="*/ 255642 h 381257"/>
                  <a:gd name="csX1357" fmla="*/ 68832 w 303561"/>
                  <a:gd name="csY1357" fmla="*/ 254968 h 381257"/>
                  <a:gd name="csX1358" fmla="*/ 69506 w 303561"/>
                  <a:gd name="csY1358" fmla="*/ 254631 h 381257"/>
                  <a:gd name="csX1359" fmla="*/ 69506 w 303561"/>
                  <a:gd name="csY1359" fmla="*/ 253958 h 381257"/>
                  <a:gd name="csX1360" fmla="*/ 69843 w 303561"/>
                  <a:gd name="csY1360" fmla="*/ 253958 h 381257"/>
                  <a:gd name="csX1361" fmla="*/ 69843 w 303561"/>
                  <a:gd name="csY1361" fmla="*/ 253284 h 381257"/>
                  <a:gd name="csX1362" fmla="*/ 70179 w 303561"/>
                  <a:gd name="csY1362" fmla="*/ 253284 h 381257"/>
                  <a:gd name="csX1363" fmla="*/ 70179 w 303561"/>
                  <a:gd name="csY1363" fmla="*/ 252611 h 381257"/>
                  <a:gd name="csX1364" fmla="*/ 70516 w 303561"/>
                  <a:gd name="csY1364" fmla="*/ 252611 h 381257"/>
                  <a:gd name="csX1365" fmla="*/ 70516 w 303561"/>
                  <a:gd name="csY1365" fmla="*/ 251937 h 381257"/>
                  <a:gd name="csX1366" fmla="*/ 71190 w 303561"/>
                  <a:gd name="csY1366" fmla="*/ 251600 h 381257"/>
                  <a:gd name="csX1367" fmla="*/ 71863 w 303561"/>
                  <a:gd name="csY1367" fmla="*/ 249748 h 381257"/>
                  <a:gd name="csX1368" fmla="*/ 72537 w 303561"/>
                  <a:gd name="csY1368" fmla="*/ 249411 h 381257"/>
                  <a:gd name="csX1369" fmla="*/ 73210 w 303561"/>
                  <a:gd name="csY1369" fmla="*/ 247559 h 381257"/>
                  <a:gd name="csX1370" fmla="*/ 73884 w 303561"/>
                  <a:gd name="csY1370" fmla="*/ 247222 h 381257"/>
                  <a:gd name="csX1371" fmla="*/ 73884 w 303561"/>
                  <a:gd name="csY1371" fmla="*/ 246549 h 381257"/>
                  <a:gd name="csX1372" fmla="*/ 74221 w 303561"/>
                  <a:gd name="csY1372" fmla="*/ 246549 h 381257"/>
                  <a:gd name="csX1373" fmla="*/ 74221 w 303561"/>
                  <a:gd name="csY1373" fmla="*/ 245875 h 381257"/>
                  <a:gd name="csX1374" fmla="*/ 74557 w 303561"/>
                  <a:gd name="csY1374" fmla="*/ 245875 h 381257"/>
                  <a:gd name="csX1375" fmla="*/ 74557 w 303561"/>
                  <a:gd name="csY1375" fmla="*/ 245202 h 381257"/>
                  <a:gd name="csX1376" fmla="*/ 74894 w 303561"/>
                  <a:gd name="csY1376" fmla="*/ 245202 h 381257"/>
                  <a:gd name="csX1377" fmla="*/ 74894 w 303561"/>
                  <a:gd name="csY1377" fmla="*/ 244528 h 381257"/>
                  <a:gd name="csX1378" fmla="*/ 75568 w 303561"/>
                  <a:gd name="csY1378" fmla="*/ 244191 h 381257"/>
                  <a:gd name="csX1379" fmla="*/ 75905 w 303561"/>
                  <a:gd name="csY1379" fmla="*/ 243013 h 381257"/>
                  <a:gd name="csX1380" fmla="*/ 76241 w 303561"/>
                  <a:gd name="csY1380" fmla="*/ 243013 h 381257"/>
                  <a:gd name="csX1381" fmla="*/ 76241 w 303561"/>
                  <a:gd name="csY1381" fmla="*/ 242339 h 381257"/>
                  <a:gd name="csX1382" fmla="*/ 76578 w 303561"/>
                  <a:gd name="csY1382" fmla="*/ 242339 h 381257"/>
                  <a:gd name="csX1383" fmla="*/ 76578 w 303561"/>
                  <a:gd name="csY1383" fmla="*/ 241666 h 381257"/>
                  <a:gd name="csX1384" fmla="*/ 76915 w 303561"/>
                  <a:gd name="csY1384" fmla="*/ 241666 h 381257"/>
                  <a:gd name="csX1385" fmla="*/ 76915 w 303561"/>
                  <a:gd name="csY1385" fmla="*/ 240992 h 381257"/>
                  <a:gd name="csX1386" fmla="*/ 77251 w 303561"/>
                  <a:gd name="csY1386" fmla="*/ 240992 h 381257"/>
                  <a:gd name="csX1387" fmla="*/ 77251 w 303561"/>
                  <a:gd name="csY1387" fmla="*/ 240319 h 381257"/>
                  <a:gd name="csX1388" fmla="*/ 77588 w 303561"/>
                  <a:gd name="csY1388" fmla="*/ 240319 h 381257"/>
                  <a:gd name="csX1389" fmla="*/ 77588 w 303561"/>
                  <a:gd name="csY1389" fmla="*/ 239645 h 381257"/>
                  <a:gd name="csX1390" fmla="*/ 78262 w 303561"/>
                  <a:gd name="csY1390" fmla="*/ 239308 h 381257"/>
                  <a:gd name="csX1391" fmla="*/ 78935 w 303561"/>
                  <a:gd name="csY1391" fmla="*/ 237456 h 381257"/>
                  <a:gd name="csX1392" fmla="*/ 79272 w 303561"/>
                  <a:gd name="csY1392" fmla="*/ 237456 h 381257"/>
                  <a:gd name="csX1393" fmla="*/ 79609 w 303561"/>
                  <a:gd name="csY1393" fmla="*/ 236277 h 381257"/>
                  <a:gd name="csX1394" fmla="*/ 79946 w 303561"/>
                  <a:gd name="csY1394" fmla="*/ 236277 h 381257"/>
                  <a:gd name="csX1395" fmla="*/ 79946 w 303561"/>
                  <a:gd name="csY1395" fmla="*/ 235604 h 381257"/>
                  <a:gd name="csX1396" fmla="*/ 80282 w 303561"/>
                  <a:gd name="csY1396" fmla="*/ 235604 h 381257"/>
                  <a:gd name="csX1397" fmla="*/ 80282 w 303561"/>
                  <a:gd name="csY1397" fmla="*/ 234930 h 381257"/>
                  <a:gd name="csX1398" fmla="*/ 80619 w 303561"/>
                  <a:gd name="csY1398" fmla="*/ 234930 h 381257"/>
                  <a:gd name="csX1399" fmla="*/ 80619 w 303561"/>
                  <a:gd name="csY1399" fmla="*/ 234257 h 381257"/>
                  <a:gd name="csX1400" fmla="*/ 80956 w 303561"/>
                  <a:gd name="csY1400" fmla="*/ 234257 h 381257"/>
                  <a:gd name="csX1401" fmla="*/ 80956 w 303561"/>
                  <a:gd name="csY1401" fmla="*/ 233583 h 381257"/>
                  <a:gd name="csX1402" fmla="*/ 81293 w 303561"/>
                  <a:gd name="csY1402" fmla="*/ 233583 h 381257"/>
                  <a:gd name="csX1403" fmla="*/ 81293 w 303561"/>
                  <a:gd name="csY1403" fmla="*/ 232910 h 381257"/>
                  <a:gd name="csX1404" fmla="*/ 81630 w 303561"/>
                  <a:gd name="csY1404" fmla="*/ 232910 h 381257"/>
                  <a:gd name="csX1405" fmla="*/ 81966 w 303561"/>
                  <a:gd name="csY1405" fmla="*/ 231731 h 381257"/>
                  <a:gd name="csX1406" fmla="*/ 82640 w 303561"/>
                  <a:gd name="csY1406" fmla="*/ 231394 h 381257"/>
                  <a:gd name="csX1407" fmla="*/ 82977 w 303561"/>
                  <a:gd name="csY1407" fmla="*/ 230215 h 381257"/>
                  <a:gd name="csX1408" fmla="*/ 83313 w 303561"/>
                  <a:gd name="csY1408" fmla="*/ 230215 h 381257"/>
                  <a:gd name="csX1409" fmla="*/ 83313 w 303561"/>
                  <a:gd name="csY1409" fmla="*/ 229542 h 381257"/>
                  <a:gd name="csX1410" fmla="*/ 83650 w 303561"/>
                  <a:gd name="csY1410" fmla="*/ 229542 h 381257"/>
                  <a:gd name="csX1411" fmla="*/ 84324 w 303561"/>
                  <a:gd name="csY1411" fmla="*/ 227690 h 381257"/>
                  <a:gd name="csX1412" fmla="*/ 84661 w 303561"/>
                  <a:gd name="csY1412" fmla="*/ 227690 h 381257"/>
                  <a:gd name="csX1413" fmla="*/ 84661 w 303561"/>
                  <a:gd name="csY1413" fmla="*/ 226679 h 381257"/>
                  <a:gd name="csX1414" fmla="*/ 84997 w 303561"/>
                  <a:gd name="csY1414" fmla="*/ 226679 h 381257"/>
                  <a:gd name="csX1415" fmla="*/ 85671 w 303561"/>
                  <a:gd name="csY1415" fmla="*/ 224827 h 381257"/>
                  <a:gd name="csX1416" fmla="*/ 86008 w 303561"/>
                  <a:gd name="csY1416" fmla="*/ 224827 h 381257"/>
                  <a:gd name="csX1417" fmla="*/ 86008 w 303561"/>
                  <a:gd name="csY1417" fmla="*/ 224153 h 381257"/>
                  <a:gd name="csX1418" fmla="*/ 86344 w 303561"/>
                  <a:gd name="csY1418" fmla="*/ 224153 h 381257"/>
                  <a:gd name="csX1419" fmla="*/ 86344 w 303561"/>
                  <a:gd name="csY1419" fmla="*/ 223480 h 381257"/>
                  <a:gd name="csX1420" fmla="*/ 86681 w 303561"/>
                  <a:gd name="csY1420" fmla="*/ 223480 h 381257"/>
                  <a:gd name="csX1421" fmla="*/ 87018 w 303561"/>
                  <a:gd name="csY1421" fmla="*/ 222301 h 381257"/>
                  <a:gd name="csX1422" fmla="*/ 87355 w 303561"/>
                  <a:gd name="csY1422" fmla="*/ 222301 h 381257"/>
                  <a:gd name="csX1423" fmla="*/ 87355 w 303561"/>
                  <a:gd name="csY1423" fmla="*/ 221291 h 381257"/>
                  <a:gd name="csX1424" fmla="*/ 87691 w 303561"/>
                  <a:gd name="csY1424" fmla="*/ 221291 h 381257"/>
                  <a:gd name="csX1425" fmla="*/ 88365 w 303561"/>
                  <a:gd name="csY1425" fmla="*/ 219439 h 381257"/>
                  <a:gd name="csX1426" fmla="*/ 88702 w 303561"/>
                  <a:gd name="csY1426" fmla="*/ 219439 h 381257"/>
                  <a:gd name="csX1427" fmla="*/ 88702 w 303561"/>
                  <a:gd name="csY1427" fmla="*/ 218765 h 381257"/>
                  <a:gd name="csX1428" fmla="*/ 89039 w 303561"/>
                  <a:gd name="csY1428" fmla="*/ 218765 h 381257"/>
                  <a:gd name="csX1429" fmla="*/ 89039 w 303561"/>
                  <a:gd name="csY1429" fmla="*/ 218092 h 381257"/>
                  <a:gd name="csX1430" fmla="*/ 89375 w 303561"/>
                  <a:gd name="csY1430" fmla="*/ 218092 h 381257"/>
                  <a:gd name="csX1431" fmla="*/ 89375 w 303561"/>
                  <a:gd name="csY1431" fmla="*/ 217081 h 381257"/>
                  <a:gd name="csX1432" fmla="*/ 89712 w 303561"/>
                  <a:gd name="csY1432" fmla="*/ 217081 h 381257"/>
                  <a:gd name="csX1433" fmla="*/ 90049 w 303561"/>
                  <a:gd name="csY1433" fmla="*/ 215903 h 381257"/>
                  <a:gd name="csX1434" fmla="*/ 90386 w 303561"/>
                  <a:gd name="csY1434" fmla="*/ 215903 h 381257"/>
                  <a:gd name="csX1435" fmla="*/ 90386 w 303561"/>
                  <a:gd name="csY1435" fmla="*/ 215229 h 381257"/>
                  <a:gd name="csX1436" fmla="*/ 90722 w 303561"/>
                  <a:gd name="csY1436" fmla="*/ 215229 h 381257"/>
                  <a:gd name="csX1437" fmla="*/ 90722 w 303561"/>
                  <a:gd name="csY1437" fmla="*/ 214219 h 381257"/>
                  <a:gd name="csX1438" fmla="*/ 91059 w 303561"/>
                  <a:gd name="csY1438" fmla="*/ 214219 h 381257"/>
                  <a:gd name="csX1439" fmla="*/ 91396 w 303561"/>
                  <a:gd name="csY1439" fmla="*/ 213040 h 381257"/>
                  <a:gd name="csX1440" fmla="*/ 91733 w 303561"/>
                  <a:gd name="csY1440" fmla="*/ 213040 h 381257"/>
                  <a:gd name="csX1441" fmla="*/ 91733 w 303561"/>
                  <a:gd name="csY1441" fmla="*/ 212030 h 381257"/>
                  <a:gd name="csX1442" fmla="*/ 92070 w 303561"/>
                  <a:gd name="csY1442" fmla="*/ 212030 h 381257"/>
                  <a:gd name="csX1443" fmla="*/ 92070 w 303561"/>
                  <a:gd name="csY1443" fmla="*/ 211356 h 381257"/>
                  <a:gd name="csX1444" fmla="*/ 92406 w 303561"/>
                  <a:gd name="csY1444" fmla="*/ 211356 h 381257"/>
                  <a:gd name="csX1445" fmla="*/ 92406 w 303561"/>
                  <a:gd name="csY1445" fmla="*/ 210346 h 381257"/>
                  <a:gd name="csX1446" fmla="*/ 92743 w 303561"/>
                  <a:gd name="csY1446" fmla="*/ 210346 h 381257"/>
                  <a:gd name="csX1447" fmla="*/ 92743 w 303561"/>
                  <a:gd name="csY1447" fmla="*/ 209672 h 381257"/>
                  <a:gd name="csX1448" fmla="*/ 93080 w 303561"/>
                  <a:gd name="csY1448" fmla="*/ 209672 h 381257"/>
                  <a:gd name="csX1449" fmla="*/ 93417 w 303561"/>
                  <a:gd name="csY1449" fmla="*/ 208157 h 381257"/>
                  <a:gd name="csX1450" fmla="*/ 93753 w 303561"/>
                  <a:gd name="csY1450" fmla="*/ 208157 h 381257"/>
                  <a:gd name="csX1451" fmla="*/ 94090 w 303561"/>
                  <a:gd name="csY1451" fmla="*/ 206305 h 381257"/>
                  <a:gd name="csX1452" fmla="*/ 94427 w 303561"/>
                  <a:gd name="csY1452" fmla="*/ 206305 h 381257"/>
                  <a:gd name="csX1453" fmla="*/ 94427 w 303561"/>
                  <a:gd name="csY1453" fmla="*/ 205631 h 381257"/>
                  <a:gd name="csX1454" fmla="*/ 94764 w 303561"/>
                  <a:gd name="csY1454" fmla="*/ 205631 h 381257"/>
                  <a:gd name="csX1455" fmla="*/ 94764 w 303561"/>
                  <a:gd name="csY1455" fmla="*/ 204621 h 381257"/>
                  <a:gd name="csX1456" fmla="*/ 95100 w 303561"/>
                  <a:gd name="csY1456" fmla="*/ 204621 h 381257"/>
                  <a:gd name="csX1457" fmla="*/ 95100 w 303561"/>
                  <a:gd name="csY1457" fmla="*/ 203947 h 381257"/>
                  <a:gd name="csX1458" fmla="*/ 95437 w 303561"/>
                  <a:gd name="csY1458" fmla="*/ 203947 h 381257"/>
                  <a:gd name="csX1459" fmla="*/ 95774 w 303561"/>
                  <a:gd name="csY1459" fmla="*/ 202095 h 381257"/>
                  <a:gd name="csX1460" fmla="*/ 96111 w 303561"/>
                  <a:gd name="csY1460" fmla="*/ 202095 h 381257"/>
                  <a:gd name="csX1461" fmla="*/ 96448 w 303561"/>
                  <a:gd name="csY1461" fmla="*/ 200580 h 381257"/>
                  <a:gd name="csX1462" fmla="*/ 96784 w 303561"/>
                  <a:gd name="csY1462" fmla="*/ 200580 h 381257"/>
                  <a:gd name="csX1463" fmla="*/ 96784 w 303561"/>
                  <a:gd name="csY1463" fmla="*/ 199906 h 381257"/>
                  <a:gd name="csX1464" fmla="*/ 97121 w 303561"/>
                  <a:gd name="csY1464" fmla="*/ 199906 h 381257"/>
                  <a:gd name="csX1465" fmla="*/ 97121 w 303561"/>
                  <a:gd name="csY1465" fmla="*/ 198896 h 381257"/>
                  <a:gd name="csX1466" fmla="*/ 97458 w 303561"/>
                  <a:gd name="csY1466" fmla="*/ 198896 h 381257"/>
                  <a:gd name="csX1467" fmla="*/ 98131 w 303561"/>
                  <a:gd name="csY1467" fmla="*/ 197043 h 381257"/>
                  <a:gd name="csX1468" fmla="*/ 98468 w 303561"/>
                  <a:gd name="csY1468" fmla="*/ 197043 h 381257"/>
                  <a:gd name="csX1469" fmla="*/ 98468 w 303561"/>
                  <a:gd name="csY1469" fmla="*/ 196370 h 381257"/>
                  <a:gd name="csX1470" fmla="*/ 98805 w 303561"/>
                  <a:gd name="csY1470" fmla="*/ 196370 h 381257"/>
                  <a:gd name="csX1471" fmla="*/ 98805 w 303561"/>
                  <a:gd name="csY1471" fmla="*/ 195696 h 381257"/>
                  <a:gd name="csX1472" fmla="*/ 99142 w 303561"/>
                  <a:gd name="csY1472" fmla="*/ 195696 h 381257"/>
                  <a:gd name="csX1473" fmla="*/ 99142 w 303561"/>
                  <a:gd name="csY1473" fmla="*/ 195023 h 381257"/>
                  <a:gd name="csX1474" fmla="*/ 99478 w 303561"/>
                  <a:gd name="csY1474" fmla="*/ 195023 h 381257"/>
                  <a:gd name="csX1475" fmla="*/ 99478 w 303561"/>
                  <a:gd name="csY1475" fmla="*/ 194349 h 381257"/>
                  <a:gd name="csX1476" fmla="*/ 99815 w 303561"/>
                  <a:gd name="csY1476" fmla="*/ 194349 h 381257"/>
                  <a:gd name="csX1477" fmla="*/ 99815 w 303561"/>
                  <a:gd name="csY1477" fmla="*/ 193676 h 381257"/>
                  <a:gd name="csX1478" fmla="*/ 100152 w 303561"/>
                  <a:gd name="csY1478" fmla="*/ 193676 h 381257"/>
                  <a:gd name="csX1479" fmla="*/ 100152 w 303561"/>
                  <a:gd name="csY1479" fmla="*/ 193002 h 381257"/>
                  <a:gd name="csX1480" fmla="*/ 100826 w 303561"/>
                  <a:gd name="csY1480" fmla="*/ 192665 h 381257"/>
                  <a:gd name="csX1481" fmla="*/ 100826 w 303561"/>
                  <a:gd name="csY1481" fmla="*/ 191992 h 381257"/>
                  <a:gd name="csX1482" fmla="*/ 101499 w 303561"/>
                  <a:gd name="csY1482" fmla="*/ 191655 h 381257"/>
                  <a:gd name="csX1483" fmla="*/ 101499 w 303561"/>
                  <a:gd name="csY1483" fmla="*/ 190982 h 381257"/>
                  <a:gd name="csX1484" fmla="*/ 102509 w 303561"/>
                  <a:gd name="csY1484" fmla="*/ 190308 h 381257"/>
                  <a:gd name="csX1485" fmla="*/ 102509 w 303561"/>
                  <a:gd name="csY1485" fmla="*/ 189634 h 381257"/>
                  <a:gd name="csX1486" fmla="*/ 103688 w 303561"/>
                  <a:gd name="csY1486" fmla="*/ 188793 h 381257"/>
                  <a:gd name="csX1487" fmla="*/ 105540 w 303561"/>
                  <a:gd name="csY1487" fmla="*/ 186604 h 381257"/>
                  <a:gd name="csX1488" fmla="*/ 106214 w 303561"/>
                  <a:gd name="csY1488" fmla="*/ 186604 h 381257"/>
                  <a:gd name="csX1489" fmla="*/ 106551 w 303561"/>
                  <a:gd name="csY1489" fmla="*/ 185930 h 381257"/>
                  <a:gd name="csX1490" fmla="*/ 107224 w 303561"/>
                  <a:gd name="csY1490" fmla="*/ 185930 h 381257"/>
                  <a:gd name="csX1491" fmla="*/ 107561 w 303561"/>
                  <a:gd name="csY1491" fmla="*/ 185256 h 381257"/>
                  <a:gd name="csX1492" fmla="*/ 109413 w 303561"/>
                  <a:gd name="csY1492" fmla="*/ 184583 h 381257"/>
                  <a:gd name="csX1493" fmla="*/ 109413 w 303561"/>
                  <a:gd name="csY1493" fmla="*/ 184246 h 381257"/>
                  <a:gd name="csX1494" fmla="*/ 110087 w 303561"/>
                  <a:gd name="csY1494" fmla="*/ 184246 h 381257"/>
                  <a:gd name="csX1495" fmla="*/ 110087 w 303561"/>
                  <a:gd name="csY1495" fmla="*/ 183909 h 381257"/>
                  <a:gd name="csX1496" fmla="*/ 119516 w 303561"/>
                  <a:gd name="csY1496" fmla="*/ 182899 h 381257"/>
                  <a:gd name="csX1497" fmla="*/ 136355 w 303561"/>
                  <a:gd name="csY1497" fmla="*/ 186267 h 381257"/>
                  <a:gd name="csX1498" fmla="*/ 135345 w 303561"/>
                  <a:gd name="csY1498" fmla="*/ 205968 h 381257"/>
                  <a:gd name="csX1499" fmla="*/ 135008 w 303561"/>
                  <a:gd name="csY1499" fmla="*/ 209336 h 381257"/>
                  <a:gd name="csX1500" fmla="*/ 138376 w 303561"/>
                  <a:gd name="csY1500" fmla="*/ 237456 h 381257"/>
                  <a:gd name="csX1501" fmla="*/ 138712 w 303561"/>
                  <a:gd name="csY1501" fmla="*/ 238635 h 381257"/>
                  <a:gd name="csX1502" fmla="*/ 139386 w 303561"/>
                  <a:gd name="csY1502" fmla="*/ 238971 h 381257"/>
                  <a:gd name="csX1503" fmla="*/ 139386 w 303561"/>
                  <a:gd name="csY1503" fmla="*/ 239645 h 381257"/>
                  <a:gd name="csX1504" fmla="*/ 140059 w 303561"/>
                  <a:gd name="csY1504" fmla="*/ 239982 h 381257"/>
                  <a:gd name="csX1505" fmla="*/ 140059 w 303561"/>
                  <a:gd name="csY1505" fmla="*/ 240655 h 381257"/>
                  <a:gd name="csX1506" fmla="*/ 140901 w 303561"/>
                  <a:gd name="csY1506" fmla="*/ 241329 h 381257"/>
                  <a:gd name="csX1507" fmla="*/ 140901 w 303561"/>
                  <a:gd name="csY1507" fmla="*/ 242002 h 381257"/>
                  <a:gd name="csX1508" fmla="*/ 143427 w 303561"/>
                  <a:gd name="csY1508" fmla="*/ 244191 h 381257"/>
                  <a:gd name="csX1509" fmla="*/ 144101 w 303561"/>
                  <a:gd name="csY1509" fmla="*/ 245202 h 381257"/>
                  <a:gd name="csX1510" fmla="*/ 144774 w 303561"/>
                  <a:gd name="csY1510" fmla="*/ 245202 h 381257"/>
                  <a:gd name="csX1511" fmla="*/ 145448 w 303561"/>
                  <a:gd name="csY1511" fmla="*/ 246212 h 381257"/>
                  <a:gd name="csX1512" fmla="*/ 147300 w 303561"/>
                  <a:gd name="csY1512" fmla="*/ 246886 h 381257"/>
                  <a:gd name="csX1513" fmla="*/ 147300 w 303561"/>
                  <a:gd name="csY1513" fmla="*/ 247222 h 381257"/>
                  <a:gd name="csX1514" fmla="*/ 148479 w 303561"/>
                  <a:gd name="csY1514" fmla="*/ 247559 h 381257"/>
                  <a:gd name="csX1515" fmla="*/ 148479 w 303561"/>
                  <a:gd name="csY1515" fmla="*/ 247896 h 381257"/>
                  <a:gd name="csX1516" fmla="*/ 153193 w 303561"/>
                  <a:gd name="csY1516" fmla="*/ 248233 h 381257"/>
                  <a:gd name="csX1517" fmla="*/ 153193 w 303561"/>
                  <a:gd name="csY1517" fmla="*/ 247896 h 381257"/>
                  <a:gd name="csX1518" fmla="*/ 155383 w 303561"/>
                  <a:gd name="csY1518" fmla="*/ 247559 h 381257"/>
                  <a:gd name="csX1519" fmla="*/ 155383 w 303561"/>
                  <a:gd name="csY1519" fmla="*/ 247222 h 381257"/>
                  <a:gd name="csX1520" fmla="*/ 156056 w 303561"/>
                  <a:gd name="csY1520" fmla="*/ 247222 h 381257"/>
                  <a:gd name="csX1521" fmla="*/ 156056 w 303561"/>
                  <a:gd name="csY1521" fmla="*/ 246886 h 381257"/>
                  <a:gd name="csX1522" fmla="*/ 157066 w 303561"/>
                  <a:gd name="csY1522" fmla="*/ 246886 h 381257"/>
                  <a:gd name="csX1523" fmla="*/ 157066 w 303561"/>
                  <a:gd name="csY1523" fmla="*/ 246549 h 381257"/>
                  <a:gd name="csX1524" fmla="*/ 158919 w 303561"/>
                  <a:gd name="csY1524" fmla="*/ 245875 h 381257"/>
                  <a:gd name="csX1525" fmla="*/ 158919 w 303561"/>
                  <a:gd name="csY1525" fmla="*/ 245538 h 381257"/>
                  <a:gd name="csX1526" fmla="*/ 159592 w 303561"/>
                  <a:gd name="csY1526" fmla="*/ 245538 h 381257"/>
                  <a:gd name="csX1527" fmla="*/ 159592 w 303561"/>
                  <a:gd name="csY1527" fmla="*/ 245202 h 381257"/>
                  <a:gd name="csX1528" fmla="*/ 160266 w 303561"/>
                  <a:gd name="csY1528" fmla="*/ 245202 h 381257"/>
                  <a:gd name="csX1529" fmla="*/ 160266 w 303561"/>
                  <a:gd name="csY1529" fmla="*/ 244865 h 381257"/>
                  <a:gd name="csX1530" fmla="*/ 162118 w 303561"/>
                  <a:gd name="csY1530" fmla="*/ 244191 h 381257"/>
                  <a:gd name="csX1531" fmla="*/ 162455 w 303561"/>
                  <a:gd name="csY1531" fmla="*/ 243518 h 381257"/>
                  <a:gd name="csX1532" fmla="*/ 163633 w 303561"/>
                  <a:gd name="csY1532" fmla="*/ 243181 h 381257"/>
                  <a:gd name="csX1533" fmla="*/ 163633 w 303561"/>
                  <a:gd name="csY1533" fmla="*/ 242844 h 381257"/>
                  <a:gd name="csX1534" fmla="*/ 164644 w 303561"/>
                  <a:gd name="csY1534" fmla="*/ 242508 h 381257"/>
                  <a:gd name="csX1535" fmla="*/ 164981 w 303561"/>
                  <a:gd name="csY1535" fmla="*/ 241834 h 381257"/>
                  <a:gd name="csX1536" fmla="*/ 166159 w 303561"/>
                  <a:gd name="csY1536" fmla="*/ 241497 h 381257"/>
                  <a:gd name="csX1537" fmla="*/ 166496 w 303561"/>
                  <a:gd name="csY1537" fmla="*/ 240824 h 381257"/>
                  <a:gd name="csX1538" fmla="*/ 167169 w 303561"/>
                  <a:gd name="csY1538" fmla="*/ 240824 h 381257"/>
                  <a:gd name="csX1539" fmla="*/ 167843 w 303561"/>
                  <a:gd name="csY1539" fmla="*/ 239813 h 381257"/>
                  <a:gd name="csX1540" fmla="*/ 168517 w 303561"/>
                  <a:gd name="csY1540" fmla="*/ 239813 h 381257"/>
                  <a:gd name="csX1541" fmla="*/ 168517 w 303561"/>
                  <a:gd name="csY1541" fmla="*/ 239477 h 381257"/>
                  <a:gd name="csX1542" fmla="*/ 169527 w 303561"/>
                  <a:gd name="csY1542" fmla="*/ 239140 h 381257"/>
                  <a:gd name="csX1543" fmla="*/ 169864 w 303561"/>
                  <a:gd name="csY1543" fmla="*/ 238466 h 381257"/>
                  <a:gd name="csX1544" fmla="*/ 170537 w 303561"/>
                  <a:gd name="csY1544" fmla="*/ 238466 h 381257"/>
                  <a:gd name="csX1545" fmla="*/ 171211 w 303561"/>
                  <a:gd name="csY1545" fmla="*/ 237456 h 381257"/>
                  <a:gd name="csX1546" fmla="*/ 171884 w 303561"/>
                  <a:gd name="csY1546" fmla="*/ 237456 h 381257"/>
                  <a:gd name="csX1547" fmla="*/ 172558 w 303561"/>
                  <a:gd name="csY1547" fmla="*/ 236446 h 381257"/>
                  <a:gd name="csX1548" fmla="*/ 173231 w 303561"/>
                  <a:gd name="csY1548" fmla="*/ 236446 h 381257"/>
                  <a:gd name="csX1549" fmla="*/ 173568 w 303561"/>
                  <a:gd name="csY1549" fmla="*/ 235772 h 381257"/>
                  <a:gd name="csX1550" fmla="*/ 174579 w 303561"/>
                  <a:gd name="csY1550" fmla="*/ 235435 h 381257"/>
                  <a:gd name="csX1551" fmla="*/ 175589 w 303561"/>
                  <a:gd name="csY1551" fmla="*/ 234257 h 381257"/>
                  <a:gd name="csX1552" fmla="*/ 176262 w 303561"/>
                  <a:gd name="csY1552" fmla="*/ 234257 h 381257"/>
                  <a:gd name="csX1553" fmla="*/ 177273 w 303561"/>
                  <a:gd name="csY1553" fmla="*/ 232910 h 381257"/>
                  <a:gd name="csX1554" fmla="*/ 177946 w 303561"/>
                  <a:gd name="csY1554" fmla="*/ 232910 h 381257"/>
                  <a:gd name="csX1555" fmla="*/ 179125 w 303561"/>
                  <a:gd name="csY1555" fmla="*/ 231394 h 381257"/>
                  <a:gd name="csX1556" fmla="*/ 179798 w 303561"/>
                  <a:gd name="csY1556" fmla="*/ 231394 h 381257"/>
                  <a:gd name="csX1557" fmla="*/ 182998 w 303561"/>
                  <a:gd name="csY1557" fmla="*/ 228026 h 381257"/>
                  <a:gd name="csX1558" fmla="*/ 186197 w 303561"/>
                  <a:gd name="csY1558" fmla="*/ 225164 h 381257"/>
                  <a:gd name="csX1559" fmla="*/ 186197 w 303561"/>
                  <a:gd name="csY1559" fmla="*/ 224490 h 381257"/>
                  <a:gd name="csX1560" fmla="*/ 187376 w 303561"/>
                  <a:gd name="csY1560" fmla="*/ 223480 h 381257"/>
                  <a:gd name="csX1561" fmla="*/ 187376 w 303561"/>
                  <a:gd name="csY1561" fmla="*/ 222806 h 381257"/>
                  <a:gd name="csX1562" fmla="*/ 188049 w 303561"/>
                  <a:gd name="csY1562" fmla="*/ 222470 h 381257"/>
                  <a:gd name="csX1563" fmla="*/ 188049 w 303561"/>
                  <a:gd name="csY1563" fmla="*/ 222133 h 381257"/>
                  <a:gd name="csX1564" fmla="*/ 188723 w 303561"/>
                  <a:gd name="csY1564" fmla="*/ 221796 h 381257"/>
                  <a:gd name="csX1565" fmla="*/ 188723 w 303561"/>
                  <a:gd name="csY1565" fmla="*/ 221123 h 381257"/>
                  <a:gd name="csX1566" fmla="*/ 189396 w 303561"/>
                  <a:gd name="csY1566" fmla="*/ 220786 h 381257"/>
                  <a:gd name="csX1567" fmla="*/ 189396 w 303561"/>
                  <a:gd name="csY1567" fmla="*/ 220112 h 381257"/>
                  <a:gd name="csX1568" fmla="*/ 190070 w 303561"/>
                  <a:gd name="csY1568" fmla="*/ 219776 h 381257"/>
                  <a:gd name="csX1569" fmla="*/ 190070 w 303561"/>
                  <a:gd name="csY1569" fmla="*/ 219102 h 381257"/>
                  <a:gd name="csX1570" fmla="*/ 190744 w 303561"/>
                  <a:gd name="csY1570" fmla="*/ 218765 h 381257"/>
                  <a:gd name="csX1571" fmla="*/ 190744 w 303561"/>
                  <a:gd name="csY1571" fmla="*/ 218092 h 381257"/>
                  <a:gd name="csX1572" fmla="*/ 191417 w 303561"/>
                  <a:gd name="csY1572" fmla="*/ 217755 h 381257"/>
                  <a:gd name="csX1573" fmla="*/ 191417 w 303561"/>
                  <a:gd name="csY1573" fmla="*/ 217081 h 381257"/>
                  <a:gd name="csX1574" fmla="*/ 192091 w 303561"/>
                  <a:gd name="csY1574" fmla="*/ 216745 h 381257"/>
                  <a:gd name="csX1575" fmla="*/ 192091 w 303561"/>
                  <a:gd name="csY1575" fmla="*/ 216071 h 381257"/>
                  <a:gd name="csX1576" fmla="*/ 192764 w 303561"/>
                  <a:gd name="csY1576" fmla="*/ 215734 h 381257"/>
                  <a:gd name="csX1577" fmla="*/ 192764 w 303561"/>
                  <a:gd name="csY1577" fmla="*/ 215061 h 381257"/>
                  <a:gd name="csX1578" fmla="*/ 193101 w 303561"/>
                  <a:gd name="csY1578" fmla="*/ 215061 h 381257"/>
                  <a:gd name="csX1579" fmla="*/ 193101 w 303561"/>
                  <a:gd name="csY1579" fmla="*/ 214387 h 381257"/>
                  <a:gd name="csX1580" fmla="*/ 193774 w 303561"/>
                  <a:gd name="csY1580" fmla="*/ 214050 h 381257"/>
                  <a:gd name="csX1581" fmla="*/ 194448 w 303561"/>
                  <a:gd name="csY1581" fmla="*/ 212198 h 381257"/>
                  <a:gd name="csX1582" fmla="*/ 195121 w 303561"/>
                  <a:gd name="csY1582" fmla="*/ 211861 h 381257"/>
                  <a:gd name="csX1583" fmla="*/ 195121 w 303561"/>
                  <a:gd name="csY1583" fmla="*/ 211188 h 381257"/>
                  <a:gd name="csX1584" fmla="*/ 195458 w 303561"/>
                  <a:gd name="csY1584" fmla="*/ 211188 h 381257"/>
                  <a:gd name="csX1585" fmla="*/ 195458 w 303561"/>
                  <a:gd name="csY1585" fmla="*/ 210514 h 381257"/>
                  <a:gd name="csX1586" fmla="*/ 195795 w 303561"/>
                  <a:gd name="csY1586" fmla="*/ 210514 h 381257"/>
                  <a:gd name="csX1587" fmla="*/ 195795 w 303561"/>
                  <a:gd name="csY1587" fmla="*/ 209841 h 381257"/>
                  <a:gd name="csX1588" fmla="*/ 196132 w 303561"/>
                  <a:gd name="csY1588" fmla="*/ 209841 h 381257"/>
                  <a:gd name="csX1589" fmla="*/ 196132 w 303561"/>
                  <a:gd name="csY1589" fmla="*/ 209167 h 381257"/>
                  <a:gd name="csX1590" fmla="*/ 196469 w 303561"/>
                  <a:gd name="csY1590" fmla="*/ 209167 h 381257"/>
                  <a:gd name="csX1591" fmla="*/ 196469 w 303561"/>
                  <a:gd name="csY1591" fmla="*/ 208494 h 381257"/>
                  <a:gd name="csX1592" fmla="*/ 196805 w 303561"/>
                  <a:gd name="csY1592" fmla="*/ 208494 h 381257"/>
                  <a:gd name="csX1593" fmla="*/ 196805 w 303561"/>
                  <a:gd name="csY1593" fmla="*/ 207820 h 381257"/>
                  <a:gd name="csX1594" fmla="*/ 197142 w 303561"/>
                  <a:gd name="csY1594" fmla="*/ 207820 h 381257"/>
                  <a:gd name="csX1595" fmla="*/ 197142 w 303561"/>
                  <a:gd name="csY1595" fmla="*/ 207147 h 381257"/>
                  <a:gd name="csX1596" fmla="*/ 197479 w 303561"/>
                  <a:gd name="csY1596" fmla="*/ 207147 h 381257"/>
                  <a:gd name="csX1597" fmla="*/ 197479 w 303561"/>
                  <a:gd name="csY1597" fmla="*/ 206473 h 381257"/>
                  <a:gd name="csX1598" fmla="*/ 197816 w 303561"/>
                  <a:gd name="csY1598" fmla="*/ 206473 h 381257"/>
                  <a:gd name="csX1599" fmla="*/ 197816 w 303561"/>
                  <a:gd name="csY1599" fmla="*/ 205799 h 381257"/>
                  <a:gd name="csX1600" fmla="*/ 198152 w 303561"/>
                  <a:gd name="csY1600" fmla="*/ 205799 h 381257"/>
                  <a:gd name="csX1601" fmla="*/ 198826 w 303561"/>
                  <a:gd name="csY1601" fmla="*/ 203947 h 381257"/>
                  <a:gd name="csX1602" fmla="*/ 199163 w 303561"/>
                  <a:gd name="csY1602" fmla="*/ 203947 h 381257"/>
                  <a:gd name="csX1603" fmla="*/ 199163 w 303561"/>
                  <a:gd name="csY1603" fmla="*/ 202937 h 381257"/>
                  <a:gd name="csX1604" fmla="*/ 199500 w 303561"/>
                  <a:gd name="csY1604" fmla="*/ 202937 h 381257"/>
                  <a:gd name="csX1605" fmla="*/ 199836 w 303561"/>
                  <a:gd name="csY1605" fmla="*/ 201758 h 381257"/>
                  <a:gd name="csX1606" fmla="*/ 200173 w 303561"/>
                  <a:gd name="csY1606" fmla="*/ 201758 h 381257"/>
                  <a:gd name="csX1607" fmla="*/ 200173 w 303561"/>
                  <a:gd name="csY1607" fmla="*/ 201085 h 381257"/>
                  <a:gd name="csX1608" fmla="*/ 200510 w 303561"/>
                  <a:gd name="csY1608" fmla="*/ 201085 h 381257"/>
                  <a:gd name="csX1609" fmla="*/ 200510 w 303561"/>
                  <a:gd name="csY1609" fmla="*/ 200074 h 381257"/>
                  <a:gd name="csX1610" fmla="*/ 200847 w 303561"/>
                  <a:gd name="csY1610" fmla="*/ 200074 h 381257"/>
                  <a:gd name="csX1611" fmla="*/ 200847 w 303561"/>
                  <a:gd name="csY1611" fmla="*/ 199401 h 381257"/>
                  <a:gd name="csX1612" fmla="*/ 201183 w 303561"/>
                  <a:gd name="csY1612" fmla="*/ 199401 h 381257"/>
                  <a:gd name="csX1613" fmla="*/ 201520 w 303561"/>
                  <a:gd name="csY1613" fmla="*/ 198222 h 381257"/>
                  <a:gd name="csX1614" fmla="*/ 201857 w 303561"/>
                  <a:gd name="csY1614" fmla="*/ 198222 h 381257"/>
                  <a:gd name="csX1615" fmla="*/ 201857 w 303561"/>
                  <a:gd name="csY1615" fmla="*/ 197212 h 381257"/>
                  <a:gd name="csX1616" fmla="*/ 202194 w 303561"/>
                  <a:gd name="csY1616" fmla="*/ 197212 h 381257"/>
                  <a:gd name="csX1617" fmla="*/ 202194 w 303561"/>
                  <a:gd name="csY1617" fmla="*/ 196538 h 381257"/>
                  <a:gd name="csX1618" fmla="*/ 202530 w 303561"/>
                  <a:gd name="csY1618" fmla="*/ 196538 h 381257"/>
                  <a:gd name="csX1619" fmla="*/ 202530 w 303561"/>
                  <a:gd name="csY1619" fmla="*/ 195528 h 381257"/>
                  <a:gd name="csX1620" fmla="*/ 202867 w 303561"/>
                  <a:gd name="csY1620" fmla="*/ 195528 h 381257"/>
                  <a:gd name="csX1621" fmla="*/ 202867 w 303561"/>
                  <a:gd name="csY1621" fmla="*/ 194854 h 381257"/>
                  <a:gd name="csX1622" fmla="*/ 203204 w 303561"/>
                  <a:gd name="csY1622" fmla="*/ 194854 h 381257"/>
                  <a:gd name="csX1623" fmla="*/ 203204 w 303561"/>
                  <a:gd name="csY1623" fmla="*/ 193844 h 381257"/>
                  <a:gd name="csX1624" fmla="*/ 203541 w 303561"/>
                  <a:gd name="csY1624" fmla="*/ 193844 h 381257"/>
                  <a:gd name="csX1625" fmla="*/ 203541 w 303561"/>
                  <a:gd name="csY1625" fmla="*/ 193171 h 381257"/>
                  <a:gd name="csX1626" fmla="*/ 203878 w 303561"/>
                  <a:gd name="csY1626" fmla="*/ 193171 h 381257"/>
                  <a:gd name="csX1627" fmla="*/ 203878 w 303561"/>
                  <a:gd name="csY1627" fmla="*/ 192329 h 381257"/>
                  <a:gd name="csX1628" fmla="*/ 204214 w 303561"/>
                  <a:gd name="csY1628" fmla="*/ 192329 h 381257"/>
                  <a:gd name="csX1629" fmla="*/ 204214 w 303561"/>
                  <a:gd name="csY1629" fmla="*/ 191655 h 381257"/>
                  <a:gd name="csX1630" fmla="*/ 204551 w 303561"/>
                  <a:gd name="csY1630" fmla="*/ 191655 h 381257"/>
                  <a:gd name="csX1631" fmla="*/ 204551 w 303561"/>
                  <a:gd name="csY1631" fmla="*/ 190645 h 381257"/>
                  <a:gd name="csX1632" fmla="*/ 204888 w 303561"/>
                  <a:gd name="csY1632" fmla="*/ 190645 h 381257"/>
                  <a:gd name="csX1633" fmla="*/ 204888 w 303561"/>
                  <a:gd name="csY1633" fmla="*/ 189634 h 381257"/>
                  <a:gd name="csX1634" fmla="*/ 205225 w 303561"/>
                  <a:gd name="csY1634" fmla="*/ 189634 h 381257"/>
                  <a:gd name="csX1635" fmla="*/ 205225 w 303561"/>
                  <a:gd name="csY1635" fmla="*/ 188624 h 381257"/>
                  <a:gd name="csX1636" fmla="*/ 205561 w 303561"/>
                  <a:gd name="csY1636" fmla="*/ 188624 h 381257"/>
                  <a:gd name="csX1637" fmla="*/ 205561 w 303561"/>
                  <a:gd name="csY1637" fmla="*/ 187614 h 381257"/>
                  <a:gd name="csX1638" fmla="*/ 205898 w 303561"/>
                  <a:gd name="csY1638" fmla="*/ 187614 h 381257"/>
                  <a:gd name="csX1639" fmla="*/ 205898 w 303561"/>
                  <a:gd name="csY1639" fmla="*/ 186604 h 381257"/>
                  <a:gd name="csX1640" fmla="*/ 206235 w 303561"/>
                  <a:gd name="csY1640" fmla="*/ 186604 h 381257"/>
                  <a:gd name="csX1641" fmla="*/ 206235 w 303561"/>
                  <a:gd name="csY1641" fmla="*/ 185593 h 381257"/>
                  <a:gd name="csX1642" fmla="*/ 206572 w 303561"/>
                  <a:gd name="csY1642" fmla="*/ 185593 h 381257"/>
                  <a:gd name="csX1643" fmla="*/ 206572 w 303561"/>
                  <a:gd name="csY1643" fmla="*/ 184583 h 381257"/>
                  <a:gd name="csX1644" fmla="*/ 211287 w 303561"/>
                  <a:gd name="csY1644" fmla="*/ 171112 h 381257"/>
                  <a:gd name="csX1645" fmla="*/ 211623 w 303561"/>
                  <a:gd name="csY1645" fmla="*/ 169260 h 381257"/>
                  <a:gd name="csX1646" fmla="*/ 211960 w 303561"/>
                  <a:gd name="csY1646" fmla="*/ 169260 h 381257"/>
                  <a:gd name="csX1647" fmla="*/ 211960 w 303561"/>
                  <a:gd name="csY1647" fmla="*/ 168586 h 381257"/>
                  <a:gd name="csX1648" fmla="*/ 212297 w 303561"/>
                  <a:gd name="csY1648" fmla="*/ 168586 h 381257"/>
                  <a:gd name="csX1649" fmla="*/ 212297 w 303561"/>
                  <a:gd name="csY1649" fmla="*/ 167576 h 381257"/>
                  <a:gd name="csX1650" fmla="*/ 212634 w 303561"/>
                  <a:gd name="csY1650" fmla="*/ 167576 h 381257"/>
                  <a:gd name="csX1651" fmla="*/ 212634 w 303561"/>
                  <a:gd name="csY1651" fmla="*/ 166902 h 381257"/>
                  <a:gd name="csX1652" fmla="*/ 212970 w 303561"/>
                  <a:gd name="csY1652" fmla="*/ 166902 h 381257"/>
                  <a:gd name="csX1653" fmla="*/ 212970 w 303561"/>
                  <a:gd name="csY1653" fmla="*/ 166229 h 381257"/>
                  <a:gd name="csX1654" fmla="*/ 213644 w 303561"/>
                  <a:gd name="csY1654" fmla="*/ 165892 h 381257"/>
                  <a:gd name="csX1655" fmla="*/ 213644 w 303561"/>
                  <a:gd name="csY1655" fmla="*/ 165219 h 381257"/>
                  <a:gd name="csX1656" fmla="*/ 214318 w 303561"/>
                  <a:gd name="csY1656" fmla="*/ 164882 h 381257"/>
                  <a:gd name="csX1657" fmla="*/ 215328 w 303561"/>
                  <a:gd name="csY1657" fmla="*/ 163703 h 381257"/>
                  <a:gd name="csX1658" fmla="*/ 216001 w 303561"/>
                  <a:gd name="csY1658" fmla="*/ 163703 h 381257"/>
                  <a:gd name="csX1659" fmla="*/ 216338 w 303561"/>
                  <a:gd name="csY1659" fmla="*/ 163030 h 381257"/>
                  <a:gd name="csX1660" fmla="*/ 226610 w 303561"/>
                  <a:gd name="csY1660" fmla="*/ 162693 h 381257"/>
                  <a:gd name="csX1661" fmla="*/ 226610 w 303561"/>
                  <a:gd name="csY1661" fmla="*/ 163030 h 381257"/>
                  <a:gd name="csX1662" fmla="*/ 227788 w 303561"/>
                  <a:gd name="csY1662" fmla="*/ 163366 h 381257"/>
                  <a:gd name="csX1663" fmla="*/ 227788 w 303561"/>
                  <a:gd name="csY1663" fmla="*/ 163703 h 381257"/>
                  <a:gd name="csX1664" fmla="*/ 228967 w 303561"/>
                  <a:gd name="csY1664" fmla="*/ 164040 h 381257"/>
                  <a:gd name="csX1665" fmla="*/ 229304 w 303561"/>
                  <a:gd name="csY1665" fmla="*/ 164713 h 381257"/>
                  <a:gd name="csX1666" fmla="*/ 229977 w 303561"/>
                  <a:gd name="csY1666" fmla="*/ 164713 h 381257"/>
                  <a:gd name="csX1667" fmla="*/ 230314 w 303561"/>
                  <a:gd name="csY1667" fmla="*/ 165387 h 381257"/>
                  <a:gd name="csX1668" fmla="*/ 232166 w 303561"/>
                  <a:gd name="csY1668" fmla="*/ 166902 h 381257"/>
                  <a:gd name="csX1669" fmla="*/ 232166 w 303561"/>
                  <a:gd name="csY1669" fmla="*/ 167576 h 381257"/>
                  <a:gd name="csX1670" fmla="*/ 233177 w 303561"/>
                  <a:gd name="csY1670" fmla="*/ 168249 h 381257"/>
                  <a:gd name="csX1671" fmla="*/ 233850 w 303561"/>
                  <a:gd name="csY1671" fmla="*/ 170102 h 381257"/>
                  <a:gd name="csX1672" fmla="*/ 234187 w 303561"/>
                  <a:gd name="csY1672" fmla="*/ 170102 h 381257"/>
                  <a:gd name="csX1673" fmla="*/ 234860 w 303561"/>
                  <a:gd name="csY1673" fmla="*/ 171954 h 381257"/>
                  <a:gd name="csX1674" fmla="*/ 235197 w 303561"/>
                  <a:gd name="csY1674" fmla="*/ 171954 h 381257"/>
                  <a:gd name="csX1675" fmla="*/ 235197 w 303561"/>
                  <a:gd name="csY1675" fmla="*/ 172964 h 381257"/>
                  <a:gd name="csX1676" fmla="*/ 237386 w 303561"/>
                  <a:gd name="csY1676" fmla="*/ 192329 h 381257"/>
                  <a:gd name="csX1677" fmla="*/ 236713 w 303561"/>
                  <a:gd name="csY1677" fmla="*/ 206473 h 381257"/>
                  <a:gd name="csX1678" fmla="*/ 236713 w 303561"/>
                  <a:gd name="csY1678" fmla="*/ 209841 h 381257"/>
                  <a:gd name="csX1679" fmla="*/ 236376 w 303561"/>
                  <a:gd name="csY1679" fmla="*/ 209841 h 381257"/>
                  <a:gd name="csX1680" fmla="*/ 236376 w 303561"/>
                  <a:gd name="csY1680" fmla="*/ 213040 h 381257"/>
                  <a:gd name="csX1681" fmla="*/ 236039 w 303561"/>
                  <a:gd name="csY1681" fmla="*/ 213040 h 381257"/>
                  <a:gd name="csX1682" fmla="*/ 236039 w 303561"/>
                  <a:gd name="csY1682" fmla="*/ 215903 h 381257"/>
                  <a:gd name="csX1683" fmla="*/ 235702 w 303561"/>
                  <a:gd name="csY1683" fmla="*/ 215903 h 381257"/>
                  <a:gd name="csX1684" fmla="*/ 235702 w 303561"/>
                  <a:gd name="csY1684" fmla="*/ 218765 h 381257"/>
                  <a:gd name="csX1685" fmla="*/ 235366 w 303561"/>
                  <a:gd name="csY1685" fmla="*/ 218765 h 381257"/>
                  <a:gd name="csX1686" fmla="*/ 235702 w 303561"/>
                  <a:gd name="csY1686" fmla="*/ 224153 h 381257"/>
                  <a:gd name="csX1687" fmla="*/ 236039 w 303561"/>
                  <a:gd name="csY1687" fmla="*/ 224153 h 381257"/>
                  <a:gd name="csX1688" fmla="*/ 236039 w 303561"/>
                  <a:gd name="csY1688" fmla="*/ 225164 h 381257"/>
                  <a:gd name="csX1689" fmla="*/ 236376 w 303561"/>
                  <a:gd name="csY1689" fmla="*/ 225164 h 381257"/>
                  <a:gd name="csX1690" fmla="*/ 236376 w 303561"/>
                  <a:gd name="csY1690" fmla="*/ 226343 h 381257"/>
                  <a:gd name="csX1691" fmla="*/ 236713 w 303561"/>
                  <a:gd name="csY1691" fmla="*/ 226343 h 381257"/>
                  <a:gd name="csX1692" fmla="*/ 236713 w 303561"/>
                  <a:gd name="csY1692" fmla="*/ 227016 h 381257"/>
                  <a:gd name="csX1693" fmla="*/ 237050 w 303561"/>
                  <a:gd name="csY1693" fmla="*/ 227016 h 381257"/>
                  <a:gd name="csX1694" fmla="*/ 237050 w 303561"/>
                  <a:gd name="csY1694" fmla="*/ 228026 h 381257"/>
                  <a:gd name="csX1695" fmla="*/ 237386 w 303561"/>
                  <a:gd name="csY1695" fmla="*/ 228026 h 381257"/>
                  <a:gd name="csX1696" fmla="*/ 237386 w 303561"/>
                  <a:gd name="csY1696" fmla="*/ 228700 h 381257"/>
                  <a:gd name="csX1697" fmla="*/ 237723 w 303561"/>
                  <a:gd name="csY1697" fmla="*/ 228700 h 381257"/>
                  <a:gd name="csX1698" fmla="*/ 237723 w 303561"/>
                  <a:gd name="csY1698" fmla="*/ 229373 h 381257"/>
                  <a:gd name="csX1699" fmla="*/ 238397 w 303561"/>
                  <a:gd name="csY1699" fmla="*/ 229710 h 381257"/>
                  <a:gd name="csX1700" fmla="*/ 238397 w 303561"/>
                  <a:gd name="csY1700" fmla="*/ 230384 h 381257"/>
                  <a:gd name="csX1701" fmla="*/ 239070 w 303561"/>
                  <a:gd name="csY1701" fmla="*/ 230721 h 381257"/>
                  <a:gd name="csX1702" fmla="*/ 239070 w 303561"/>
                  <a:gd name="csY1702" fmla="*/ 231394 h 381257"/>
                  <a:gd name="csX1703" fmla="*/ 239744 w 303561"/>
                  <a:gd name="csY1703" fmla="*/ 231731 h 381257"/>
                  <a:gd name="csX1704" fmla="*/ 240922 w 303561"/>
                  <a:gd name="csY1704" fmla="*/ 233246 h 381257"/>
                  <a:gd name="csX1705" fmla="*/ 241596 w 303561"/>
                  <a:gd name="csY1705" fmla="*/ 233246 h 381257"/>
                  <a:gd name="csX1706" fmla="*/ 241933 w 303561"/>
                  <a:gd name="csY1706" fmla="*/ 233920 h 381257"/>
                  <a:gd name="csX1707" fmla="*/ 242606 w 303561"/>
                  <a:gd name="csY1707" fmla="*/ 233920 h 381257"/>
                  <a:gd name="csX1708" fmla="*/ 242606 w 303561"/>
                  <a:gd name="csY1708" fmla="*/ 234257 h 381257"/>
                  <a:gd name="csX1709" fmla="*/ 243280 w 303561"/>
                  <a:gd name="csY1709" fmla="*/ 234257 h 381257"/>
                  <a:gd name="csX1710" fmla="*/ 243280 w 303561"/>
                  <a:gd name="csY1710" fmla="*/ 234593 h 381257"/>
                  <a:gd name="csX1711" fmla="*/ 246648 w 303561"/>
                  <a:gd name="csY1711" fmla="*/ 234593 h 381257"/>
                  <a:gd name="csX1712" fmla="*/ 249173 w 303561"/>
                  <a:gd name="csY1712" fmla="*/ 233078 h 381257"/>
                  <a:gd name="csX1713" fmla="*/ 249510 w 303561"/>
                  <a:gd name="csY1713" fmla="*/ 232404 h 381257"/>
                  <a:gd name="csX1714" fmla="*/ 251025 w 303561"/>
                  <a:gd name="csY1714" fmla="*/ 231226 h 381257"/>
                  <a:gd name="csX1715" fmla="*/ 251025 w 303561"/>
                  <a:gd name="csY1715" fmla="*/ 230552 h 381257"/>
                  <a:gd name="csX1716" fmla="*/ 252036 w 303561"/>
                  <a:gd name="csY1716" fmla="*/ 229879 h 381257"/>
                  <a:gd name="csX1717" fmla="*/ 252036 w 303561"/>
                  <a:gd name="csY1717" fmla="*/ 229205 h 381257"/>
                  <a:gd name="csX1718" fmla="*/ 252709 w 303561"/>
                  <a:gd name="csY1718" fmla="*/ 228868 h 381257"/>
                  <a:gd name="csX1719" fmla="*/ 253383 w 303561"/>
                  <a:gd name="csY1719" fmla="*/ 227016 h 381257"/>
                  <a:gd name="csX1720" fmla="*/ 253720 w 303561"/>
                  <a:gd name="csY1720" fmla="*/ 227016 h 381257"/>
                  <a:gd name="csX1721" fmla="*/ 253720 w 303561"/>
                  <a:gd name="csY1721" fmla="*/ 226343 h 381257"/>
                  <a:gd name="csX1722" fmla="*/ 254056 w 303561"/>
                  <a:gd name="csY1722" fmla="*/ 226343 h 381257"/>
                  <a:gd name="csX1723" fmla="*/ 254056 w 303561"/>
                  <a:gd name="csY1723" fmla="*/ 225669 h 381257"/>
                  <a:gd name="csX1724" fmla="*/ 254393 w 303561"/>
                  <a:gd name="csY1724" fmla="*/ 225669 h 381257"/>
                  <a:gd name="csX1725" fmla="*/ 255067 w 303561"/>
                  <a:gd name="csY1725" fmla="*/ 223817 h 381257"/>
                  <a:gd name="csX1726" fmla="*/ 255404 w 303561"/>
                  <a:gd name="csY1726" fmla="*/ 223817 h 381257"/>
                  <a:gd name="csX1727" fmla="*/ 255404 w 303561"/>
                  <a:gd name="csY1727" fmla="*/ 222806 h 381257"/>
                  <a:gd name="csX1728" fmla="*/ 255740 w 303561"/>
                  <a:gd name="csY1728" fmla="*/ 222806 h 381257"/>
                  <a:gd name="csX1729" fmla="*/ 255740 w 303561"/>
                  <a:gd name="csY1729" fmla="*/ 222133 h 381257"/>
                  <a:gd name="csX1730" fmla="*/ 256077 w 303561"/>
                  <a:gd name="csY1730" fmla="*/ 222133 h 381257"/>
                  <a:gd name="csX1731" fmla="*/ 256414 w 303561"/>
                  <a:gd name="csY1731" fmla="*/ 220617 h 381257"/>
                  <a:gd name="csX1732" fmla="*/ 256751 w 303561"/>
                  <a:gd name="csY1732" fmla="*/ 220617 h 381257"/>
                  <a:gd name="csX1733" fmla="*/ 256751 w 303561"/>
                  <a:gd name="csY1733" fmla="*/ 219607 h 381257"/>
                  <a:gd name="csX1734" fmla="*/ 257087 w 303561"/>
                  <a:gd name="csY1734" fmla="*/ 219607 h 381257"/>
                  <a:gd name="csX1735" fmla="*/ 257087 w 303561"/>
                  <a:gd name="csY1735" fmla="*/ 218934 h 381257"/>
                  <a:gd name="csX1736" fmla="*/ 257424 w 303561"/>
                  <a:gd name="csY1736" fmla="*/ 218934 h 381257"/>
                  <a:gd name="csX1737" fmla="*/ 258098 w 303561"/>
                  <a:gd name="csY1737" fmla="*/ 216071 h 381257"/>
                  <a:gd name="csX1738" fmla="*/ 258434 w 303561"/>
                  <a:gd name="csY1738" fmla="*/ 216071 h 381257"/>
                  <a:gd name="csX1739" fmla="*/ 258434 w 303561"/>
                  <a:gd name="csY1739" fmla="*/ 215397 h 381257"/>
                  <a:gd name="csX1740" fmla="*/ 258771 w 303561"/>
                  <a:gd name="csY1740" fmla="*/ 215397 h 381257"/>
                  <a:gd name="csX1741" fmla="*/ 259445 w 303561"/>
                  <a:gd name="csY1741" fmla="*/ 212535 h 381257"/>
                  <a:gd name="csX1742" fmla="*/ 259782 w 303561"/>
                  <a:gd name="csY1742" fmla="*/ 212535 h 381257"/>
                  <a:gd name="csX1743" fmla="*/ 259782 w 303561"/>
                  <a:gd name="csY1743" fmla="*/ 211861 h 381257"/>
                  <a:gd name="csX1744" fmla="*/ 260118 w 303561"/>
                  <a:gd name="csY1744" fmla="*/ 211861 h 381257"/>
                  <a:gd name="csX1745" fmla="*/ 260118 w 303561"/>
                  <a:gd name="csY1745" fmla="*/ 210851 h 381257"/>
                  <a:gd name="csX1746" fmla="*/ 260455 w 303561"/>
                  <a:gd name="csY1746" fmla="*/ 210851 h 381257"/>
                  <a:gd name="csX1747" fmla="*/ 260792 w 303561"/>
                  <a:gd name="csY1747" fmla="*/ 209336 h 381257"/>
                  <a:gd name="csX1748" fmla="*/ 261129 w 303561"/>
                  <a:gd name="csY1748" fmla="*/ 209336 h 381257"/>
                  <a:gd name="csX1749" fmla="*/ 261129 w 303561"/>
                  <a:gd name="csY1749" fmla="*/ 208662 h 381257"/>
                  <a:gd name="csX1750" fmla="*/ 261465 w 303561"/>
                  <a:gd name="csY1750" fmla="*/ 208662 h 381257"/>
                  <a:gd name="csX1751" fmla="*/ 261465 w 303561"/>
                  <a:gd name="csY1751" fmla="*/ 207652 h 381257"/>
                  <a:gd name="csX1752" fmla="*/ 261802 w 303561"/>
                  <a:gd name="csY1752" fmla="*/ 207652 h 381257"/>
                  <a:gd name="csX1753" fmla="*/ 261802 w 303561"/>
                  <a:gd name="csY1753" fmla="*/ 206978 h 381257"/>
                  <a:gd name="csX1754" fmla="*/ 262139 w 303561"/>
                  <a:gd name="csY1754" fmla="*/ 206978 h 381257"/>
                  <a:gd name="csX1755" fmla="*/ 262139 w 303561"/>
                  <a:gd name="csY1755" fmla="*/ 205968 h 381257"/>
                  <a:gd name="csX1756" fmla="*/ 262476 w 303561"/>
                  <a:gd name="csY1756" fmla="*/ 205968 h 381257"/>
                  <a:gd name="csX1757" fmla="*/ 262813 w 303561"/>
                  <a:gd name="csY1757" fmla="*/ 204789 h 381257"/>
                  <a:gd name="csX1758" fmla="*/ 263149 w 303561"/>
                  <a:gd name="csY1758" fmla="*/ 204789 h 381257"/>
                  <a:gd name="csX1759" fmla="*/ 263149 w 303561"/>
                  <a:gd name="csY1759" fmla="*/ 204116 h 381257"/>
                  <a:gd name="csX1760" fmla="*/ 263486 w 303561"/>
                  <a:gd name="csY1760" fmla="*/ 204116 h 381257"/>
                  <a:gd name="csX1761" fmla="*/ 263486 w 303561"/>
                  <a:gd name="csY1761" fmla="*/ 203105 h 381257"/>
                  <a:gd name="csX1762" fmla="*/ 263823 w 303561"/>
                  <a:gd name="csY1762" fmla="*/ 203105 h 381257"/>
                  <a:gd name="csX1763" fmla="*/ 264496 w 303561"/>
                  <a:gd name="csY1763" fmla="*/ 201253 h 381257"/>
                  <a:gd name="csX1764" fmla="*/ 264833 w 303561"/>
                  <a:gd name="csY1764" fmla="*/ 201253 h 381257"/>
                  <a:gd name="csX1765" fmla="*/ 264833 w 303561"/>
                  <a:gd name="csY1765" fmla="*/ 200580 h 381257"/>
                  <a:gd name="csX1766" fmla="*/ 265170 w 303561"/>
                  <a:gd name="csY1766" fmla="*/ 200580 h 381257"/>
                  <a:gd name="csX1767" fmla="*/ 265170 w 303561"/>
                  <a:gd name="csY1767" fmla="*/ 199906 h 381257"/>
                  <a:gd name="csX1768" fmla="*/ 265507 w 303561"/>
                  <a:gd name="csY1768" fmla="*/ 199906 h 381257"/>
                  <a:gd name="csX1769" fmla="*/ 265507 w 303561"/>
                  <a:gd name="csY1769" fmla="*/ 199232 h 381257"/>
                  <a:gd name="csX1770" fmla="*/ 265844 w 303561"/>
                  <a:gd name="csY1770" fmla="*/ 199232 h 381257"/>
                  <a:gd name="csX1771" fmla="*/ 266854 w 303561"/>
                  <a:gd name="csY1771" fmla="*/ 196370 h 381257"/>
                  <a:gd name="csX1772" fmla="*/ 267191 w 303561"/>
                  <a:gd name="csY1772" fmla="*/ 196370 h 381257"/>
                  <a:gd name="csX1773" fmla="*/ 267191 w 303561"/>
                  <a:gd name="csY1773" fmla="*/ 195696 h 381257"/>
                  <a:gd name="csX1774" fmla="*/ 267527 w 303561"/>
                  <a:gd name="csY1774" fmla="*/ 195696 h 381257"/>
                  <a:gd name="csX1775" fmla="*/ 267527 w 303561"/>
                  <a:gd name="csY1775" fmla="*/ 195023 h 381257"/>
                  <a:gd name="csX1776" fmla="*/ 267864 w 303561"/>
                  <a:gd name="csY1776" fmla="*/ 195023 h 381257"/>
                  <a:gd name="csX1777" fmla="*/ 267864 w 303561"/>
                  <a:gd name="csY1777" fmla="*/ 194349 h 381257"/>
                  <a:gd name="csX1778" fmla="*/ 268201 w 303561"/>
                  <a:gd name="csY1778" fmla="*/ 194349 h 381257"/>
                  <a:gd name="csX1779" fmla="*/ 268201 w 303561"/>
                  <a:gd name="csY1779" fmla="*/ 193676 h 381257"/>
                  <a:gd name="csX1780" fmla="*/ 268538 w 303561"/>
                  <a:gd name="csY1780" fmla="*/ 193676 h 381257"/>
                  <a:gd name="csX1781" fmla="*/ 268874 w 303561"/>
                  <a:gd name="csY1781" fmla="*/ 192497 h 381257"/>
                  <a:gd name="csX1782" fmla="*/ 269211 w 303561"/>
                  <a:gd name="csY1782" fmla="*/ 192497 h 381257"/>
                  <a:gd name="csX1783" fmla="*/ 269548 w 303561"/>
                  <a:gd name="csY1783" fmla="*/ 191318 h 381257"/>
                  <a:gd name="csX1784" fmla="*/ 269885 w 303561"/>
                  <a:gd name="csY1784" fmla="*/ 191318 h 381257"/>
                  <a:gd name="csX1785" fmla="*/ 270222 w 303561"/>
                  <a:gd name="csY1785" fmla="*/ 189971 h 381257"/>
                  <a:gd name="csX1786" fmla="*/ 270558 w 303561"/>
                  <a:gd name="csY1786" fmla="*/ 189971 h 381257"/>
                  <a:gd name="csX1787" fmla="*/ 271232 w 303561"/>
                  <a:gd name="csY1787" fmla="*/ 188119 h 381257"/>
                  <a:gd name="csX1788" fmla="*/ 271569 w 303561"/>
                  <a:gd name="csY1788" fmla="*/ 188119 h 381257"/>
                  <a:gd name="csX1789" fmla="*/ 271569 w 303561"/>
                  <a:gd name="csY1789" fmla="*/ 187445 h 381257"/>
                  <a:gd name="csX1790" fmla="*/ 271905 w 303561"/>
                  <a:gd name="csY1790" fmla="*/ 187445 h 381257"/>
                  <a:gd name="csX1791" fmla="*/ 271905 w 303561"/>
                  <a:gd name="csY1791" fmla="*/ 186772 h 381257"/>
                  <a:gd name="csX1792" fmla="*/ 272242 w 303561"/>
                  <a:gd name="csY1792" fmla="*/ 186772 h 381257"/>
                  <a:gd name="csX1793" fmla="*/ 272242 w 303561"/>
                  <a:gd name="csY1793" fmla="*/ 186098 h 381257"/>
                  <a:gd name="csX1794" fmla="*/ 272579 w 303561"/>
                  <a:gd name="csY1794" fmla="*/ 186098 h 381257"/>
                  <a:gd name="csX1795" fmla="*/ 272579 w 303561"/>
                  <a:gd name="csY1795" fmla="*/ 185425 h 381257"/>
                  <a:gd name="csX1796" fmla="*/ 272916 w 303561"/>
                  <a:gd name="csY1796" fmla="*/ 185425 h 381257"/>
                  <a:gd name="csX1797" fmla="*/ 272916 w 303561"/>
                  <a:gd name="csY1797" fmla="*/ 184751 h 381257"/>
                  <a:gd name="csX1798" fmla="*/ 273253 w 303561"/>
                  <a:gd name="csY1798" fmla="*/ 184751 h 381257"/>
                  <a:gd name="csX1799" fmla="*/ 273253 w 303561"/>
                  <a:gd name="csY1799" fmla="*/ 184078 h 381257"/>
                  <a:gd name="csX1800" fmla="*/ 273589 w 303561"/>
                  <a:gd name="csY1800" fmla="*/ 184078 h 381257"/>
                  <a:gd name="csX1801" fmla="*/ 273589 w 303561"/>
                  <a:gd name="csY1801" fmla="*/ 183404 h 381257"/>
                  <a:gd name="csX1802" fmla="*/ 273926 w 303561"/>
                  <a:gd name="csY1802" fmla="*/ 183404 h 381257"/>
                  <a:gd name="csX1803" fmla="*/ 273926 w 303561"/>
                  <a:gd name="csY1803" fmla="*/ 182731 h 381257"/>
                  <a:gd name="csX1804" fmla="*/ 274263 w 303561"/>
                  <a:gd name="csY1804" fmla="*/ 182731 h 381257"/>
                  <a:gd name="csX1805" fmla="*/ 274263 w 303561"/>
                  <a:gd name="csY1805" fmla="*/ 182057 h 381257"/>
                  <a:gd name="csX1806" fmla="*/ 274600 w 303561"/>
                  <a:gd name="csY1806" fmla="*/ 182057 h 381257"/>
                  <a:gd name="csX1807" fmla="*/ 274936 w 303561"/>
                  <a:gd name="csY1807" fmla="*/ 180878 h 381257"/>
                  <a:gd name="csX1808" fmla="*/ 275273 w 303561"/>
                  <a:gd name="csY1808" fmla="*/ 180878 h 381257"/>
                  <a:gd name="csX1809" fmla="*/ 275273 w 303561"/>
                  <a:gd name="csY1809" fmla="*/ 180205 h 381257"/>
                  <a:gd name="csX1810" fmla="*/ 275610 w 303561"/>
                  <a:gd name="csY1810" fmla="*/ 180205 h 381257"/>
                  <a:gd name="csX1811" fmla="*/ 275610 w 303561"/>
                  <a:gd name="csY1811" fmla="*/ 179531 h 381257"/>
                  <a:gd name="csX1812" fmla="*/ 275947 w 303561"/>
                  <a:gd name="csY1812" fmla="*/ 179531 h 381257"/>
                  <a:gd name="csX1813" fmla="*/ 275947 w 303561"/>
                  <a:gd name="csY1813" fmla="*/ 178858 h 381257"/>
                  <a:gd name="csX1814" fmla="*/ 276283 w 303561"/>
                  <a:gd name="csY1814" fmla="*/ 178858 h 381257"/>
                  <a:gd name="csX1815" fmla="*/ 276283 w 303561"/>
                  <a:gd name="csY1815" fmla="*/ 178184 h 381257"/>
                  <a:gd name="csX1816" fmla="*/ 276620 w 303561"/>
                  <a:gd name="csY1816" fmla="*/ 178184 h 381257"/>
                  <a:gd name="csX1817" fmla="*/ 276620 w 303561"/>
                  <a:gd name="csY1817" fmla="*/ 177511 h 381257"/>
                  <a:gd name="csX1818" fmla="*/ 276957 w 303561"/>
                  <a:gd name="csY1818" fmla="*/ 177511 h 381257"/>
                  <a:gd name="csX1819" fmla="*/ 277294 w 303561"/>
                  <a:gd name="csY1819" fmla="*/ 176332 h 381257"/>
                  <a:gd name="csX1820" fmla="*/ 277967 w 303561"/>
                  <a:gd name="csY1820" fmla="*/ 175995 h 381257"/>
                  <a:gd name="csX1821" fmla="*/ 278641 w 303561"/>
                  <a:gd name="csY1821" fmla="*/ 174143 h 381257"/>
                  <a:gd name="csX1822" fmla="*/ 278978 w 303561"/>
                  <a:gd name="csY1822" fmla="*/ 174143 h 381257"/>
                  <a:gd name="csX1823" fmla="*/ 279314 w 303561"/>
                  <a:gd name="csY1823" fmla="*/ 172964 h 381257"/>
                  <a:gd name="csX1824" fmla="*/ 279651 w 303561"/>
                  <a:gd name="csY1824" fmla="*/ 172964 h 381257"/>
                  <a:gd name="csX1825" fmla="*/ 279651 w 303561"/>
                  <a:gd name="csY1825" fmla="*/ 172291 h 381257"/>
                  <a:gd name="csX1826" fmla="*/ 279988 w 303561"/>
                  <a:gd name="csY1826" fmla="*/ 172291 h 381257"/>
                  <a:gd name="csX1827" fmla="*/ 279988 w 303561"/>
                  <a:gd name="csY1827" fmla="*/ 171617 h 381257"/>
                  <a:gd name="csX1828" fmla="*/ 280325 w 303561"/>
                  <a:gd name="csY1828" fmla="*/ 171617 h 381257"/>
                  <a:gd name="csX1829" fmla="*/ 280325 w 303561"/>
                  <a:gd name="csY1829" fmla="*/ 170944 h 381257"/>
                  <a:gd name="csX1830" fmla="*/ 280661 w 303561"/>
                  <a:gd name="csY1830" fmla="*/ 170944 h 381257"/>
                  <a:gd name="csX1831" fmla="*/ 280661 w 303561"/>
                  <a:gd name="csY1831" fmla="*/ 170270 h 381257"/>
                  <a:gd name="csX1832" fmla="*/ 280998 w 303561"/>
                  <a:gd name="csY1832" fmla="*/ 170270 h 381257"/>
                  <a:gd name="csX1833" fmla="*/ 281335 w 303561"/>
                  <a:gd name="csY1833" fmla="*/ 169091 h 381257"/>
                  <a:gd name="csX1834" fmla="*/ 282009 w 303561"/>
                  <a:gd name="csY1834" fmla="*/ 168755 h 381257"/>
                  <a:gd name="csX1835" fmla="*/ 282345 w 303561"/>
                  <a:gd name="csY1835" fmla="*/ 167576 h 381257"/>
                  <a:gd name="csX1836" fmla="*/ 282682 w 303561"/>
                  <a:gd name="csY1836" fmla="*/ 167576 h 381257"/>
                  <a:gd name="csX1837" fmla="*/ 282682 w 303561"/>
                  <a:gd name="csY1837" fmla="*/ 166902 h 381257"/>
                  <a:gd name="csX1838" fmla="*/ 283019 w 303561"/>
                  <a:gd name="csY1838" fmla="*/ 166902 h 381257"/>
                  <a:gd name="csX1839" fmla="*/ 283019 w 303561"/>
                  <a:gd name="csY1839" fmla="*/ 166229 h 381257"/>
                  <a:gd name="csX1840" fmla="*/ 283356 w 303561"/>
                  <a:gd name="csY1840" fmla="*/ 166229 h 381257"/>
                  <a:gd name="csX1841" fmla="*/ 283356 w 303561"/>
                  <a:gd name="csY1841" fmla="*/ 165555 h 381257"/>
                  <a:gd name="csX1842" fmla="*/ 283692 w 303561"/>
                  <a:gd name="csY1842" fmla="*/ 165555 h 381257"/>
                  <a:gd name="csX1843" fmla="*/ 283692 w 303561"/>
                  <a:gd name="csY1843" fmla="*/ 164882 h 381257"/>
                  <a:gd name="csX1844" fmla="*/ 284029 w 303561"/>
                  <a:gd name="csY1844" fmla="*/ 164882 h 381257"/>
                  <a:gd name="csX1845" fmla="*/ 284366 w 303561"/>
                  <a:gd name="csY1845" fmla="*/ 163703 h 381257"/>
                  <a:gd name="csX1846" fmla="*/ 284703 w 303561"/>
                  <a:gd name="csY1846" fmla="*/ 163703 h 381257"/>
                  <a:gd name="csX1847" fmla="*/ 285039 w 303561"/>
                  <a:gd name="csY1847" fmla="*/ 162524 h 381257"/>
                  <a:gd name="csX1848" fmla="*/ 285713 w 303561"/>
                  <a:gd name="csY1848" fmla="*/ 162188 h 381257"/>
                  <a:gd name="csX1849" fmla="*/ 286050 w 303561"/>
                  <a:gd name="csY1849" fmla="*/ 161009 h 381257"/>
                  <a:gd name="csX1850" fmla="*/ 286387 w 303561"/>
                  <a:gd name="csY1850" fmla="*/ 161009 h 381257"/>
                  <a:gd name="csX1851" fmla="*/ 286387 w 303561"/>
                  <a:gd name="csY1851" fmla="*/ 160335 h 381257"/>
                  <a:gd name="csX1852" fmla="*/ 286723 w 303561"/>
                  <a:gd name="csY1852" fmla="*/ 160335 h 381257"/>
                  <a:gd name="csX1853" fmla="*/ 286723 w 303561"/>
                  <a:gd name="csY1853" fmla="*/ 159662 h 381257"/>
                  <a:gd name="csX1854" fmla="*/ 287060 w 303561"/>
                  <a:gd name="csY1854" fmla="*/ 159662 h 381257"/>
                  <a:gd name="csX1855" fmla="*/ 287060 w 303561"/>
                  <a:gd name="csY1855" fmla="*/ 158988 h 381257"/>
                  <a:gd name="csX1856" fmla="*/ 287397 w 303561"/>
                  <a:gd name="csY1856" fmla="*/ 158988 h 381257"/>
                  <a:gd name="csX1857" fmla="*/ 287397 w 303561"/>
                  <a:gd name="csY1857" fmla="*/ 158315 h 381257"/>
                  <a:gd name="csX1858" fmla="*/ 288070 w 303561"/>
                  <a:gd name="csY1858" fmla="*/ 157978 h 381257"/>
                  <a:gd name="csX1859" fmla="*/ 288407 w 303561"/>
                  <a:gd name="csY1859" fmla="*/ 156799 h 381257"/>
                  <a:gd name="csX1860" fmla="*/ 288744 w 303561"/>
                  <a:gd name="csY1860" fmla="*/ 156799 h 381257"/>
                  <a:gd name="csX1861" fmla="*/ 288744 w 303561"/>
                  <a:gd name="csY1861" fmla="*/ 156126 h 381257"/>
                  <a:gd name="csX1862" fmla="*/ 289081 w 303561"/>
                  <a:gd name="csY1862" fmla="*/ 156126 h 381257"/>
                  <a:gd name="csX1863" fmla="*/ 289081 w 303561"/>
                  <a:gd name="csY1863" fmla="*/ 155452 h 381257"/>
                  <a:gd name="csX1864" fmla="*/ 289418 w 303561"/>
                  <a:gd name="csY1864" fmla="*/ 155452 h 381257"/>
                  <a:gd name="csX1865" fmla="*/ 289418 w 303561"/>
                  <a:gd name="csY1865" fmla="*/ 154779 h 381257"/>
                  <a:gd name="csX1866" fmla="*/ 289754 w 303561"/>
                  <a:gd name="csY1866" fmla="*/ 154779 h 381257"/>
                  <a:gd name="csX1867" fmla="*/ 289754 w 303561"/>
                  <a:gd name="csY1867" fmla="*/ 154105 h 381257"/>
                  <a:gd name="csX1868" fmla="*/ 290428 w 303561"/>
                  <a:gd name="csY1868" fmla="*/ 153768 h 381257"/>
                  <a:gd name="csX1869" fmla="*/ 290428 w 303561"/>
                  <a:gd name="csY1869" fmla="*/ 153095 h 381257"/>
                  <a:gd name="csX1870" fmla="*/ 290765 w 303561"/>
                  <a:gd name="csY1870" fmla="*/ 153095 h 381257"/>
                  <a:gd name="csX1871" fmla="*/ 290765 w 303561"/>
                  <a:gd name="csY1871" fmla="*/ 152421 h 381257"/>
                  <a:gd name="csX1872" fmla="*/ 291101 w 303561"/>
                  <a:gd name="csY1872" fmla="*/ 152421 h 381257"/>
                  <a:gd name="csX1873" fmla="*/ 291101 w 303561"/>
                  <a:gd name="csY1873" fmla="*/ 151748 h 381257"/>
                  <a:gd name="csX1874" fmla="*/ 291438 w 303561"/>
                  <a:gd name="csY1874" fmla="*/ 151748 h 381257"/>
                  <a:gd name="csX1875" fmla="*/ 291438 w 303561"/>
                  <a:gd name="csY1875" fmla="*/ 151074 h 381257"/>
                  <a:gd name="csX1876" fmla="*/ 291775 w 303561"/>
                  <a:gd name="csY1876" fmla="*/ 151074 h 381257"/>
                  <a:gd name="csX1877" fmla="*/ 291775 w 303561"/>
                  <a:gd name="csY1877" fmla="*/ 150401 h 381257"/>
                  <a:gd name="csX1878" fmla="*/ 292448 w 303561"/>
                  <a:gd name="csY1878" fmla="*/ 150064 h 381257"/>
                  <a:gd name="csX1879" fmla="*/ 292448 w 303561"/>
                  <a:gd name="csY1879" fmla="*/ 149390 h 381257"/>
                  <a:gd name="csX1880" fmla="*/ 292785 w 303561"/>
                  <a:gd name="csY1880" fmla="*/ 149390 h 381257"/>
                  <a:gd name="csX1881" fmla="*/ 292785 w 303561"/>
                  <a:gd name="csY1881" fmla="*/ 148717 h 381257"/>
                  <a:gd name="csX1882" fmla="*/ 293122 w 303561"/>
                  <a:gd name="csY1882" fmla="*/ 148717 h 381257"/>
                  <a:gd name="csX1883" fmla="*/ 293122 w 303561"/>
                  <a:gd name="csY1883" fmla="*/ 148043 h 381257"/>
                  <a:gd name="csX1884" fmla="*/ 293459 w 303561"/>
                  <a:gd name="csY1884" fmla="*/ 148043 h 381257"/>
                  <a:gd name="csX1885" fmla="*/ 293459 w 303561"/>
                  <a:gd name="csY1885" fmla="*/ 147370 h 381257"/>
                  <a:gd name="csX1886" fmla="*/ 293795 w 303561"/>
                  <a:gd name="csY1886" fmla="*/ 147370 h 381257"/>
                  <a:gd name="csX1887" fmla="*/ 293795 w 303561"/>
                  <a:gd name="csY1887" fmla="*/ 146696 h 381257"/>
                  <a:gd name="csX1888" fmla="*/ 294469 w 303561"/>
                  <a:gd name="csY1888" fmla="*/ 146359 h 381257"/>
                  <a:gd name="csX1889" fmla="*/ 294469 w 303561"/>
                  <a:gd name="csY1889" fmla="*/ 145686 h 381257"/>
                  <a:gd name="csX1890" fmla="*/ 294806 w 303561"/>
                  <a:gd name="csY1890" fmla="*/ 145686 h 381257"/>
                  <a:gd name="csX1891" fmla="*/ 294806 w 303561"/>
                  <a:gd name="csY1891" fmla="*/ 145012 h 381257"/>
                  <a:gd name="csX1892" fmla="*/ 295143 w 303561"/>
                  <a:gd name="csY1892" fmla="*/ 145012 h 381257"/>
                  <a:gd name="csX1893" fmla="*/ 295143 w 303561"/>
                  <a:gd name="csY1893" fmla="*/ 144339 h 381257"/>
                  <a:gd name="csX1894" fmla="*/ 295479 w 303561"/>
                  <a:gd name="csY1894" fmla="*/ 144339 h 381257"/>
                  <a:gd name="csX1895" fmla="*/ 295479 w 303561"/>
                  <a:gd name="csY1895" fmla="*/ 143665 h 381257"/>
                  <a:gd name="csX1896" fmla="*/ 295816 w 303561"/>
                  <a:gd name="csY1896" fmla="*/ 143665 h 381257"/>
                  <a:gd name="csX1897" fmla="*/ 295816 w 303561"/>
                  <a:gd name="csY1897" fmla="*/ 142992 h 381257"/>
                  <a:gd name="csX1898" fmla="*/ 296490 w 303561"/>
                  <a:gd name="csY1898" fmla="*/ 142655 h 381257"/>
                  <a:gd name="csX1899" fmla="*/ 296490 w 303561"/>
                  <a:gd name="csY1899" fmla="*/ 141981 h 381257"/>
                  <a:gd name="csX1900" fmla="*/ 296826 w 303561"/>
                  <a:gd name="csY1900" fmla="*/ 141981 h 381257"/>
                  <a:gd name="csX1901" fmla="*/ 296826 w 303561"/>
                  <a:gd name="csY1901" fmla="*/ 141308 h 381257"/>
                  <a:gd name="csX1902" fmla="*/ 297163 w 303561"/>
                  <a:gd name="csY1902" fmla="*/ 141308 h 381257"/>
                  <a:gd name="csX1903" fmla="*/ 297163 w 303561"/>
                  <a:gd name="csY1903" fmla="*/ 140634 h 381257"/>
                  <a:gd name="csX1904" fmla="*/ 297500 w 303561"/>
                  <a:gd name="csY1904" fmla="*/ 140634 h 381257"/>
                  <a:gd name="csX1905" fmla="*/ 297500 w 303561"/>
                  <a:gd name="csY1905" fmla="*/ 139961 h 381257"/>
                  <a:gd name="csX1906" fmla="*/ 297837 w 303561"/>
                  <a:gd name="csY1906" fmla="*/ 139961 h 381257"/>
                  <a:gd name="csX1907" fmla="*/ 297837 w 303561"/>
                  <a:gd name="csY1907" fmla="*/ 139287 h 381257"/>
                  <a:gd name="csX1908" fmla="*/ 298510 w 303561"/>
                  <a:gd name="csY1908" fmla="*/ 138950 h 381257"/>
                  <a:gd name="csX1909" fmla="*/ 299184 w 303561"/>
                  <a:gd name="csY1909" fmla="*/ 137098 h 381257"/>
                  <a:gd name="csX1910" fmla="*/ 299521 w 303561"/>
                  <a:gd name="csY1910" fmla="*/ 137098 h 381257"/>
                  <a:gd name="csX1911" fmla="*/ 299521 w 303561"/>
                  <a:gd name="csY1911" fmla="*/ 136425 h 381257"/>
                  <a:gd name="csX1912" fmla="*/ 299857 w 303561"/>
                  <a:gd name="csY1912" fmla="*/ 136425 h 381257"/>
                  <a:gd name="csX1913" fmla="*/ 299857 w 303561"/>
                  <a:gd name="csY1913" fmla="*/ 135751 h 381257"/>
                  <a:gd name="csX1914" fmla="*/ 300194 w 303561"/>
                  <a:gd name="csY1914" fmla="*/ 135751 h 381257"/>
                  <a:gd name="csX1915" fmla="*/ 300868 w 303561"/>
                  <a:gd name="csY1915" fmla="*/ 133899 h 381257"/>
                  <a:gd name="csX1916" fmla="*/ 301204 w 303561"/>
                  <a:gd name="csY1916" fmla="*/ 133899 h 381257"/>
                  <a:gd name="csX1917" fmla="*/ 301204 w 303561"/>
                  <a:gd name="csY1917" fmla="*/ 132889 h 381257"/>
                  <a:gd name="csX1918" fmla="*/ 301541 w 303561"/>
                  <a:gd name="csY1918" fmla="*/ 132889 h 381257"/>
                  <a:gd name="csX1919" fmla="*/ 301541 w 303561"/>
                  <a:gd name="csY1919" fmla="*/ 132215 h 381257"/>
                  <a:gd name="csX1920" fmla="*/ 301878 w 303561"/>
                  <a:gd name="csY1920" fmla="*/ 132215 h 381257"/>
                  <a:gd name="csX1921" fmla="*/ 301878 w 303561"/>
                  <a:gd name="csY1921" fmla="*/ 131205 h 381257"/>
                  <a:gd name="csX1922" fmla="*/ 302215 w 303561"/>
                  <a:gd name="csY1922" fmla="*/ 131205 h 381257"/>
                  <a:gd name="csX1923" fmla="*/ 302215 w 303561"/>
                  <a:gd name="csY1923" fmla="*/ 130531 h 381257"/>
                  <a:gd name="csX1924" fmla="*/ 302552 w 303561"/>
                  <a:gd name="csY1924" fmla="*/ 130531 h 381257"/>
                  <a:gd name="csX1925" fmla="*/ 302888 w 303561"/>
                  <a:gd name="csY1925" fmla="*/ 128342 h 381257"/>
                  <a:gd name="csX1926" fmla="*/ 303225 w 303561"/>
                  <a:gd name="csY1926" fmla="*/ 128342 h 381257"/>
                  <a:gd name="csX1927" fmla="*/ 303225 w 303561"/>
                  <a:gd name="csY1927" fmla="*/ 127332 h 381257"/>
                  <a:gd name="csX1928" fmla="*/ 303562 w 303561"/>
                  <a:gd name="csY1928" fmla="*/ 127332 h 381257"/>
                  <a:gd name="csX1929" fmla="*/ 303562 w 303561"/>
                  <a:gd name="csY1929" fmla="*/ 122280 h 381257"/>
                  <a:gd name="csX1930" fmla="*/ 303225 w 303561"/>
                  <a:gd name="csY1930" fmla="*/ 122280 h 381257"/>
                  <a:gd name="csX1931" fmla="*/ 198152 w 303561"/>
                  <a:gd name="csY1931" fmla="*/ 185425 h 381257"/>
                  <a:gd name="csX1932" fmla="*/ 197479 w 303561"/>
                  <a:gd name="csY1932" fmla="*/ 192665 h 381257"/>
                  <a:gd name="csX1933" fmla="*/ 197479 w 303561"/>
                  <a:gd name="csY1933" fmla="*/ 194181 h 381257"/>
                  <a:gd name="csX1934" fmla="*/ 186534 w 303561"/>
                  <a:gd name="csY1934" fmla="*/ 213882 h 381257"/>
                  <a:gd name="csX1935" fmla="*/ 185523 w 303561"/>
                  <a:gd name="csY1935" fmla="*/ 214556 h 381257"/>
                  <a:gd name="csX1936" fmla="*/ 185187 w 303561"/>
                  <a:gd name="csY1936" fmla="*/ 215566 h 381257"/>
                  <a:gd name="csX1937" fmla="*/ 182998 w 303561"/>
                  <a:gd name="csY1937" fmla="*/ 217418 h 381257"/>
                  <a:gd name="csX1938" fmla="*/ 182998 w 303561"/>
                  <a:gd name="csY1938" fmla="*/ 218092 h 381257"/>
                  <a:gd name="csX1939" fmla="*/ 181482 w 303561"/>
                  <a:gd name="csY1939" fmla="*/ 219270 h 381257"/>
                  <a:gd name="csX1940" fmla="*/ 178956 w 303561"/>
                  <a:gd name="csY1940" fmla="*/ 222133 h 381257"/>
                  <a:gd name="csX1941" fmla="*/ 178283 w 303561"/>
                  <a:gd name="csY1941" fmla="*/ 222133 h 381257"/>
                  <a:gd name="csX1942" fmla="*/ 177104 w 303561"/>
                  <a:gd name="csY1942" fmla="*/ 223648 h 381257"/>
                  <a:gd name="csX1943" fmla="*/ 176431 w 303561"/>
                  <a:gd name="csY1943" fmla="*/ 223648 h 381257"/>
                  <a:gd name="csX1944" fmla="*/ 176094 w 303561"/>
                  <a:gd name="csY1944" fmla="*/ 224322 h 381257"/>
                  <a:gd name="csX1945" fmla="*/ 175420 w 303561"/>
                  <a:gd name="csY1945" fmla="*/ 224322 h 381257"/>
                  <a:gd name="csX1946" fmla="*/ 174747 w 303561"/>
                  <a:gd name="csY1946" fmla="*/ 225332 h 381257"/>
                  <a:gd name="csX1947" fmla="*/ 173568 w 303561"/>
                  <a:gd name="csY1947" fmla="*/ 225669 h 381257"/>
                  <a:gd name="csX1948" fmla="*/ 173231 w 303561"/>
                  <a:gd name="csY1948" fmla="*/ 226343 h 381257"/>
                  <a:gd name="csX1949" fmla="*/ 172558 w 303561"/>
                  <a:gd name="csY1949" fmla="*/ 226343 h 381257"/>
                  <a:gd name="csX1950" fmla="*/ 172558 w 303561"/>
                  <a:gd name="csY1950" fmla="*/ 226679 h 381257"/>
                  <a:gd name="csX1951" fmla="*/ 171884 w 303561"/>
                  <a:gd name="csY1951" fmla="*/ 226679 h 381257"/>
                  <a:gd name="csX1952" fmla="*/ 171884 w 303561"/>
                  <a:gd name="csY1952" fmla="*/ 227016 h 381257"/>
                  <a:gd name="csX1953" fmla="*/ 171211 w 303561"/>
                  <a:gd name="csY1953" fmla="*/ 227016 h 381257"/>
                  <a:gd name="csX1954" fmla="*/ 171211 w 303561"/>
                  <a:gd name="csY1954" fmla="*/ 227353 h 381257"/>
                  <a:gd name="csX1955" fmla="*/ 170200 w 303561"/>
                  <a:gd name="csY1955" fmla="*/ 227353 h 381257"/>
                  <a:gd name="csX1956" fmla="*/ 170200 w 303561"/>
                  <a:gd name="csY1956" fmla="*/ 227690 h 381257"/>
                  <a:gd name="csX1957" fmla="*/ 169527 w 303561"/>
                  <a:gd name="csY1957" fmla="*/ 227690 h 381257"/>
                  <a:gd name="csX1958" fmla="*/ 169527 w 303561"/>
                  <a:gd name="csY1958" fmla="*/ 228026 h 381257"/>
                  <a:gd name="csX1959" fmla="*/ 164475 w 303561"/>
                  <a:gd name="csY1959" fmla="*/ 229037 h 381257"/>
                  <a:gd name="csX1960" fmla="*/ 157235 w 303561"/>
                  <a:gd name="csY1960" fmla="*/ 228026 h 381257"/>
                  <a:gd name="csX1961" fmla="*/ 155719 w 303561"/>
                  <a:gd name="csY1961" fmla="*/ 226848 h 381257"/>
                  <a:gd name="csX1962" fmla="*/ 154709 w 303561"/>
                  <a:gd name="csY1962" fmla="*/ 226174 h 381257"/>
                  <a:gd name="csX1963" fmla="*/ 154709 w 303561"/>
                  <a:gd name="csY1963" fmla="*/ 225501 h 381257"/>
                  <a:gd name="csX1964" fmla="*/ 154035 w 303561"/>
                  <a:gd name="csY1964" fmla="*/ 225164 h 381257"/>
                  <a:gd name="csX1965" fmla="*/ 154035 w 303561"/>
                  <a:gd name="csY1965" fmla="*/ 224153 h 381257"/>
                  <a:gd name="csX1966" fmla="*/ 153362 w 303561"/>
                  <a:gd name="csY1966" fmla="*/ 216576 h 381257"/>
                  <a:gd name="csX1967" fmla="*/ 153699 w 303561"/>
                  <a:gd name="csY1967" fmla="*/ 210346 h 381257"/>
                  <a:gd name="csX1968" fmla="*/ 153699 w 303561"/>
                  <a:gd name="csY1968" fmla="*/ 207820 h 381257"/>
                  <a:gd name="csX1969" fmla="*/ 154035 w 303561"/>
                  <a:gd name="csY1969" fmla="*/ 207820 h 381257"/>
                  <a:gd name="csX1970" fmla="*/ 154372 w 303561"/>
                  <a:gd name="csY1970" fmla="*/ 204621 h 381257"/>
                  <a:gd name="csX1971" fmla="*/ 154709 w 303561"/>
                  <a:gd name="csY1971" fmla="*/ 204621 h 381257"/>
                  <a:gd name="csX1972" fmla="*/ 155046 w 303561"/>
                  <a:gd name="csY1972" fmla="*/ 202095 h 381257"/>
                  <a:gd name="csX1973" fmla="*/ 155383 w 303561"/>
                  <a:gd name="csY1973" fmla="*/ 202095 h 381257"/>
                  <a:gd name="csX1974" fmla="*/ 155719 w 303561"/>
                  <a:gd name="csY1974" fmla="*/ 199906 h 381257"/>
                  <a:gd name="csX1975" fmla="*/ 156056 w 303561"/>
                  <a:gd name="csY1975" fmla="*/ 199906 h 381257"/>
                  <a:gd name="csX1976" fmla="*/ 156056 w 303561"/>
                  <a:gd name="csY1976" fmla="*/ 198896 h 381257"/>
                  <a:gd name="csX1977" fmla="*/ 156393 w 303561"/>
                  <a:gd name="csY1977" fmla="*/ 198896 h 381257"/>
                  <a:gd name="csX1978" fmla="*/ 156393 w 303561"/>
                  <a:gd name="csY1978" fmla="*/ 197717 h 381257"/>
                  <a:gd name="csX1979" fmla="*/ 156730 w 303561"/>
                  <a:gd name="csY1979" fmla="*/ 197717 h 381257"/>
                  <a:gd name="csX1980" fmla="*/ 157066 w 303561"/>
                  <a:gd name="csY1980" fmla="*/ 195865 h 381257"/>
                  <a:gd name="csX1981" fmla="*/ 157403 w 303561"/>
                  <a:gd name="csY1981" fmla="*/ 195865 h 381257"/>
                  <a:gd name="csX1982" fmla="*/ 157403 w 303561"/>
                  <a:gd name="csY1982" fmla="*/ 194854 h 381257"/>
                  <a:gd name="csX1983" fmla="*/ 157740 w 303561"/>
                  <a:gd name="csY1983" fmla="*/ 194854 h 381257"/>
                  <a:gd name="csX1984" fmla="*/ 157740 w 303561"/>
                  <a:gd name="csY1984" fmla="*/ 193844 h 381257"/>
                  <a:gd name="csX1985" fmla="*/ 158077 w 303561"/>
                  <a:gd name="csY1985" fmla="*/ 193844 h 381257"/>
                  <a:gd name="csX1986" fmla="*/ 158077 w 303561"/>
                  <a:gd name="csY1986" fmla="*/ 192834 h 381257"/>
                  <a:gd name="csX1987" fmla="*/ 158413 w 303561"/>
                  <a:gd name="csY1987" fmla="*/ 192834 h 381257"/>
                  <a:gd name="csX1988" fmla="*/ 158413 w 303561"/>
                  <a:gd name="csY1988" fmla="*/ 191823 h 381257"/>
                  <a:gd name="csX1989" fmla="*/ 158750 w 303561"/>
                  <a:gd name="csY1989" fmla="*/ 191823 h 381257"/>
                  <a:gd name="csX1990" fmla="*/ 158750 w 303561"/>
                  <a:gd name="csY1990" fmla="*/ 190813 h 381257"/>
                  <a:gd name="csX1991" fmla="*/ 159087 w 303561"/>
                  <a:gd name="csY1991" fmla="*/ 190813 h 381257"/>
                  <a:gd name="csX1992" fmla="*/ 159087 w 303561"/>
                  <a:gd name="csY1992" fmla="*/ 189803 h 381257"/>
                  <a:gd name="csX1993" fmla="*/ 159424 w 303561"/>
                  <a:gd name="csY1993" fmla="*/ 189803 h 381257"/>
                  <a:gd name="csX1994" fmla="*/ 159424 w 303561"/>
                  <a:gd name="csY1994" fmla="*/ 188793 h 381257"/>
                  <a:gd name="csX1995" fmla="*/ 159760 w 303561"/>
                  <a:gd name="csY1995" fmla="*/ 188793 h 381257"/>
                  <a:gd name="csX1996" fmla="*/ 161276 w 303561"/>
                  <a:gd name="csY1996" fmla="*/ 182226 h 381257"/>
                  <a:gd name="csX1997" fmla="*/ 161613 w 303561"/>
                  <a:gd name="csY1997" fmla="*/ 182226 h 381257"/>
                  <a:gd name="csX1998" fmla="*/ 161950 w 303561"/>
                  <a:gd name="csY1998" fmla="*/ 180373 h 381257"/>
                  <a:gd name="csX1999" fmla="*/ 162286 w 303561"/>
                  <a:gd name="csY1999" fmla="*/ 180373 h 381257"/>
                  <a:gd name="csX2000" fmla="*/ 162286 w 303561"/>
                  <a:gd name="csY2000" fmla="*/ 179700 h 381257"/>
                  <a:gd name="csX2001" fmla="*/ 162623 w 303561"/>
                  <a:gd name="csY2001" fmla="*/ 179700 h 381257"/>
                  <a:gd name="csX2002" fmla="*/ 162623 w 303561"/>
                  <a:gd name="csY2002" fmla="*/ 178689 h 381257"/>
                  <a:gd name="csX2003" fmla="*/ 162960 w 303561"/>
                  <a:gd name="csY2003" fmla="*/ 178689 h 381257"/>
                  <a:gd name="csX2004" fmla="*/ 162960 w 303561"/>
                  <a:gd name="csY2004" fmla="*/ 177679 h 381257"/>
                  <a:gd name="csX2005" fmla="*/ 163297 w 303561"/>
                  <a:gd name="csY2005" fmla="*/ 177679 h 381257"/>
                  <a:gd name="csX2006" fmla="*/ 163970 w 303561"/>
                  <a:gd name="csY2006" fmla="*/ 175827 h 381257"/>
                  <a:gd name="csX2007" fmla="*/ 164307 w 303561"/>
                  <a:gd name="csY2007" fmla="*/ 175827 h 381257"/>
                  <a:gd name="csX2008" fmla="*/ 164307 w 303561"/>
                  <a:gd name="csY2008" fmla="*/ 175153 h 381257"/>
                  <a:gd name="csX2009" fmla="*/ 164644 w 303561"/>
                  <a:gd name="csY2009" fmla="*/ 175153 h 381257"/>
                  <a:gd name="csX2010" fmla="*/ 164981 w 303561"/>
                  <a:gd name="csY2010" fmla="*/ 173975 h 381257"/>
                  <a:gd name="csX2011" fmla="*/ 165654 w 303561"/>
                  <a:gd name="csY2011" fmla="*/ 173638 h 381257"/>
                  <a:gd name="csX2012" fmla="*/ 165654 w 303561"/>
                  <a:gd name="csY2012" fmla="*/ 172964 h 381257"/>
                  <a:gd name="csX2013" fmla="*/ 166328 w 303561"/>
                  <a:gd name="csY2013" fmla="*/ 172628 h 381257"/>
                  <a:gd name="csX2014" fmla="*/ 166328 w 303561"/>
                  <a:gd name="csY2014" fmla="*/ 171954 h 381257"/>
                  <a:gd name="csX2015" fmla="*/ 167338 w 303561"/>
                  <a:gd name="csY2015" fmla="*/ 171280 h 381257"/>
                  <a:gd name="csX2016" fmla="*/ 167338 w 303561"/>
                  <a:gd name="csY2016" fmla="*/ 170607 h 381257"/>
                  <a:gd name="csX2017" fmla="*/ 169190 w 303561"/>
                  <a:gd name="csY2017" fmla="*/ 169091 h 381257"/>
                  <a:gd name="csX2018" fmla="*/ 169527 w 303561"/>
                  <a:gd name="csY2018" fmla="*/ 168418 h 381257"/>
                  <a:gd name="csX2019" fmla="*/ 170200 w 303561"/>
                  <a:gd name="csY2019" fmla="*/ 168418 h 381257"/>
                  <a:gd name="csX2020" fmla="*/ 170537 w 303561"/>
                  <a:gd name="csY2020" fmla="*/ 167744 h 381257"/>
                  <a:gd name="csX2021" fmla="*/ 171211 w 303561"/>
                  <a:gd name="csY2021" fmla="*/ 167744 h 381257"/>
                  <a:gd name="csX2022" fmla="*/ 171548 w 303561"/>
                  <a:gd name="csY2022" fmla="*/ 167071 h 381257"/>
                  <a:gd name="csX2023" fmla="*/ 173400 w 303561"/>
                  <a:gd name="csY2023" fmla="*/ 166397 h 381257"/>
                  <a:gd name="csX2024" fmla="*/ 173400 w 303561"/>
                  <a:gd name="csY2024" fmla="*/ 166060 h 381257"/>
                  <a:gd name="csX2025" fmla="*/ 174073 w 303561"/>
                  <a:gd name="csY2025" fmla="*/ 166060 h 381257"/>
                  <a:gd name="csX2026" fmla="*/ 174073 w 303561"/>
                  <a:gd name="csY2026" fmla="*/ 165724 h 381257"/>
                  <a:gd name="csX2027" fmla="*/ 176262 w 303561"/>
                  <a:gd name="csY2027" fmla="*/ 165387 h 381257"/>
                  <a:gd name="csX2028" fmla="*/ 176262 w 303561"/>
                  <a:gd name="csY2028" fmla="*/ 165050 h 381257"/>
                  <a:gd name="csX2029" fmla="*/ 178115 w 303561"/>
                  <a:gd name="csY2029" fmla="*/ 165050 h 381257"/>
                  <a:gd name="csX2030" fmla="*/ 178115 w 303561"/>
                  <a:gd name="csY2030" fmla="*/ 164713 h 381257"/>
                  <a:gd name="csX2031" fmla="*/ 187881 w 303561"/>
                  <a:gd name="csY2031" fmla="*/ 164713 h 381257"/>
                  <a:gd name="csX2032" fmla="*/ 198489 w 303561"/>
                  <a:gd name="csY2032" fmla="*/ 174480 h 381257"/>
                  <a:gd name="csX2033" fmla="*/ 198489 w 303561"/>
                  <a:gd name="csY2033" fmla="*/ 184414 h 38125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 ang="0">
                    <a:pos x="csX607" y="csY607"/>
                  </a:cxn>
                  <a:cxn ang="0">
                    <a:pos x="csX608" y="csY608"/>
                  </a:cxn>
                  <a:cxn ang="0">
                    <a:pos x="csX609" y="csY609"/>
                  </a:cxn>
                  <a:cxn ang="0">
                    <a:pos x="csX610" y="csY610"/>
                  </a:cxn>
                  <a:cxn ang="0">
                    <a:pos x="csX611" y="csY611"/>
                  </a:cxn>
                  <a:cxn ang="0">
                    <a:pos x="csX612" y="csY612"/>
                  </a:cxn>
                  <a:cxn ang="0">
                    <a:pos x="csX613" y="csY613"/>
                  </a:cxn>
                  <a:cxn ang="0">
                    <a:pos x="csX614" y="csY614"/>
                  </a:cxn>
                  <a:cxn ang="0">
                    <a:pos x="csX615" y="csY615"/>
                  </a:cxn>
                  <a:cxn ang="0">
                    <a:pos x="csX616" y="csY616"/>
                  </a:cxn>
                  <a:cxn ang="0">
                    <a:pos x="csX617" y="csY617"/>
                  </a:cxn>
                  <a:cxn ang="0">
                    <a:pos x="csX618" y="csY618"/>
                  </a:cxn>
                  <a:cxn ang="0">
                    <a:pos x="csX619" y="csY619"/>
                  </a:cxn>
                  <a:cxn ang="0">
                    <a:pos x="csX620" y="csY620"/>
                  </a:cxn>
                  <a:cxn ang="0">
                    <a:pos x="csX621" y="csY621"/>
                  </a:cxn>
                  <a:cxn ang="0">
                    <a:pos x="csX622" y="csY622"/>
                  </a:cxn>
                  <a:cxn ang="0">
                    <a:pos x="csX623" y="csY623"/>
                  </a:cxn>
                  <a:cxn ang="0">
                    <a:pos x="csX624" y="csY624"/>
                  </a:cxn>
                  <a:cxn ang="0">
                    <a:pos x="csX625" y="csY625"/>
                  </a:cxn>
                  <a:cxn ang="0">
                    <a:pos x="csX626" y="csY626"/>
                  </a:cxn>
                  <a:cxn ang="0">
                    <a:pos x="csX627" y="csY627"/>
                  </a:cxn>
                  <a:cxn ang="0">
                    <a:pos x="csX628" y="csY628"/>
                  </a:cxn>
                  <a:cxn ang="0">
                    <a:pos x="csX629" y="csY629"/>
                  </a:cxn>
                  <a:cxn ang="0">
                    <a:pos x="csX630" y="csY630"/>
                  </a:cxn>
                  <a:cxn ang="0">
                    <a:pos x="csX631" y="csY631"/>
                  </a:cxn>
                  <a:cxn ang="0">
                    <a:pos x="csX632" y="csY632"/>
                  </a:cxn>
                  <a:cxn ang="0">
                    <a:pos x="csX633" y="csY633"/>
                  </a:cxn>
                  <a:cxn ang="0">
                    <a:pos x="csX634" y="csY634"/>
                  </a:cxn>
                  <a:cxn ang="0">
                    <a:pos x="csX635" y="csY635"/>
                  </a:cxn>
                  <a:cxn ang="0">
                    <a:pos x="csX636" y="csY636"/>
                  </a:cxn>
                  <a:cxn ang="0">
                    <a:pos x="csX637" y="csY637"/>
                  </a:cxn>
                  <a:cxn ang="0">
                    <a:pos x="csX638" y="csY638"/>
                  </a:cxn>
                  <a:cxn ang="0">
                    <a:pos x="csX639" y="csY639"/>
                  </a:cxn>
                  <a:cxn ang="0">
                    <a:pos x="csX640" y="csY640"/>
                  </a:cxn>
                  <a:cxn ang="0">
                    <a:pos x="csX641" y="csY641"/>
                  </a:cxn>
                  <a:cxn ang="0">
                    <a:pos x="csX642" y="csY642"/>
                  </a:cxn>
                  <a:cxn ang="0">
                    <a:pos x="csX643" y="csY643"/>
                  </a:cxn>
                  <a:cxn ang="0">
                    <a:pos x="csX644" y="csY644"/>
                  </a:cxn>
                  <a:cxn ang="0">
                    <a:pos x="csX645" y="csY645"/>
                  </a:cxn>
                  <a:cxn ang="0">
                    <a:pos x="csX646" y="csY646"/>
                  </a:cxn>
                  <a:cxn ang="0">
                    <a:pos x="csX647" y="csY647"/>
                  </a:cxn>
                  <a:cxn ang="0">
                    <a:pos x="csX648" y="csY648"/>
                  </a:cxn>
                  <a:cxn ang="0">
                    <a:pos x="csX649" y="csY649"/>
                  </a:cxn>
                  <a:cxn ang="0">
                    <a:pos x="csX650" y="csY650"/>
                  </a:cxn>
                  <a:cxn ang="0">
                    <a:pos x="csX651" y="csY651"/>
                  </a:cxn>
                  <a:cxn ang="0">
                    <a:pos x="csX652" y="csY652"/>
                  </a:cxn>
                  <a:cxn ang="0">
                    <a:pos x="csX653" y="csY653"/>
                  </a:cxn>
                  <a:cxn ang="0">
                    <a:pos x="csX654" y="csY654"/>
                  </a:cxn>
                  <a:cxn ang="0">
                    <a:pos x="csX655" y="csY655"/>
                  </a:cxn>
                  <a:cxn ang="0">
                    <a:pos x="csX656" y="csY656"/>
                  </a:cxn>
                  <a:cxn ang="0">
                    <a:pos x="csX657" y="csY657"/>
                  </a:cxn>
                  <a:cxn ang="0">
                    <a:pos x="csX658" y="csY658"/>
                  </a:cxn>
                  <a:cxn ang="0">
                    <a:pos x="csX659" y="csY659"/>
                  </a:cxn>
                  <a:cxn ang="0">
                    <a:pos x="csX660" y="csY660"/>
                  </a:cxn>
                  <a:cxn ang="0">
                    <a:pos x="csX661" y="csY661"/>
                  </a:cxn>
                  <a:cxn ang="0">
                    <a:pos x="csX662" y="csY662"/>
                  </a:cxn>
                  <a:cxn ang="0">
                    <a:pos x="csX663" y="csY663"/>
                  </a:cxn>
                  <a:cxn ang="0">
                    <a:pos x="csX664" y="csY664"/>
                  </a:cxn>
                  <a:cxn ang="0">
                    <a:pos x="csX665" y="csY665"/>
                  </a:cxn>
                  <a:cxn ang="0">
                    <a:pos x="csX666" y="csY666"/>
                  </a:cxn>
                  <a:cxn ang="0">
                    <a:pos x="csX667" y="csY667"/>
                  </a:cxn>
                  <a:cxn ang="0">
                    <a:pos x="csX668" y="csY668"/>
                  </a:cxn>
                  <a:cxn ang="0">
                    <a:pos x="csX669" y="csY669"/>
                  </a:cxn>
                  <a:cxn ang="0">
                    <a:pos x="csX670" y="csY670"/>
                  </a:cxn>
                  <a:cxn ang="0">
                    <a:pos x="csX671" y="csY671"/>
                  </a:cxn>
                  <a:cxn ang="0">
                    <a:pos x="csX672" y="csY672"/>
                  </a:cxn>
                  <a:cxn ang="0">
                    <a:pos x="csX673" y="csY673"/>
                  </a:cxn>
                  <a:cxn ang="0">
                    <a:pos x="csX674" y="csY674"/>
                  </a:cxn>
                  <a:cxn ang="0">
                    <a:pos x="csX675" y="csY675"/>
                  </a:cxn>
                  <a:cxn ang="0">
                    <a:pos x="csX676" y="csY676"/>
                  </a:cxn>
                  <a:cxn ang="0">
                    <a:pos x="csX677" y="csY677"/>
                  </a:cxn>
                  <a:cxn ang="0">
                    <a:pos x="csX678" y="csY678"/>
                  </a:cxn>
                  <a:cxn ang="0">
                    <a:pos x="csX679" y="csY679"/>
                  </a:cxn>
                  <a:cxn ang="0">
                    <a:pos x="csX680" y="csY680"/>
                  </a:cxn>
                  <a:cxn ang="0">
                    <a:pos x="csX681" y="csY681"/>
                  </a:cxn>
                  <a:cxn ang="0">
                    <a:pos x="csX682" y="csY682"/>
                  </a:cxn>
                  <a:cxn ang="0">
                    <a:pos x="csX683" y="csY683"/>
                  </a:cxn>
                  <a:cxn ang="0">
                    <a:pos x="csX684" y="csY684"/>
                  </a:cxn>
                  <a:cxn ang="0">
                    <a:pos x="csX685" y="csY685"/>
                  </a:cxn>
                  <a:cxn ang="0">
                    <a:pos x="csX686" y="csY686"/>
                  </a:cxn>
                  <a:cxn ang="0">
                    <a:pos x="csX687" y="csY687"/>
                  </a:cxn>
                  <a:cxn ang="0">
                    <a:pos x="csX688" y="csY688"/>
                  </a:cxn>
                  <a:cxn ang="0">
                    <a:pos x="csX689" y="csY689"/>
                  </a:cxn>
                  <a:cxn ang="0">
                    <a:pos x="csX690" y="csY690"/>
                  </a:cxn>
                  <a:cxn ang="0">
                    <a:pos x="csX691" y="csY691"/>
                  </a:cxn>
                  <a:cxn ang="0">
                    <a:pos x="csX692" y="csY692"/>
                  </a:cxn>
                  <a:cxn ang="0">
                    <a:pos x="csX693" y="csY693"/>
                  </a:cxn>
                  <a:cxn ang="0">
                    <a:pos x="csX694" y="csY694"/>
                  </a:cxn>
                  <a:cxn ang="0">
                    <a:pos x="csX695" y="csY695"/>
                  </a:cxn>
                  <a:cxn ang="0">
                    <a:pos x="csX696" y="csY696"/>
                  </a:cxn>
                  <a:cxn ang="0">
                    <a:pos x="csX697" y="csY697"/>
                  </a:cxn>
                  <a:cxn ang="0">
                    <a:pos x="csX698" y="csY698"/>
                  </a:cxn>
                  <a:cxn ang="0">
                    <a:pos x="csX699" y="csY699"/>
                  </a:cxn>
                  <a:cxn ang="0">
                    <a:pos x="csX700" y="csY700"/>
                  </a:cxn>
                  <a:cxn ang="0">
                    <a:pos x="csX701" y="csY701"/>
                  </a:cxn>
                  <a:cxn ang="0">
                    <a:pos x="csX702" y="csY702"/>
                  </a:cxn>
                  <a:cxn ang="0">
                    <a:pos x="csX703" y="csY703"/>
                  </a:cxn>
                  <a:cxn ang="0">
                    <a:pos x="csX704" y="csY704"/>
                  </a:cxn>
                  <a:cxn ang="0">
                    <a:pos x="csX705" y="csY705"/>
                  </a:cxn>
                  <a:cxn ang="0">
                    <a:pos x="csX706" y="csY706"/>
                  </a:cxn>
                  <a:cxn ang="0">
                    <a:pos x="csX707" y="csY707"/>
                  </a:cxn>
                  <a:cxn ang="0">
                    <a:pos x="csX708" y="csY708"/>
                  </a:cxn>
                  <a:cxn ang="0">
                    <a:pos x="csX709" y="csY709"/>
                  </a:cxn>
                  <a:cxn ang="0">
                    <a:pos x="csX710" y="csY710"/>
                  </a:cxn>
                  <a:cxn ang="0">
                    <a:pos x="csX711" y="csY711"/>
                  </a:cxn>
                  <a:cxn ang="0">
                    <a:pos x="csX712" y="csY712"/>
                  </a:cxn>
                  <a:cxn ang="0">
                    <a:pos x="csX713" y="csY713"/>
                  </a:cxn>
                  <a:cxn ang="0">
                    <a:pos x="csX714" y="csY714"/>
                  </a:cxn>
                  <a:cxn ang="0">
                    <a:pos x="csX715" y="csY715"/>
                  </a:cxn>
                  <a:cxn ang="0">
                    <a:pos x="csX716" y="csY716"/>
                  </a:cxn>
                  <a:cxn ang="0">
                    <a:pos x="csX717" y="csY717"/>
                  </a:cxn>
                  <a:cxn ang="0">
                    <a:pos x="csX718" y="csY718"/>
                  </a:cxn>
                  <a:cxn ang="0">
                    <a:pos x="csX719" y="csY719"/>
                  </a:cxn>
                  <a:cxn ang="0">
                    <a:pos x="csX720" y="csY720"/>
                  </a:cxn>
                  <a:cxn ang="0">
                    <a:pos x="csX721" y="csY721"/>
                  </a:cxn>
                  <a:cxn ang="0">
                    <a:pos x="csX722" y="csY722"/>
                  </a:cxn>
                  <a:cxn ang="0">
                    <a:pos x="csX723" y="csY723"/>
                  </a:cxn>
                  <a:cxn ang="0">
                    <a:pos x="csX724" y="csY724"/>
                  </a:cxn>
                  <a:cxn ang="0">
                    <a:pos x="csX725" y="csY725"/>
                  </a:cxn>
                  <a:cxn ang="0">
                    <a:pos x="csX726" y="csY726"/>
                  </a:cxn>
                  <a:cxn ang="0">
                    <a:pos x="csX727" y="csY727"/>
                  </a:cxn>
                  <a:cxn ang="0">
                    <a:pos x="csX728" y="csY728"/>
                  </a:cxn>
                  <a:cxn ang="0">
                    <a:pos x="csX729" y="csY729"/>
                  </a:cxn>
                  <a:cxn ang="0">
                    <a:pos x="csX730" y="csY730"/>
                  </a:cxn>
                  <a:cxn ang="0">
                    <a:pos x="csX731" y="csY731"/>
                  </a:cxn>
                  <a:cxn ang="0">
                    <a:pos x="csX732" y="csY732"/>
                  </a:cxn>
                  <a:cxn ang="0">
                    <a:pos x="csX733" y="csY733"/>
                  </a:cxn>
                  <a:cxn ang="0">
                    <a:pos x="csX734" y="csY734"/>
                  </a:cxn>
                  <a:cxn ang="0">
                    <a:pos x="csX735" y="csY735"/>
                  </a:cxn>
                  <a:cxn ang="0">
                    <a:pos x="csX736" y="csY736"/>
                  </a:cxn>
                  <a:cxn ang="0">
                    <a:pos x="csX737" y="csY737"/>
                  </a:cxn>
                  <a:cxn ang="0">
                    <a:pos x="csX738" y="csY738"/>
                  </a:cxn>
                  <a:cxn ang="0">
                    <a:pos x="csX739" y="csY739"/>
                  </a:cxn>
                  <a:cxn ang="0">
                    <a:pos x="csX740" y="csY740"/>
                  </a:cxn>
                  <a:cxn ang="0">
                    <a:pos x="csX741" y="csY741"/>
                  </a:cxn>
                  <a:cxn ang="0">
                    <a:pos x="csX742" y="csY742"/>
                  </a:cxn>
                  <a:cxn ang="0">
                    <a:pos x="csX743" y="csY743"/>
                  </a:cxn>
                  <a:cxn ang="0">
                    <a:pos x="csX744" y="csY744"/>
                  </a:cxn>
                  <a:cxn ang="0">
                    <a:pos x="csX745" y="csY745"/>
                  </a:cxn>
                  <a:cxn ang="0">
                    <a:pos x="csX746" y="csY746"/>
                  </a:cxn>
                  <a:cxn ang="0">
                    <a:pos x="csX747" y="csY747"/>
                  </a:cxn>
                  <a:cxn ang="0">
                    <a:pos x="csX748" y="csY748"/>
                  </a:cxn>
                  <a:cxn ang="0">
                    <a:pos x="csX749" y="csY749"/>
                  </a:cxn>
                  <a:cxn ang="0">
                    <a:pos x="csX750" y="csY750"/>
                  </a:cxn>
                  <a:cxn ang="0">
                    <a:pos x="csX751" y="csY751"/>
                  </a:cxn>
                  <a:cxn ang="0">
                    <a:pos x="csX752" y="csY752"/>
                  </a:cxn>
                  <a:cxn ang="0">
                    <a:pos x="csX753" y="csY753"/>
                  </a:cxn>
                  <a:cxn ang="0">
                    <a:pos x="csX754" y="csY754"/>
                  </a:cxn>
                  <a:cxn ang="0">
                    <a:pos x="csX755" y="csY755"/>
                  </a:cxn>
                  <a:cxn ang="0">
                    <a:pos x="csX756" y="csY756"/>
                  </a:cxn>
                  <a:cxn ang="0">
                    <a:pos x="csX757" y="csY757"/>
                  </a:cxn>
                  <a:cxn ang="0">
                    <a:pos x="csX758" y="csY758"/>
                  </a:cxn>
                  <a:cxn ang="0">
                    <a:pos x="csX759" y="csY759"/>
                  </a:cxn>
                  <a:cxn ang="0">
                    <a:pos x="csX760" y="csY760"/>
                  </a:cxn>
                  <a:cxn ang="0">
                    <a:pos x="csX761" y="csY761"/>
                  </a:cxn>
                  <a:cxn ang="0">
                    <a:pos x="csX762" y="csY762"/>
                  </a:cxn>
                  <a:cxn ang="0">
                    <a:pos x="csX763" y="csY763"/>
                  </a:cxn>
                  <a:cxn ang="0">
                    <a:pos x="csX764" y="csY764"/>
                  </a:cxn>
                  <a:cxn ang="0">
                    <a:pos x="csX765" y="csY765"/>
                  </a:cxn>
                  <a:cxn ang="0">
                    <a:pos x="csX766" y="csY766"/>
                  </a:cxn>
                  <a:cxn ang="0">
                    <a:pos x="csX767" y="csY767"/>
                  </a:cxn>
                  <a:cxn ang="0">
                    <a:pos x="csX768" y="csY768"/>
                  </a:cxn>
                  <a:cxn ang="0">
                    <a:pos x="csX769" y="csY769"/>
                  </a:cxn>
                  <a:cxn ang="0">
                    <a:pos x="csX770" y="csY770"/>
                  </a:cxn>
                  <a:cxn ang="0">
                    <a:pos x="csX771" y="csY771"/>
                  </a:cxn>
                  <a:cxn ang="0">
                    <a:pos x="csX772" y="csY772"/>
                  </a:cxn>
                  <a:cxn ang="0">
                    <a:pos x="csX773" y="csY773"/>
                  </a:cxn>
                  <a:cxn ang="0">
                    <a:pos x="csX774" y="csY774"/>
                  </a:cxn>
                  <a:cxn ang="0">
                    <a:pos x="csX775" y="csY775"/>
                  </a:cxn>
                  <a:cxn ang="0">
                    <a:pos x="csX776" y="csY776"/>
                  </a:cxn>
                  <a:cxn ang="0">
                    <a:pos x="csX777" y="csY777"/>
                  </a:cxn>
                  <a:cxn ang="0">
                    <a:pos x="csX778" y="csY778"/>
                  </a:cxn>
                  <a:cxn ang="0">
                    <a:pos x="csX779" y="csY779"/>
                  </a:cxn>
                  <a:cxn ang="0">
                    <a:pos x="csX780" y="csY780"/>
                  </a:cxn>
                  <a:cxn ang="0">
                    <a:pos x="csX781" y="csY781"/>
                  </a:cxn>
                  <a:cxn ang="0">
                    <a:pos x="csX782" y="csY782"/>
                  </a:cxn>
                  <a:cxn ang="0">
                    <a:pos x="csX783" y="csY783"/>
                  </a:cxn>
                  <a:cxn ang="0">
                    <a:pos x="csX784" y="csY784"/>
                  </a:cxn>
                  <a:cxn ang="0">
                    <a:pos x="csX785" y="csY785"/>
                  </a:cxn>
                  <a:cxn ang="0">
                    <a:pos x="csX786" y="csY786"/>
                  </a:cxn>
                  <a:cxn ang="0">
                    <a:pos x="csX787" y="csY787"/>
                  </a:cxn>
                  <a:cxn ang="0">
                    <a:pos x="csX788" y="csY788"/>
                  </a:cxn>
                  <a:cxn ang="0">
                    <a:pos x="csX789" y="csY789"/>
                  </a:cxn>
                  <a:cxn ang="0">
                    <a:pos x="csX790" y="csY790"/>
                  </a:cxn>
                  <a:cxn ang="0">
                    <a:pos x="csX791" y="csY791"/>
                  </a:cxn>
                  <a:cxn ang="0">
                    <a:pos x="csX792" y="csY792"/>
                  </a:cxn>
                  <a:cxn ang="0">
                    <a:pos x="csX793" y="csY793"/>
                  </a:cxn>
                  <a:cxn ang="0">
                    <a:pos x="csX794" y="csY794"/>
                  </a:cxn>
                  <a:cxn ang="0">
                    <a:pos x="csX795" y="csY795"/>
                  </a:cxn>
                  <a:cxn ang="0">
                    <a:pos x="csX796" y="csY796"/>
                  </a:cxn>
                  <a:cxn ang="0">
                    <a:pos x="csX797" y="csY797"/>
                  </a:cxn>
                  <a:cxn ang="0">
                    <a:pos x="csX798" y="csY798"/>
                  </a:cxn>
                  <a:cxn ang="0">
                    <a:pos x="csX799" y="csY799"/>
                  </a:cxn>
                  <a:cxn ang="0">
                    <a:pos x="csX800" y="csY800"/>
                  </a:cxn>
                  <a:cxn ang="0">
                    <a:pos x="csX801" y="csY801"/>
                  </a:cxn>
                  <a:cxn ang="0">
                    <a:pos x="csX802" y="csY802"/>
                  </a:cxn>
                  <a:cxn ang="0">
                    <a:pos x="csX803" y="csY803"/>
                  </a:cxn>
                  <a:cxn ang="0">
                    <a:pos x="csX804" y="csY804"/>
                  </a:cxn>
                  <a:cxn ang="0">
                    <a:pos x="csX805" y="csY805"/>
                  </a:cxn>
                  <a:cxn ang="0">
                    <a:pos x="csX806" y="csY806"/>
                  </a:cxn>
                  <a:cxn ang="0">
                    <a:pos x="csX807" y="csY807"/>
                  </a:cxn>
                  <a:cxn ang="0">
                    <a:pos x="csX808" y="csY808"/>
                  </a:cxn>
                  <a:cxn ang="0">
                    <a:pos x="csX809" y="csY809"/>
                  </a:cxn>
                  <a:cxn ang="0">
                    <a:pos x="csX810" y="csY810"/>
                  </a:cxn>
                  <a:cxn ang="0">
                    <a:pos x="csX811" y="csY811"/>
                  </a:cxn>
                  <a:cxn ang="0">
                    <a:pos x="csX812" y="csY812"/>
                  </a:cxn>
                  <a:cxn ang="0">
                    <a:pos x="csX813" y="csY813"/>
                  </a:cxn>
                  <a:cxn ang="0">
                    <a:pos x="csX814" y="csY814"/>
                  </a:cxn>
                  <a:cxn ang="0">
                    <a:pos x="csX815" y="csY815"/>
                  </a:cxn>
                  <a:cxn ang="0">
                    <a:pos x="csX816" y="csY816"/>
                  </a:cxn>
                  <a:cxn ang="0">
                    <a:pos x="csX817" y="csY817"/>
                  </a:cxn>
                  <a:cxn ang="0">
                    <a:pos x="csX818" y="csY818"/>
                  </a:cxn>
                  <a:cxn ang="0">
                    <a:pos x="csX819" y="csY819"/>
                  </a:cxn>
                  <a:cxn ang="0">
                    <a:pos x="csX820" y="csY820"/>
                  </a:cxn>
                  <a:cxn ang="0">
                    <a:pos x="csX821" y="csY821"/>
                  </a:cxn>
                  <a:cxn ang="0">
                    <a:pos x="csX822" y="csY822"/>
                  </a:cxn>
                  <a:cxn ang="0">
                    <a:pos x="csX823" y="csY823"/>
                  </a:cxn>
                  <a:cxn ang="0">
                    <a:pos x="csX824" y="csY824"/>
                  </a:cxn>
                  <a:cxn ang="0">
                    <a:pos x="csX825" y="csY825"/>
                  </a:cxn>
                  <a:cxn ang="0">
                    <a:pos x="csX826" y="csY826"/>
                  </a:cxn>
                  <a:cxn ang="0">
                    <a:pos x="csX827" y="csY827"/>
                  </a:cxn>
                  <a:cxn ang="0">
                    <a:pos x="csX828" y="csY828"/>
                  </a:cxn>
                  <a:cxn ang="0">
                    <a:pos x="csX829" y="csY829"/>
                  </a:cxn>
                  <a:cxn ang="0">
                    <a:pos x="csX830" y="csY830"/>
                  </a:cxn>
                  <a:cxn ang="0">
                    <a:pos x="csX831" y="csY831"/>
                  </a:cxn>
                  <a:cxn ang="0">
                    <a:pos x="csX832" y="csY832"/>
                  </a:cxn>
                  <a:cxn ang="0">
                    <a:pos x="csX833" y="csY833"/>
                  </a:cxn>
                  <a:cxn ang="0">
                    <a:pos x="csX834" y="csY834"/>
                  </a:cxn>
                  <a:cxn ang="0">
                    <a:pos x="csX835" y="csY835"/>
                  </a:cxn>
                  <a:cxn ang="0">
                    <a:pos x="csX836" y="csY836"/>
                  </a:cxn>
                  <a:cxn ang="0">
                    <a:pos x="csX837" y="csY837"/>
                  </a:cxn>
                  <a:cxn ang="0">
                    <a:pos x="csX838" y="csY838"/>
                  </a:cxn>
                  <a:cxn ang="0">
                    <a:pos x="csX839" y="csY839"/>
                  </a:cxn>
                  <a:cxn ang="0">
                    <a:pos x="csX840" y="csY840"/>
                  </a:cxn>
                  <a:cxn ang="0">
                    <a:pos x="csX841" y="csY841"/>
                  </a:cxn>
                  <a:cxn ang="0">
                    <a:pos x="csX842" y="csY842"/>
                  </a:cxn>
                  <a:cxn ang="0">
                    <a:pos x="csX843" y="csY843"/>
                  </a:cxn>
                  <a:cxn ang="0">
                    <a:pos x="csX844" y="csY844"/>
                  </a:cxn>
                  <a:cxn ang="0">
                    <a:pos x="csX845" y="csY845"/>
                  </a:cxn>
                  <a:cxn ang="0">
                    <a:pos x="csX846" y="csY846"/>
                  </a:cxn>
                  <a:cxn ang="0">
                    <a:pos x="csX847" y="csY847"/>
                  </a:cxn>
                  <a:cxn ang="0">
                    <a:pos x="csX848" y="csY848"/>
                  </a:cxn>
                  <a:cxn ang="0">
                    <a:pos x="csX849" y="csY849"/>
                  </a:cxn>
                  <a:cxn ang="0">
                    <a:pos x="csX850" y="csY850"/>
                  </a:cxn>
                  <a:cxn ang="0">
                    <a:pos x="csX851" y="csY851"/>
                  </a:cxn>
                  <a:cxn ang="0">
                    <a:pos x="csX852" y="csY852"/>
                  </a:cxn>
                  <a:cxn ang="0">
                    <a:pos x="csX853" y="csY853"/>
                  </a:cxn>
                  <a:cxn ang="0">
                    <a:pos x="csX854" y="csY854"/>
                  </a:cxn>
                  <a:cxn ang="0">
                    <a:pos x="csX855" y="csY855"/>
                  </a:cxn>
                  <a:cxn ang="0">
                    <a:pos x="csX856" y="csY856"/>
                  </a:cxn>
                  <a:cxn ang="0">
                    <a:pos x="csX857" y="csY857"/>
                  </a:cxn>
                  <a:cxn ang="0">
                    <a:pos x="csX858" y="csY858"/>
                  </a:cxn>
                  <a:cxn ang="0">
                    <a:pos x="csX859" y="csY859"/>
                  </a:cxn>
                  <a:cxn ang="0">
                    <a:pos x="csX860" y="csY860"/>
                  </a:cxn>
                  <a:cxn ang="0">
                    <a:pos x="csX861" y="csY861"/>
                  </a:cxn>
                  <a:cxn ang="0">
                    <a:pos x="csX862" y="csY862"/>
                  </a:cxn>
                  <a:cxn ang="0">
                    <a:pos x="csX863" y="csY863"/>
                  </a:cxn>
                  <a:cxn ang="0">
                    <a:pos x="csX864" y="csY864"/>
                  </a:cxn>
                  <a:cxn ang="0">
                    <a:pos x="csX865" y="csY865"/>
                  </a:cxn>
                  <a:cxn ang="0">
                    <a:pos x="csX866" y="csY866"/>
                  </a:cxn>
                  <a:cxn ang="0">
                    <a:pos x="csX867" y="csY867"/>
                  </a:cxn>
                  <a:cxn ang="0">
                    <a:pos x="csX868" y="csY868"/>
                  </a:cxn>
                  <a:cxn ang="0">
                    <a:pos x="csX869" y="csY869"/>
                  </a:cxn>
                  <a:cxn ang="0">
                    <a:pos x="csX870" y="csY870"/>
                  </a:cxn>
                  <a:cxn ang="0">
                    <a:pos x="csX871" y="csY871"/>
                  </a:cxn>
                  <a:cxn ang="0">
                    <a:pos x="csX872" y="csY872"/>
                  </a:cxn>
                  <a:cxn ang="0">
                    <a:pos x="csX873" y="csY873"/>
                  </a:cxn>
                  <a:cxn ang="0">
                    <a:pos x="csX874" y="csY874"/>
                  </a:cxn>
                  <a:cxn ang="0">
                    <a:pos x="csX875" y="csY875"/>
                  </a:cxn>
                  <a:cxn ang="0">
                    <a:pos x="csX876" y="csY876"/>
                  </a:cxn>
                  <a:cxn ang="0">
                    <a:pos x="csX877" y="csY877"/>
                  </a:cxn>
                  <a:cxn ang="0">
                    <a:pos x="csX878" y="csY878"/>
                  </a:cxn>
                  <a:cxn ang="0">
                    <a:pos x="csX879" y="csY879"/>
                  </a:cxn>
                  <a:cxn ang="0">
                    <a:pos x="csX880" y="csY880"/>
                  </a:cxn>
                  <a:cxn ang="0">
                    <a:pos x="csX881" y="csY881"/>
                  </a:cxn>
                  <a:cxn ang="0">
                    <a:pos x="csX882" y="csY882"/>
                  </a:cxn>
                  <a:cxn ang="0">
                    <a:pos x="csX883" y="csY883"/>
                  </a:cxn>
                  <a:cxn ang="0">
                    <a:pos x="csX884" y="csY884"/>
                  </a:cxn>
                  <a:cxn ang="0">
                    <a:pos x="csX885" y="csY885"/>
                  </a:cxn>
                  <a:cxn ang="0">
                    <a:pos x="csX886" y="csY886"/>
                  </a:cxn>
                  <a:cxn ang="0">
                    <a:pos x="csX887" y="csY887"/>
                  </a:cxn>
                  <a:cxn ang="0">
                    <a:pos x="csX888" y="csY888"/>
                  </a:cxn>
                  <a:cxn ang="0">
                    <a:pos x="csX889" y="csY889"/>
                  </a:cxn>
                  <a:cxn ang="0">
                    <a:pos x="csX890" y="csY890"/>
                  </a:cxn>
                  <a:cxn ang="0">
                    <a:pos x="csX891" y="csY891"/>
                  </a:cxn>
                  <a:cxn ang="0">
                    <a:pos x="csX892" y="csY892"/>
                  </a:cxn>
                  <a:cxn ang="0">
                    <a:pos x="csX893" y="csY893"/>
                  </a:cxn>
                  <a:cxn ang="0">
                    <a:pos x="csX894" y="csY894"/>
                  </a:cxn>
                  <a:cxn ang="0">
                    <a:pos x="csX895" y="csY895"/>
                  </a:cxn>
                  <a:cxn ang="0">
                    <a:pos x="csX896" y="csY896"/>
                  </a:cxn>
                  <a:cxn ang="0">
                    <a:pos x="csX897" y="csY897"/>
                  </a:cxn>
                  <a:cxn ang="0">
                    <a:pos x="csX898" y="csY898"/>
                  </a:cxn>
                  <a:cxn ang="0">
                    <a:pos x="csX899" y="csY899"/>
                  </a:cxn>
                  <a:cxn ang="0">
                    <a:pos x="csX900" y="csY900"/>
                  </a:cxn>
                  <a:cxn ang="0">
                    <a:pos x="csX901" y="csY901"/>
                  </a:cxn>
                  <a:cxn ang="0">
                    <a:pos x="csX902" y="csY902"/>
                  </a:cxn>
                  <a:cxn ang="0">
                    <a:pos x="csX903" y="csY903"/>
                  </a:cxn>
                  <a:cxn ang="0">
                    <a:pos x="csX904" y="csY904"/>
                  </a:cxn>
                  <a:cxn ang="0">
                    <a:pos x="csX905" y="csY905"/>
                  </a:cxn>
                  <a:cxn ang="0">
                    <a:pos x="csX906" y="csY906"/>
                  </a:cxn>
                  <a:cxn ang="0">
                    <a:pos x="csX907" y="csY907"/>
                  </a:cxn>
                  <a:cxn ang="0">
                    <a:pos x="csX908" y="csY908"/>
                  </a:cxn>
                  <a:cxn ang="0">
                    <a:pos x="csX909" y="csY909"/>
                  </a:cxn>
                  <a:cxn ang="0">
                    <a:pos x="csX910" y="csY910"/>
                  </a:cxn>
                  <a:cxn ang="0">
                    <a:pos x="csX911" y="csY911"/>
                  </a:cxn>
                  <a:cxn ang="0">
                    <a:pos x="csX912" y="csY912"/>
                  </a:cxn>
                  <a:cxn ang="0">
                    <a:pos x="csX913" y="csY913"/>
                  </a:cxn>
                  <a:cxn ang="0">
                    <a:pos x="csX914" y="csY914"/>
                  </a:cxn>
                  <a:cxn ang="0">
                    <a:pos x="csX915" y="csY915"/>
                  </a:cxn>
                  <a:cxn ang="0">
                    <a:pos x="csX916" y="csY916"/>
                  </a:cxn>
                  <a:cxn ang="0">
                    <a:pos x="csX917" y="csY917"/>
                  </a:cxn>
                  <a:cxn ang="0">
                    <a:pos x="csX918" y="csY918"/>
                  </a:cxn>
                  <a:cxn ang="0">
                    <a:pos x="csX919" y="csY919"/>
                  </a:cxn>
                  <a:cxn ang="0">
                    <a:pos x="csX920" y="csY920"/>
                  </a:cxn>
                  <a:cxn ang="0">
                    <a:pos x="csX921" y="csY921"/>
                  </a:cxn>
                  <a:cxn ang="0">
                    <a:pos x="csX922" y="csY922"/>
                  </a:cxn>
                  <a:cxn ang="0">
                    <a:pos x="csX923" y="csY923"/>
                  </a:cxn>
                  <a:cxn ang="0">
                    <a:pos x="csX924" y="csY924"/>
                  </a:cxn>
                  <a:cxn ang="0">
                    <a:pos x="csX925" y="csY925"/>
                  </a:cxn>
                  <a:cxn ang="0">
                    <a:pos x="csX926" y="csY926"/>
                  </a:cxn>
                  <a:cxn ang="0">
                    <a:pos x="csX927" y="csY927"/>
                  </a:cxn>
                  <a:cxn ang="0">
                    <a:pos x="csX928" y="csY928"/>
                  </a:cxn>
                  <a:cxn ang="0">
                    <a:pos x="csX929" y="csY929"/>
                  </a:cxn>
                  <a:cxn ang="0">
                    <a:pos x="csX930" y="csY930"/>
                  </a:cxn>
                  <a:cxn ang="0">
                    <a:pos x="csX931" y="csY931"/>
                  </a:cxn>
                  <a:cxn ang="0">
                    <a:pos x="csX932" y="csY932"/>
                  </a:cxn>
                  <a:cxn ang="0">
                    <a:pos x="csX933" y="csY933"/>
                  </a:cxn>
                  <a:cxn ang="0">
                    <a:pos x="csX934" y="csY934"/>
                  </a:cxn>
                  <a:cxn ang="0">
                    <a:pos x="csX935" y="csY935"/>
                  </a:cxn>
                  <a:cxn ang="0">
                    <a:pos x="csX936" y="csY936"/>
                  </a:cxn>
                  <a:cxn ang="0">
                    <a:pos x="csX937" y="csY937"/>
                  </a:cxn>
                  <a:cxn ang="0">
                    <a:pos x="csX938" y="csY938"/>
                  </a:cxn>
                  <a:cxn ang="0">
                    <a:pos x="csX939" y="csY939"/>
                  </a:cxn>
                  <a:cxn ang="0">
                    <a:pos x="csX940" y="csY940"/>
                  </a:cxn>
                  <a:cxn ang="0">
                    <a:pos x="csX941" y="csY941"/>
                  </a:cxn>
                  <a:cxn ang="0">
                    <a:pos x="csX942" y="csY942"/>
                  </a:cxn>
                  <a:cxn ang="0">
                    <a:pos x="csX943" y="csY943"/>
                  </a:cxn>
                  <a:cxn ang="0">
                    <a:pos x="csX944" y="csY944"/>
                  </a:cxn>
                  <a:cxn ang="0">
                    <a:pos x="csX945" y="csY945"/>
                  </a:cxn>
                  <a:cxn ang="0">
                    <a:pos x="csX946" y="csY946"/>
                  </a:cxn>
                  <a:cxn ang="0">
                    <a:pos x="csX947" y="csY947"/>
                  </a:cxn>
                  <a:cxn ang="0">
                    <a:pos x="csX948" y="csY948"/>
                  </a:cxn>
                  <a:cxn ang="0">
                    <a:pos x="csX949" y="csY949"/>
                  </a:cxn>
                  <a:cxn ang="0">
                    <a:pos x="csX950" y="csY950"/>
                  </a:cxn>
                  <a:cxn ang="0">
                    <a:pos x="csX951" y="csY951"/>
                  </a:cxn>
                  <a:cxn ang="0">
                    <a:pos x="csX952" y="csY952"/>
                  </a:cxn>
                  <a:cxn ang="0">
                    <a:pos x="csX953" y="csY953"/>
                  </a:cxn>
                  <a:cxn ang="0">
                    <a:pos x="csX954" y="csY954"/>
                  </a:cxn>
                  <a:cxn ang="0">
                    <a:pos x="csX955" y="csY955"/>
                  </a:cxn>
                  <a:cxn ang="0">
                    <a:pos x="csX956" y="csY956"/>
                  </a:cxn>
                  <a:cxn ang="0">
                    <a:pos x="csX957" y="csY957"/>
                  </a:cxn>
                  <a:cxn ang="0">
                    <a:pos x="csX958" y="csY958"/>
                  </a:cxn>
                  <a:cxn ang="0">
                    <a:pos x="csX959" y="csY959"/>
                  </a:cxn>
                  <a:cxn ang="0">
                    <a:pos x="csX960" y="csY960"/>
                  </a:cxn>
                  <a:cxn ang="0">
                    <a:pos x="csX961" y="csY961"/>
                  </a:cxn>
                  <a:cxn ang="0">
                    <a:pos x="csX962" y="csY962"/>
                  </a:cxn>
                  <a:cxn ang="0">
                    <a:pos x="csX963" y="csY963"/>
                  </a:cxn>
                  <a:cxn ang="0">
                    <a:pos x="csX964" y="csY964"/>
                  </a:cxn>
                  <a:cxn ang="0">
                    <a:pos x="csX965" y="csY965"/>
                  </a:cxn>
                  <a:cxn ang="0">
                    <a:pos x="csX966" y="csY966"/>
                  </a:cxn>
                  <a:cxn ang="0">
                    <a:pos x="csX967" y="csY967"/>
                  </a:cxn>
                  <a:cxn ang="0">
                    <a:pos x="csX968" y="csY968"/>
                  </a:cxn>
                  <a:cxn ang="0">
                    <a:pos x="csX969" y="csY969"/>
                  </a:cxn>
                  <a:cxn ang="0">
                    <a:pos x="csX970" y="csY970"/>
                  </a:cxn>
                  <a:cxn ang="0">
                    <a:pos x="csX971" y="csY971"/>
                  </a:cxn>
                  <a:cxn ang="0">
                    <a:pos x="csX972" y="csY972"/>
                  </a:cxn>
                  <a:cxn ang="0">
                    <a:pos x="csX973" y="csY973"/>
                  </a:cxn>
                  <a:cxn ang="0">
                    <a:pos x="csX974" y="csY974"/>
                  </a:cxn>
                  <a:cxn ang="0">
                    <a:pos x="csX975" y="csY975"/>
                  </a:cxn>
                  <a:cxn ang="0">
                    <a:pos x="csX976" y="csY976"/>
                  </a:cxn>
                  <a:cxn ang="0">
                    <a:pos x="csX977" y="csY977"/>
                  </a:cxn>
                  <a:cxn ang="0">
                    <a:pos x="csX978" y="csY978"/>
                  </a:cxn>
                  <a:cxn ang="0">
                    <a:pos x="csX979" y="csY979"/>
                  </a:cxn>
                  <a:cxn ang="0">
                    <a:pos x="csX980" y="csY980"/>
                  </a:cxn>
                  <a:cxn ang="0">
                    <a:pos x="csX981" y="csY981"/>
                  </a:cxn>
                  <a:cxn ang="0">
                    <a:pos x="csX982" y="csY982"/>
                  </a:cxn>
                  <a:cxn ang="0">
                    <a:pos x="csX983" y="csY983"/>
                  </a:cxn>
                  <a:cxn ang="0">
                    <a:pos x="csX984" y="csY984"/>
                  </a:cxn>
                  <a:cxn ang="0">
                    <a:pos x="csX985" y="csY985"/>
                  </a:cxn>
                  <a:cxn ang="0">
                    <a:pos x="csX986" y="csY986"/>
                  </a:cxn>
                  <a:cxn ang="0">
                    <a:pos x="csX987" y="csY987"/>
                  </a:cxn>
                  <a:cxn ang="0">
                    <a:pos x="csX988" y="csY988"/>
                  </a:cxn>
                  <a:cxn ang="0">
                    <a:pos x="csX989" y="csY989"/>
                  </a:cxn>
                  <a:cxn ang="0">
                    <a:pos x="csX990" y="csY990"/>
                  </a:cxn>
                  <a:cxn ang="0">
                    <a:pos x="csX991" y="csY991"/>
                  </a:cxn>
                  <a:cxn ang="0">
                    <a:pos x="csX992" y="csY992"/>
                  </a:cxn>
                  <a:cxn ang="0">
                    <a:pos x="csX993" y="csY993"/>
                  </a:cxn>
                  <a:cxn ang="0">
                    <a:pos x="csX994" y="csY994"/>
                  </a:cxn>
                  <a:cxn ang="0">
                    <a:pos x="csX995" y="csY995"/>
                  </a:cxn>
                  <a:cxn ang="0">
                    <a:pos x="csX996" y="csY996"/>
                  </a:cxn>
                  <a:cxn ang="0">
                    <a:pos x="csX997" y="csY997"/>
                  </a:cxn>
                  <a:cxn ang="0">
                    <a:pos x="csX998" y="csY998"/>
                  </a:cxn>
                  <a:cxn ang="0">
                    <a:pos x="csX999" y="csY999"/>
                  </a:cxn>
                  <a:cxn ang="0">
                    <a:pos x="csX1000" y="csY1000"/>
                  </a:cxn>
                  <a:cxn ang="0">
                    <a:pos x="csX1001" y="csY1001"/>
                  </a:cxn>
                  <a:cxn ang="0">
                    <a:pos x="csX1002" y="csY1002"/>
                  </a:cxn>
                  <a:cxn ang="0">
                    <a:pos x="csX1003" y="csY1003"/>
                  </a:cxn>
                  <a:cxn ang="0">
                    <a:pos x="csX1004" y="csY1004"/>
                  </a:cxn>
                  <a:cxn ang="0">
                    <a:pos x="csX1005" y="csY1005"/>
                  </a:cxn>
                  <a:cxn ang="0">
                    <a:pos x="csX1006" y="csY1006"/>
                  </a:cxn>
                  <a:cxn ang="0">
                    <a:pos x="csX1007" y="csY1007"/>
                  </a:cxn>
                  <a:cxn ang="0">
                    <a:pos x="csX1008" y="csY1008"/>
                  </a:cxn>
                  <a:cxn ang="0">
                    <a:pos x="csX1009" y="csY1009"/>
                  </a:cxn>
                  <a:cxn ang="0">
                    <a:pos x="csX1010" y="csY1010"/>
                  </a:cxn>
                  <a:cxn ang="0">
                    <a:pos x="csX1011" y="csY1011"/>
                  </a:cxn>
                  <a:cxn ang="0">
                    <a:pos x="csX1012" y="csY1012"/>
                  </a:cxn>
                  <a:cxn ang="0">
                    <a:pos x="csX1013" y="csY1013"/>
                  </a:cxn>
                  <a:cxn ang="0">
                    <a:pos x="csX1014" y="csY1014"/>
                  </a:cxn>
                  <a:cxn ang="0">
                    <a:pos x="csX1015" y="csY1015"/>
                  </a:cxn>
                  <a:cxn ang="0">
                    <a:pos x="csX1016" y="csY1016"/>
                  </a:cxn>
                  <a:cxn ang="0">
                    <a:pos x="csX1017" y="csY1017"/>
                  </a:cxn>
                  <a:cxn ang="0">
                    <a:pos x="csX1018" y="csY1018"/>
                  </a:cxn>
                  <a:cxn ang="0">
                    <a:pos x="csX1019" y="csY1019"/>
                  </a:cxn>
                  <a:cxn ang="0">
                    <a:pos x="csX1020" y="csY1020"/>
                  </a:cxn>
                  <a:cxn ang="0">
                    <a:pos x="csX1021" y="csY1021"/>
                  </a:cxn>
                  <a:cxn ang="0">
                    <a:pos x="csX1022" y="csY1022"/>
                  </a:cxn>
                  <a:cxn ang="0">
                    <a:pos x="csX1023" y="csY1023"/>
                  </a:cxn>
                  <a:cxn ang="0">
                    <a:pos x="csX1024" y="csY1024"/>
                  </a:cxn>
                  <a:cxn ang="0">
                    <a:pos x="csX1025" y="csY1025"/>
                  </a:cxn>
                  <a:cxn ang="0">
                    <a:pos x="csX1026" y="csY1026"/>
                  </a:cxn>
                  <a:cxn ang="0">
                    <a:pos x="csX1027" y="csY1027"/>
                  </a:cxn>
                  <a:cxn ang="0">
                    <a:pos x="csX1028" y="csY1028"/>
                  </a:cxn>
                  <a:cxn ang="0">
                    <a:pos x="csX1029" y="csY1029"/>
                  </a:cxn>
                  <a:cxn ang="0">
                    <a:pos x="csX1030" y="csY1030"/>
                  </a:cxn>
                  <a:cxn ang="0">
                    <a:pos x="csX1031" y="csY1031"/>
                  </a:cxn>
                  <a:cxn ang="0">
                    <a:pos x="csX1032" y="csY1032"/>
                  </a:cxn>
                  <a:cxn ang="0">
                    <a:pos x="csX1033" y="csY1033"/>
                  </a:cxn>
                  <a:cxn ang="0">
                    <a:pos x="csX1034" y="csY1034"/>
                  </a:cxn>
                  <a:cxn ang="0">
                    <a:pos x="csX1035" y="csY1035"/>
                  </a:cxn>
                  <a:cxn ang="0">
                    <a:pos x="csX1036" y="csY1036"/>
                  </a:cxn>
                  <a:cxn ang="0">
                    <a:pos x="csX1037" y="csY1037"/>
                  </a:cxn>
                  <a:cxn ang="0">
                    <a:pos x="csX1038" y="csY1038"/>
                  </a:cxn>
                  <a:cxn ang="0">
                    <a:pos x="csX1039" y="csY1039"/>
                  </a:cxn>
                  <a:cxn ang="0">
                    <a:pos x="csX1040" y="csY1040"/>
                  </a:cxn>
                  <a:cxn ang="0">
                    <a:pos x="csX1041" y="csY1041"/>
                  </a:cxn>
                  <a:cxn ang="0">
                    <a:pos x="csX1042" y="csY1042"/>
                  </a:cxn>
                  <a:cxn ang="0">
                    <a:pos x="csX1043" y="csY1043"/>
                  </a:cxn>
                  <a:cxn ang="0">
                    <a:pos x="csX1044" y="csY1044"/>
                  </a:cxn>
                  <a:cxn ang="0">
                    <a:pos x="csX1045" y="csY1045"/>
                  </a:cxn>
                  <a:cxn ang="0">
                    <a:pos x="csX1046" y="csY1046"/>
                  </a:cxn>
                  <a:cxn ang="0">
                    <a:pos x="csX1047" y="csY1047"/>
                  </a:cxn>
                  <a:cxn ang="0">
                    <a:pos x="csX1048" y="csY1048"/>
                  </a:cxn>
                  <a:cxn ang="0">
                    <a:pos x="csX1049" y="csY1049"/>
                  </a:cxn>
                  <a:cxn ang="0">
                    <a:pos x="csX1050" y="csY1050"/>
                  </a:cxn>
                  <a:cxn ang="0">
                    <a:pos x="csX1051" y="csY1051"/>
                  </a:cxn>
                  <a:cxn ang="0">
                    <a:pos x="csX1052" y="csY1052"/>
                  </a:cxn>
                  <a:cxn ang="0">
                    <a:pos x="csX1053" y="csY1053"/>
                  </a:cxn>
                  <a:cxn ang="0">
                    <a:pos x="csX1054" y="csY1054"/>
                  </a:cxn>
                  <a:cxn ang="0">
                    <a:pos x="csX1055" y="csY1055"/>
                  </a:cxn>
                  <a:cxn ang="0">
                    <a:pos x="csX1056" y="csY1056"/>
                  </a:cxn>
                  <a:cxn ang="0">
                    <a:pos x="csX1057" y="csY1057"/>
                  </a:cxn>
                  <a:cxn ang="0">
                    <a:pos x="csX1058" y="csY1058"/>
                  </a:cxn>
                  <a:cxn ang="0">
                    <a:pos x="csX1059" y="csY1059"/>
                  </a:cxn>
                  <a:cxn ang="0">
                    <a:pos x="csX1060" y="csY1060"/>
                  </a:cxn>
                  <a:cxn ang="0">
                    <a:pos x="csX1061" y="csY1061"/>
                  </a:cxn>
                  <a:cxn ang="0">
                    <a:pos x="csX1062" y="csY1062"/>
                  </a:cxn>
                  <a:cxn ang="0">
                    <a:pos x="csX1063" y="csY1063"/>
                  </a:cxn>
                  <a:cxn ang="0">
                    <a:pos x="csX1064" y="csY1064"/>
                  </a:cxn>
                  <a:cxn ang="0">
                    <a:pos x="csX1065" y="csY1065"/>
                  </a:cxn>
                  <a:cxn ang="0">
                    <a:pos x="csX1066" y="csY1066"/>
                  </a:cxn>
                  <a:cxn ang="0">
                    <a:pos x="csX1067" y="csY1067"/>
                  </a:cxn>
                  <a:cxn ang="0">
                    <a:pos x="csX1068" y="csY1068"/>
                  </a:cxn>
                  <a:cxn ang="0">
                    <a:pos x="csX1069" y="csY1069"/>
                  </a:cxn>
                  <a:cxn ang="0">
                    <a:pos x="csX1070" y="csY1070"/>
                  </a:cxn>
                  <a:cxn ang="0">
                    <a:pos x="csX1071" y="csY1071"/>
                  </a:cxn>
                  <a:cxn ang="0">
                    <a:pos x="csX1072" y="csY1072"/>
                  </a:cxn>
                  <a:cxn ang="0">
                    <a:pos x="csX1073" y="csY1073"/>
                  </a:cxn>
                  <a:cxn ang="0">
                    <a:pos x="csX1074" y="csY1074"/>
                  </a:cxn>
                  <a:cxn ang="0">
                    <a:pos x="csX1075" y="csY1075"/>
                  </a:cxn>
                  <a:cxn ang="0">
                    <a:pos x="csX1076" y="csY1076"/>
                  </a:cxn>
                  <a:cxn ang="0">
                    <a:pos x="csX1077" y="csY1077"/>
                  </a:cxn>
                  <a:cxn ang="0">
                    <a:pos x="csX1078" y="csY1078"/>
                  </a:cxn>
                  <a:cxn ang="0">
                    <a:pos x="csX1079" y="csY1079"/>
                  </a:cxn>
                  <a:cxn ang="0">
                    <a:pos x="csX1080" y="csY1080"/>
                  </a:cxn>
                  <a:cxn ang="0">
                    <a:pos x="csX1081" y="csY1081"/>
                  </a:cxn>
                  <a:cxn ang="0">
                    <a:pos x="csX1082" y="csY1082"/>
                  </a:cxn>
                  <a:cxn ang="0">
                    <a:pos x="csX1083" y="csY1083"/>
                  </a:cxn>
                  <a:cxn ang="0">
                    <a:pos x="csX1084" y="csY1084"/>
                  </a:cxn>
                  <a:cxn ang="0">
                    <a:pos x="csX1085" y="csY1085"/>
                  </a:cxn>
                  <a:cxn ang="0">
                    <a:pos x="csX1086" y="csY1086"/>
                  </a:cxn>
                  <a:cxn ang="0">
                    <a:pos x="csX1087" y="csY1087"/>
                  </a:cxn>
                  <a:cxn ang="0">
                    <a:pos x="csX1088" y="csY1088"/>
                  </a:cxn>
                  <a:cxn ang="0">
                    <a:pos x="csX1089" y="csY1089"/>
                  </a:cxn>
                  <a:cxn ang="0">
                    <a:pos x="csX1090" y="csY1090"/>
                  </a:cxn>
                  <a:cxn ang="0">
                    <a:pos x="csX1091" y="csY1091"/>
                  </a:cxn>
                  <a:cxn ang="0">
                    <a:pos x="csX1092" y="csY1092"/>
                  </a:cxn>
                  <a:cxn ang="0">
                    <a:pos x="csX1093" y="csY1093"/>
                  </a:cxn>
                  <a:cxn ang="0">
                    <a:pos x="csX1094" y="csY1094"/>
                  </a:cxn>
                  <a:cxn ang="0">
                    <a:pos x="csX1095" y="csY1095"/>
                  </a:cxn>
                  <a:cxn ang="0">
                    <a:pos x="csX1096" y="csY1096"/>
                  </a:cxn>
                  <a:cxn ang="0">
                    <a:pos x="csX1097" y="csY1097"/>
                  </a:cxn>
                  <a:cxn ang="0">
                    <a:pos x="csX1098" y="csY1098"/>
                  </a:cxn>
                  <a:cxn ang="0">
                    <a:pos x="csX1099" y="csY1099"/>
                  </a:cxn>
                  <a:cxn ang="0">
                    <a:pos x="csX1100" y="csY1100"/>
                  </a:cxn>
                  <a:cxn ang="0">
                    <a:pos x="csX1101" y="csY1101"/>
                  </a:cxn>
                  <a:cxn ang="0">
                    <a:pos x="csX1102" y="csY1102"/>
                  </a:cxn>
                  <a:cxn ang="0">
                    <a:pos x="csX1103" y="csY1103"/>
                  </a:cxn>
                  <a:cxn ang="0">
                    <a:pos x="csX1104" y="csY1104"/>
                  </a:cxn>
                  <a:cxn ang="0">
                    <a:pos x="csX1105" y="csY1105"/>
                  </a:cxn>
                  <a:cxn ang="0">
                    <a:pos x="csX1106" y="csY1106"/>
                  </a:cxn>
                  <a:cxn ang="0">
                    <a:pos x="csX1107" y="csY1107"/>
                  </a:cxn>
                  <a:cxn ang="0">
                    <a:pos x="csX1108" y="csY1108"/>
                  </a:cxn>
                  <a:cxn ang="0">
                    <a:pos x="csX1109" y="csY1109"/>
                  </a:cxn>
                  <a:cxn ang="0">
                    <a:pos x="csX1110" y="csY1110"/>
                  </a:cxn>
                  <a:cxn ang="0">
                    <a:pos x="csX1111" y="csY1111"/>
                  </a:cxn>
                  <a:cxn ang="0">
                    <a:pos x="csX1112" y="csY1112"/>
                  </a:cxn>
                  <a:cxn ang="0">
                    <a:pos x="csX1113" y="csY1113"/>
                  </a:cxn>
                  <a:cxn ang="0">
                    <a:pos x="csX1114" y="csY1114"/>
                  </a:cxn>
                  <a:cxn ang="0">
                    <a:pos x="csX1115" y="csY1115"/>
                  </a:cxn>
                  <a:cxn ang="0">
                    <a:pos x="csX1116" y="csY1116"/>
                  </a:cxn>
                  <a:cxn ang="0">
                    <a:pos x="csX1117" y="csY1117"/>
                  </a:cxn>
                  <a:cxn ang="0">
                    <a:pos x="csX1118" y="csY1118"/>
                  </a:cxn>
                  <a:cxn ang="0">
                    <a:pos x="csX1119" y="csY1119"/>
                  </a:cxn>
                  <a:cxn ang="0">
                    <a:pos x="csX1120" y="csY1120"/>
                  </a:cxn>
                  <a:cxn ang="0">
                    <a:pos x="csX1121" y="csY1121"/>
                  </a:cxn>
                  <a:cxn ang="0">
                    <a:pos x="csX1122" y="csY1122"/>
                  </a:cxn>
                  <a:cxn ang="0">
                    <a:pos x="csX1123" y="csY1123"/>
                  </a:cxn>
                  <a:cxn ang="0">
                    <a:pos x="csX1124" y="csY1124"/>
                  </a:cxn>
                  <a:cxn ang="0">
                    <a:pos x="csX1125" y="csY1125"/>
                  </a:cxn>
                  <a:cxn ang="0">
                    <a:pos x="csX1126" y="csY1126"/>
                  </a:cxn>
                  <a:cxn ang="0">
                    <a:pos x="csX1127" y="csY1127"/>
                  </a:cxn>
                  <a:cxn ang="0">
                    <a:pos x="csX1128" y="csY1128"/>
                  </a:cxn>
                  <a:cxn ang="0">
                    <a:pos x="csX1129" y="csY1129"/>
                  </a:cxn>
                  <a:cxn ang="0">
                    <a:pos x="csX1130" y="csY1130"/>
                  </a:cxn>
                  <a:cxn ang="0">
                    <a:pos x="csX1131" y="csY1131"/>
                  </a:cxn>
                  <a:cxn ang="0">
                    <a:pos x="csX1132" y="csY1132"/>
                  </a:cxn>
                  <a:cxn ang="0">
                    <a:pos x="csX1133" y="csY1133"/>
                  </a:cxn>
                  <a:cxn ang="0">
                    <a:pos x="csX1134" y="csY1134"/>
                  </a:cxn>
                  <a:cxn ang="0">
                    <a:pos x="csX1135" y="csY1135"/>
                  </a:cxn>
                  <a:cxn ang="0">
                    <a:pos x="csX1136" y="csY1136"/>
                  </a:cxn>
                  <a:cxn ang="0">
                    <a:pos x="csX1137" y="csY1137"/>
                  </a:cxn>
                  <a:cxn ang="0">
                    <a:pos x="csX1138" y="csY1138"/>
                  </a:cxn>
                  <a:cxn ang="0">
                    <a:pos x="csX1139" y="csY1139"/>
                  </a:cxn>
                  <a:cxn ang="0">
                    <a:pos x="csX1140" y="csY1140"/>
                  </a:cxn>
                  <a:cxn ang="0">
                    <a:pos x="csX1141" y="csY1141"/>
                  </a:cxn>
                  <a:cxn ang="0">
                    <a:pos x="csX1142" y="csY1142"/>
                  </a:cxn>
                  <a:cxn ang="0">
                    <a:pos x="csX1143" y="csY1143"/>
                  </a:cxn>
                  <a:cxn ang="0">
                    <a:pos x="csX1144" y="csY1144"/>
                  </a:cxn>
                  <a:cxn ang="0">
                    <a:pos x="csX1145" y="csY1145"/>
                  </a:cxn>
                  <a:cxn ang="0">
                    <a:pos x="csX1146" y="csY1146"/>
                  </a:cxn>
                  <a:cxn ang="0">
                    <a:pos x="csX1147" y="csY1147"/>
                  </a:cxn>
                  <a:cxn ang="0">
                    <a:pos x="csX1148" y="csY1148"/>
                  </a:cxn>
                  <a:cxn ang="0">
                    <a:pos x="csX1149" y="csY1149"/>
                  </a:cxn>
                  <a:cxn ang="0">
                    <a:pos x="csX1150" y="csY1150"/>
                  </a:cxn>
                  <a:cxn ang="0">
                    <a:pos x="csX1151" y="csY1151"/>
                  </a:cxn>
                  <a:cxn ang="0">
                    <a:pos x="csX1152" y="csY1152"/>
                  </a:cxn>
                  <a:cxn ang="0">
                    <a:pos x="csX1153" y="csY1153"/>
                  </a:cxn>
                  <a:cxn ang="0">
                    <a:pos x="csX1154" y="csY1154"/>
                  </a:cxn>
                  <a:cxn ang="0">
                    <a:pos x="csX1155" y="csY1155"/>
                  </a:cxn>
                  <a:cxn ang="0">
                    <a:pos x="csX1156" y="csY1156"/>
                  </a:cxn>
                  <a:cxn ang="0">
                    <a:pos x="csX1157" y="csY1157"/>
                  </a:cxn>
                  <a:cxn ang="0">
                    <a:pos x="csX1158" y="csY1158"/>
                  </a:cxn>
                  <a:cxn ang="0">
                    <a:pos x="csX1159" y="csY1159"/>
                  </a:cxn>
                  <a:cxn ang="0">
                    <a:pos x="csX1160" y="csY1160"/>
                  </a:cxn>
                  <a:cxn ang="0">
                    <a:pos x="csX1161" y="csY1161"/>
                  </a:cxn>
                  <a:cxn ang="0">
                    <a:pos x="csX1162" y="csY1162"/>
                  </a:cxn>
                  <a:cxn ang="0">
                    <a:pos x="csX1163" y="csY1163"/>
                  </a:cxn>
                  <a:cxn ang="0">
                    <a:pos x="csX1164" y="csY1164"/>
                  </a:cxn>
                  <a:cxn ang="0">
                    <a:pos x="csX1165" y="csY1165"/>
                  </a:cxn>
                  <a:cxn ang="0">
                    <a:pos x="csX1166" y="csY1166"/>
                  </a:cxn>
                  <a:cxn ang="0">
                    <a:pos x="csX1167" y="csY1167"/>
                  </a:cxn>
                  <a:cxn ang="0">
                    <a:pos x="csX1168" y="csY1168"/>
                  </a:cxn>
                  <a:cxn ang="0">
                    <a:pos x="csX1169" y="csY1169"/>
                  </a:cxn>
                  <a:cxn ang="0">
                    <a:pos x="csX1170" y="csY1170"/>
                  </a:cxn>
                  <a:cxn ang="0">
                    <a:pos x="csX1171" y="csY1171"/>
                  </a:cxn>
                  <a:cxn ang="0">
                    <a:pos x="csX1172" y="csY1172"/>
                  </a:cxn>
                  <a:cxn ang="0">
                    <a:pos x="csX1173" y="csY1173"/>
                  </a:cxn>
                  <a:cxn ang="0">
                    <a:pos x="csX1174" y="csY1174"/>
                  </a:cxn>
                  <a:cxn ang="0">
                    <a:pos x="csX1175" y="csY1175"/>
                  </a:cxn>
                  <a:cxn ang="0">
                    <a:pos x="csX1176" y="csY1176"/>
                  </a:cxn>
                  <a:cxn ang="0">
                    <a:pos x="csX1177" y="csY1177"/>
                  </a:cxn>
                  <a:cxn ang="0">
                    <a:pos x="csX1178" y="csY1178"/>
                  </a:cxn>
                  <a:cxn ang="0">
                    <a:pos x="csX1179" y="csY1179"/>
                  </a:cxn>
                  <a:cxn ang="0">
                    <a:pos x="csX1180" y="csY1180"/>
                  </a:cxn>
                  <a:cxn ang="0">
                    <a:pos x="csX1181" y="csY1181"/>
                  </a:cxn>
                  <a:cxn ang="0">
                    <a:pos x="csX1182" y="csY1182"/>
                  </a:cxn>
                  <a:cxn ang="0">
                    <a:pos x="csX1183" y="csY1183"/>
                  </a:cxn>
                  <a:cxn ang="0">
                    <a:pos x="csX1184" y="csY1184"/>
                  </a:cxn>
                  <a:cxn ang="0">
                    <a:pos x="csX1185" y="csY1185"/>
                  </a:cxn>
                  <a:cxn ang="0">
                    <a:pos x="csX1186" y="csY1186"/>
                  </a:cxn>
                  <a:cxn ang="0">
                    <a:pos x="csX1187" y="csY1187"/>
                  </a:cxn>
                  <a:cxn ang="0">
                    <a:pos x="csX1188" y="csY1188"/>
                  </a:cxn>
                  <a:cxn ang="0">
                    <a:pos x="csX1189" y="csY1189"/>
                  </a:cxn>
                  <a:cxn ang="0">
                    <a:pos x="csX1190" y="csY1190"/>
                  </a:cxn>
                  <a:cxn ang="0">
                    <a:pos x="csX1191" y="csY1191"/>
                  </a:cxn>
                  <a:cxn ang="0">
                    <a:pos x="csX1192" y="csY1192"/>
                  </a:cxn>
                  <a:cxn ang="0">
                    <a:pos x="csX1193" y="csY1193"/>
                  </a:cxn>
                  <a:cxn ang="0">
                    <a:pos x="csX1194" y="csY1194"/>
                  </a:cxn>
                  <a:cxn ang="0">
                    <a:pos x="csX1195" y="csY1195"/>
                  </a:cxn>
                  <a:cxn ang="0">
                    <a:pos x="csX1196" y="csY1196"/>
                  </a:cxn>
                  <a:cxn ang="0">
                    <a:pos x="csX1197" y="csY1197"/>
                  </a:cxn>
                  <a:cxn ang="0">
                    <a:pos x="csX1198" y="csY1198"/>
                  </a:cxn>
                  <a:cxn ang="0">
                    <a:pos x="csX1199" y="csY1199"/>
                  </a:cxn>
                  <a:cxn ang="0">
                    <a:pos x="csX1200" y="csY1200"/>
                  </a:cxn>
                  <a:cxn ang="0">
                    <a:pos x="csX1201" y="csY1201"/>
                  </a:cxn>
                  <a:cxn ang="0">
                    <a:pos x="csX1202" y="csY1202"/>
                  </a:cxn>
                  <a:cxn ang="0">
                    <a:pos x="csX1203" y="csY1203"/>
                  </a:cxn>
                  <a:cxn ang="0">
                    <a:pos x="csX1204" y="csY1204"/>
                  </a:cxn>
                  <a:cxn ang="0">
                    <a:pos x="csX1205" y="csY1205"/>
                  </a:cxn>
                  <a:cxn ang="0">
                    <a:pos x="csX1206" y="csY1206"/>
                  </a:cxn>
                  <a:cxn ang="0">
                    <a:pos x="csX1207" y="csY1207"/>
                  </a:cxn>
                  <a:cxn ang="0">
                    <a:pos x="csX1208" y="csY1208"/>
                  </a:cxn>
                  <a:cxn ang="0">
                    <a:pos x="csX1209" y="csY1209"/>
                  </a:cxn>
                  <a:cxn ang="0">
                    <a:pos x="csX1210" y="csY1210"/>
                  </a:cxn>
                  <a:cxn ang="0">
                    <a:pos x="csX1211" y="csY1211"/>
                  </a:cxn>
                  <a:cxn ang="0">
                    <a:pos x="csX1212" y="csY1212"/>
                  </a:cxn>
                  <a:cxn ang="0">
                    <a:pos x="csX1213" y="csY1213"/>
                  </a:cxn>
                  <a:cxn ang="0">
                    <a:pos x="csX1214" y="csY1214"/>
                  </a:cxn>
                  <a:cxn ang="0">
                    <a:pos x="csX1215" y="csY1215"/>
                  </a:cxn>
                  <a:cxn ang="0">
                    <a:pos x="csX1216" y="csY1216"/>
                  </a:cxn>
                  <a:cxn ang="0">
                    <a:pos x="csX1217" y="csY1217"/>
                  </a:cxn>
                  <a:cxn ang="0">
                    <a:pos x="csX1218" y="csY1218"/>
                  </a:cxn>
                  <a:cxn ang="0">
                    <a:pos x="csX1219" y="csY1219"/>
                  </a:cxn>
                  <a:cxn ang="0">
                    <a:pos x="csX1220" y="csY1220"/>
                  </a:cxn>
                  <a:cxn ang="0">
                    <a:pos x="csX1221" y="csY1221"/>
                  </a:cxn>
                  <a:cxn ang="0">
                    <a:pos x="csX1222" y="csY1222"/>
                  </a:cxn>
                  <a:cxn ang="0">
                    <a:pos x="csX1223" y="csY1223"/>
                  </a:cxn>
                  <a:cxn ang="0">
                    <a:pos x="csX1224" y="csY1224"/>
                  </a:cxn>
                  <a:cxn ang="0">
                    <a:pos x="csX1225" y="csY1225"/>
                  </a:cxn>
                  <a:cxn ang="0">
                    <a:pos x="csX1226" y="csY1226"/>
                  </a:cxn>
                  <a:cxn ang="0">
                    <a:pos x="csX1227" y="csY1227"/>
                  </a:cxn>
                  <a:cxn ang="0">
                    <a:pos x="csX1228" y="csY1228"/>
                  </a:cxn>
                  <a:cxn ang="0">
                    <a:pos x="csX1229" y="csY1229"/>
                  </a:cxn>
                  <a:cxn ang="0">
                    <a:pos x="csX1230" y="csY1230"/>
                  </a:cxn>
                  <a:cxn ang="0">
                    <a:pos x="csX1231" y="csY1231"/>
                  </a:cxn>
                  <a:cxn ang="0">
                    <a:pos x="csX1232" y="csY1232"/>
                  </a:cxn>
                  <a:cxn ang="0">
                    <a:pos x="csX1233" y="csY1233"/>
                  </a:cxn>
                  <a:cxn ang="0">
                    <a:pos x="csX1234" y="csY1234"/>
                  </a:cxn>
                  <a:cxn ang="0">
                    <a:pos x="csX1235" y="csY1235"/>
                  </a:cxn>
                  <a:cxn ang="0">
                    <a:pos x="csX1236" y="csY1236"/>
                  </a:cxn>
                  <a:cxn ang="0">
                    <a:pos x="csX1237" y="csY1237"/>
                  </a:cxn>
                  <a:cxn ang="0">
                    <a:pos x="csX1238" y="csY1238"/>
                  </a:cxn>
                  <a:cxn ang="0">
                    <a:pos x="csX1239" y="csY1239"/>
                  </a:cxn>
                  <a:cxn ang="0">
                    <a:pos x="csX1240" y="csY1240"/>
                  </a:cxn>
                  <a:cxn ang="0">
                    <a:pos x="csX1241" y="csY1241"/>
                  </a:cxn>
                  <a:cxn ang="0">
                    <a:pos x="csX1242" y="csY1242"/>
                  </a:cxn>
                  <a:cxn ang="0">
                    <a:pos x="csX1243" y="csY1243"/>
                  </a:cxn>
                  <a:cxn ang="0">
                    <a:pos x="csX1244" y="csY1244"/>
                  </a:cxn>
                  <a:cxn ang="0">
                    <a:pos x="csX1245" y="csY1245"/>
                  </a:cxn>
                  <a:cxn ang="0">
                    <a:pos x="csX1246" y="csY1246"/>
                  </a:cxn>
                  <a:cxn ang="0">
                    <a:pos x="csX1247" y="csY1247"/>
                  </a:cxn>
                  <a:cxn ang="0">
                    <a:pos x="csX1248" y="csY1248"/>
                  </a:cxn>
                  <a:cxn ang="0">
                    <a:pos x="csX1249" y="csY1249"/>
                  </a:cxn>
                  <a:cxn ang="0">
                    <a:pos x="csX1250" y="csY1250"/>
                  </a:cxn>
                  <a:cxn ang="0">
                    <a:pos x="csX1251" y="csY1251"/>
                  </a:cxn>
                  <a:cxn ang="0">
                    <a:pos x="csX1252" y="csY1252"/>
                  </a:cxn>
                  <a:cxn ang="0">
                    <a:pos x="csX1253" y="csY1253"/>
                  </a:cxn>
                  <a:cxn ang="0">
                    <a:pos x="csX1254" y="csY1254"/>
                  </a:cxn>
                  <a:cxn ang="0">
                    <a:pos x="csX1255" y="csY1255"/>
                  </a:cxn>
                  <a:cxn ang="0">
                    <a:pos x="csX1256" y="csY1256"/>
                  </a:cxn>
                  <a:cxn ang="0">
                    <a:pos x="csX1257" y="csY1257"/>
                  </a:cxn>
                  <a:cxn ang="0">
                    <a:pos x="csX1258" y="csY1258"/>
                  </a:cxn>
                  <a:cxn ang="0">
                    <a:pos x="csX1259" y="csY1259"/>
                  </a:cxn>
                  <a:cxn ang="0">
                    <a:pos x="csX1260" y="csY1260"/>
                  </a:cxn>
                  <a:cxn ang="0">
                    <a:pos x="csX1261" y="csY1261"/>
                  </a:cxn>
                  <a:cxn ang="0">
                    <a:pos x="csX1262" y="csY1262"/>
                  </a:cxn>
                  <a:cxn ang="0">
                    <a:pos x="csX1263" y="csY1263"/>
                  </a:cxn>
                  <a:cxn ang="0">
                    <a:pos x="csX1264" y="csY1264"/>
                  </a:cxn>
                  <a:cxn ang="0">
                    <a:pos x="csX1265" y="csY1265"/>
                  </a:cxn>
                  <a:cxn ang="0">
                    <a:pos x="csX1266" y="csY1266"/>
                  </a:cxn>
                  <a:cxn ang="0">
                    <a:pos x="csX1267" y="csY1267"/>
                  </a:cxn>
                  <a:cxn ang="0">
                    <a:pos x="csX1268" y="csY1268"/>
                  </a:cxn>
                  <a:cxn ang="0">
                    <a:pos x="csX1269" y="csY1269"/>
                  </a:cxn>
                  <a:cxn ang="0">
                    <a:pos x="csX1270" y="csY1270"/>
                  </a:cxn>
                  <a:cxn ang="0">
                    <a:pos x="csX1271" y="csY1271"/>
                  </a:cxn>
                  <a:cxn ang="0">
                    <a:pos x="csX1272" y="csY1272"/>
                  </a:cxn>
                  <a:cxn ang="0">
                    <a:pos x="csX1273" y="csY1273"/>
                  </a:cxn>
                  <a:cxn ang="0">
                    <a:pos x="csX1274" y="csY1274"/>
                  </a:cxn>
                  <a:cxn ang="0">
                    <a:pos x="csX1275" y="csY1275"/>
                  </a:cxn>
                  <a:cxn ang="0">
                    <a:pos x="csX1276" y="csY1276"/>
                  </a:cxn>
                  <a:cxn ang="0">
                    <a:pos x="csX1277" y="csY1277"/>
                  </a:cxn>
                  <a:cxn ang="0">
                    <a:pos x="csX1278" y="csY1278"/>
                  </a:cxn>
                  <a:cxn ang="0">
                    <a:pos x="csX1279" y="csY1279"/>
                  </a:cxn>
                  <a:cxn ang="0">
                    <a:pos x="csX1280" y="csY1280"/>
                  </a:cxn>
                  <a:cxn ang="0">
                    <a:pos x="csX1281" y="csY1281"/>
                  </a:cxn>
                  <a:cxn ang="0">
                    <a:pos x="csX1282" y="csY1282"/>
                  </a:cxn>
                  <a:cxn ang="0">
                    <a:pos x="csX1283" y="csY1283"/>
                  </a:cxn>
                  <a:cxn ang="0">
                    <a:pos x="csX1284" y="csY1284"/>
                  </a:cxn>
                  <a:cxn ang="0">
                    <a:pos x="csX1285" y="csY1285"/>
                  </a:cxn>
                  <a:cxn ang="0">
                    <a:pos x="csX1286" y="csY1286"/>
                  </a:cxn>
                  <a:cxn ang="0">
                    <a:pos x="csX1287" y="csY1287"/>
                  </a:cxn>
                  <a:cxn ang="0">
                    <a:pos x="csX1288" y="csY1288"/>
                  </a:cxn>
                  <a:cxn ang="0">
                    <a:pos x="csX1289" y="csY1289"/>
                  </a:cxn>
                  <a:cxn ang="0">
                    <a:pos x="csX1290" y="csY1290"/>
                  </a:cxn>
                  <a:cxn ang="0">
                    <a:pos x="csX1291" y="csY1291"/>
                  </a:cxn>
                  <a:cxn ang="0">
                    <a:pos x="csX1292" y="csY1292"/>
                  </a:cxn>
                  <a:cxn ang="0">
                    <a:pos x="csX1293" y="csY1293"/>
                  </a:cxn>
                  <a:cxn ang="0">
                    <a:pos x="csX1294" y="csY1294"/>
                  </a:cxn>
                  <a:cxn ang="0">
                    <a:pos x="csX1295" y="csY1295"/>
                  </a:cxn>
                  <a:cxn ang="0">
                    <a:pos x="csX1296" y="csY1296"/>
                  </a:cxn>
                  <a:cxn ang="0">
                    <a:pos x="csX1297" y="csY1297"/>
                  </a:cxn>
                  <a:cxn ang="0">
                    <a:pos x="csX1298" y="csY1298"/>
                  </a:cxn>
                  <a:cxn ang="0">
                    <a:pos x="csX1299" y="csY1299"/>
                  </a:cxn>
                  <a:cxn ang="0">
                    <a:pos x="csX1300" y="csY1300"/>
                  </a:cxn>
                  <a:cxn ang="0">
                    <a:pos x="csX1301" y="csY1301"/>
                  </a:cxn>
                  <a:cxn ang="0">
                    <a:pos x="csX1302" y="csY1302"/>
                  </a:cxn>
                  <a:cxn ang="0">
                    <a:pos x="csX1303" y="csY1303"/>
                  </a:cxn>
                  <a:cxn ang="0">
                    <a:pos x="csX1304" y="csY1304"/>
                  </a:cxn>
                  <a:cxn ang="0">
                    <a:pos x="csX1305" y="csY1305"/>
                  </a:cxn>
                  <a:cxn ang="0">
                    <a:pos x="csX1306" y="csY1306"/>
                  </a:cxn>
                  <a:cxn ang="0">
                    <a:pos x="csX1307" y="csY1307"/>
                  </a:cxn>
                  <a:cxn ang="0">
                    <a:pos x="csX1308" y="csY1308"/>
                  </a:cxn>
                  <a:cxn ang="0">
                    <a:pos x="csX1309" y="csY1309"/>
                  </a:cxn>
                  <a:cxn ang="0">
                    <a:pos x="csX1310" y="csY1310"/>
                  </a:cxn>
                  <a:cxn ang="0">
                    <a:pos x="csX1311" y="csY1311"/>
                  </a:cxn>
                  <a:cxn ang="0">
                    <a:pos x="csX1312" y="csY1312"/>
                  </a:cxn>
                  <a:cxn ang="0">
                    <a:pos x="csX1313" y="csY1313"/>
                  </a:cxn>
                  <a:cxn ang="0">
                    <a:pos x="csX1314" y="csY1314"/>
                  </a:cxn>
                  <a:cxn ang="0">
                    <a:pos x="csX1315" y="csY1315"/>
                  </a:cxn>
                  <a:cxn ang="0">
                    <a:pos x="csX1316" y="csY1316"/>
                  </a:cxn>
                  <a:cxn ang="0">
                    <a:pos x="csX1317" y="csY1317"/>
                  </a:cxn>
                  <a:cxn ang="0">
                    <a:pos x="csX1318" y="csY1318"/>
                  </a:cxn>
                  <a:cxn ang="0">
                    <a:pos x="csX1319" y="csY1319"/>
                  </a:cxn>
                  <a:cxn ang="0">
                    <a:pos x="csX1320" y="csY1320"/>
                  </a:cxn>
                  <a:cxn ang="0">
                    <a:pos x="csX1321" y="csY1321"/>
                  </a:cxn>
                  <a:cxn ang="0">
                    <a:pos x="csX1322" y="csY1322"/>
                  </a:cxn>
                  <a:cxn ang="0">
                    <a:pos x="csX1323" y="csY1323"/>
                  </a:cxn>
                  <a:cxn ang="0">
                    <a:pos x="csX1324" y="csY1324"/>
                  </a:cxn>
                  <a:cxn ang="0">
                    <a:pos x="csX1325" y="csY1325"/>
                  </a:cxn>
                  <a:cxn ang="0">
                    <a:pos x="csX1326" y="csY1326"/>
                  </a:cxn>
                  <a:cxn ang="0">
                    <a:pos x="csX1327" y="csY1327"/>
                  </a:cxn>
                  <a:cxn ang="0">
                    <a:pos x="csX1328" y="csY1328"/>
                  </a:cxn>
                  <a:cxn ang="0">
                    <a:pos x="csX1329" y="csY1329"/>
                  </a:cxn>
                  <a:cxn ang="0">
                    <a:pos x="csX1330" y="csY1330"/>
                  </a:cxn>
                  <a:cxn ang="0">
                    <a:pos x="csX1331" y="csY1331"/>
                  </a:cxn>
                  <a:cxn ang="0">
                    <a:pos x="csX1332" y="csY1332"/>
                  </a:cxn>
                  <a:cxn ang="0">
                    <a:pos x="csX1333" y="csY1333"/>
                  </a:cxn>
                  <a:cxn ang="0">
                    <a:pos x="csX1334" y="csY1334"/>
                  </a:cxn>
                  <a:cxn ang="0">
                    <a:pos x="csX1335" y="csY1335"/>
                  </a:cxn>
                  <a:cxn ang="0">
                    <a:pos x="csX1336" y="csY1336"/>
                  </a:cxn>
                  <a:cxn ang="0">
                    <a:pos x="csX1337" y="csY1337"/>
                  </a:cxn>
                  <a:cxn ang="0">
                    <a:pos x="csX1338" y="csY1338"/>
                  </a:cxn>
                  <a:cxn ang="0">
                    <a:pos x="csX1339" y="csY1339"/>
                  </a:cxn>
                  <a:cxn ang="0">
                    <a:pos x="csX1340" y="csY1340"/>
                  </a:cxn>
                  <a:cxn ang="0">
                    <a:pos x="csX1341" y="csY1341"/>
                  </a:cxn>
                  <a:cxn ang="0">
                    <a:pos x="csX1342" y="csY1342"/>
                  </a:cxn>
                  <a:cxn ang="0">
                    <a:pos x="csX1343" y="csY1343"/>
                  </a:cxn>
                  <a:cxn ang="0">
                    <a:pos x="csX1344" y="csY1344"/>
                  </a:cxn>
                  <a:cxn ang="0">
                    <a:pos x="csX1345" y="csY1345"/>
                  </a:cxn>
                  <a:cxn ang="0">
                    <a:pos x="csX1346" y="csY1346"/>
                  </a:cxn>
                  <a:cxn ang="0">
                    <a:pos x="csX1347" y="csY1347"/>
                  </a:cxn>
                  <a:cxn ang="0">
                    <a:pos x="csX1348" y="csY1348"/>
                  </a:cxn>
                  <a:cxn ang="0">
                    <a:pos x="csX1349" y="csY1349"/>
                  </a:cxn>
                  <a:cxn ang="0">
                    <a:pos x="csX1350" y="csY1350"/>
                  </a:cxn>
                  <a:cxn ang="0">
                    <a:pos x="csX1351" y="csY1351"/>
                  </a:cxn>
                  <a:cxn ang="0">
                    <a:pos x="csX1352" y="csY1352"/>
                  </a:cxn>
                  <a:cxn ang="0">
                    <a:pos x="csX1353" y="csY1353"/>
                  </a:cxn>
                  <a:cxn ang="0">
                    <a:pos x="csX1354" y="csY1354"/>
                  </a:cxn>
                  <a:cxn ang="0">
                    <a:pos x="csX1355" y="csY1355"/>
                  </a:cxn>
                  <a:cxn ang="0">
                    <a:pos x="csX1356" y="csY1356"/>
                  </a:cxn>
                  <a:cxn ang="0">
                    <a:pos x="csX1357" y="csY1357"/>
                  </a:cxn>
                  <a:cxn ang="0">
                    <a:pos x="csX1358" y="csY1358"/>
                  </a:cxn>
                  <a:cxn ang="0">
                    <a:pos x="csX1359" y="csY1359"/>
                  </a:cxn>
                  <a:cxn ang="0">
                    <a:pos x="csX1360" y="csY1360"/>
                  </a:cxn>
                  <a:cxn ang="0">
                    <a:pos x="csX1361" y="csY1361"/>
                  </a:cxn>
                  <a:cxn ang="0">
                    <a:pos x="csX1362" y="csY1362"/>
                  </a:cxn>
                  <a:cxn ang="0">
                    <a:pos x="csX1363" y="csY1363"/>
                  </a:cxn>
                  <a:cxn ang="0">
                    <a:pos x="csX1364" y="csY1364"/>
                  </a:cxn>
                  <a:cxn ang="0">
                    <a:pos x="csX1365" y="csY1365"/>
                  </a:cxn>
                  <a:cxn ang="0">
                    <a:pos x="csX1366" y="csY1366"/>
                  </a:cxn>
                  <a:cxn ang="0">
                    <a:pos x="csX1367" y="csY1367"/>
                  </a:cxn>
                  <a:cxn ang="0">
                    <a:pos x="csX1368" y="csY1368"/>
                  </a:cxn>
                  <a:cxn ang="0">
                    <a:pos x="csX1369" y="csY1369"/>
                  </a:cxn>
                  <a:cxn ang="0">
                    <a:pos x="csX1370" y="csY1370"/>
                  </a:cxn>
                  <a:cxn ang="0">
                    <a:pos x="csX1371" y="csY1371"/>
                  </a:cxn>
                  <a:cxn ang="0">
                    <a:pos x="csX1372" y="csY1372"/>
                  </a:cxn>
                  <a:cxn ang="0">
                    <a:pos x="csX1373" y="csY1373"/>
                  </a:cxn>
                  <a:cxn ang="0">
                    <a:pos x="csX1374" y="csY1374"/>
                  </a:cxn>
                  <a:cxn ang="0">
                    <a:pos x="csX1375" y="csY1375"/>
                  </a:cxn>
                  <a:cxn ang="0">
                    <a:pos x="csX1376" y="csY1376"/>
                  </a:cxn>
                  <a:cxn ang="0">
                    <a:pos x="csX1377" y="csY1377"/>
                  </a:cxn>
                  <a:cxn ang="0">
                    <a:pos x="csX1378" y="csY1378"/>
                  </a:cxn>
                  <a:cxn ang="0">
                    <a:pos x="csX1379" y="csY1379"/>
                  </a:cxn>
                  <a:cxn ang="0">
                    <a:pos x="csX1380" y="csY1380"/>
                  </a:cxn>
                  <a:cxn ang="0">
                    <a:pos x="csX1381" y="csY1381"/>
                  </a:cxn>
                  <a:cxn ang="0">
                    <a:pos x="csX1382" y="csY1382"/>
                  </a:cxn>
                  <a:cxn ang="0">
                    <a:pos x="csX1383" y="csY1383"/>
                  </a:cxn>
                  <a:cxn ang="0">
                    <a:pos x="csX1384" y="csY1384"/>
                  </a:cxn>
                  <a:cxn ang="0">
                    <a:pos x="csX1385" y="csY1385"/>
                  </a:cxn>
                  <a:cxn ang="0">
                    <a:pos x="csX1386" y="csY1386"/>
                  </a:cxn>
                  <a:cxn ang="0">
                    <a:pos x="csX1387" y="csY1387"/>
                  </a:cxn>
                  <a:cxn ang="0">
                    <a:pos x="csX1388" y="csY1388"/>
                  </a:cxn>
                  <a:cxn ang="0">
                    <a:pos x="csX1389" y="csY1389"/>
                  </a:cxn>
                  <a:cxn ang="0">
                    <a:pos x="csX1390" y="csY1390"/>
                  </a:cxn>
                  <a:cxn ang="0">
                    <a:pos x="csX1391" y="csY1391"/>
                  </a:cxn>
                  <a:cxn ang="0">
                    <a:pos x="csX1392" y="csY1392"/>
                  </a:cxn>
                  <a:cxn ang="0">
                    <a:pos x="csX1393" y="csY1393"/>
                  </a:cxn>
                  <a:cxn ang="0">
                    <a:pos x="csX1394" y="csY1394"/>
                  </a:cxn>
                  <a:cxn ang="0">
                    <a:pos x="csX1395" y="csY1395"/>
                  </a:cxn>
                  <a:cxn ang="0">
                    <a:pos x="csX1396" y="csY1396"/>
                  </a:cxn>
                  <a:cxn ang="0">
                    <a:pos x="csX1397" y="csY1397"/>
                  </a:cxn>
                  <a:cxn ang="0">
                    <a:pos x="csX1398" y="csY1398"/>
                  </a:cxn>
                  <a:cxn ang="0">
                    <a:pos x="csX1399" y="csY1399"/>
                  </a:cxn>
                  <a:cxn ang="0">
                    <a:pos x="csX1400" y="csY1400"/>
                  </a:cxn>
                  <a:cxn ang="0">
                    <a:pos x="csX1401" y="csY1401"/>
                  </a:cxn>
                  <a:cxn ang="0">
                    <a:pos x="csX1402" y="csY1402"/>
                  </a:cxn>
                  <a:cxn ang="0">
                    <a:pos x="csX1403" y="csY1403"/>
                  </a:cxn>
                  <a:cxn ang="0">
                    <a:pos x="csX1404" y="csY1404"/>
                  </a:cxn>
                  <a:cxn ang="0">
                    <a:pos x="csX1405" y="csY1405"/>
                  </a:cxn>
                  <a:cxn ang="0">
                    <a:pos x="csX1406" y="csY1406"/>
                  </a:cxn>
                  <a:cxn ang="0">
                    <a:pos x="csX1407" y="csY1407"/>
                  </a:cxn>
                  <a:cxn ang="0">
                    <a:pos x="csX1408" y="csY1408"/>
                  </a:cxn>
                  <a:cxn ang="0">
                    <a:pos x="csX1409" y="csY1409"/>
                  </a:cxn>
                  <a:cxn ang="0">
                    <a:pos x="csX1410" y="csY1410"/>
                  </a:cxn>
                  <a:cxn ang="0">
                    <a:pos x="csX1411" y="csY1411"/>
                  </a:cxn>
                  <a:cxn ang="0">
                    <a:pos x="csX1412" y="csY1412"/>
                  </a:cxn>
                  <a:cxn ang="0">
                    <a:pos x="csX1413" y="csY1413"/>
                  </a:cxn>
                  <a:cxn ang="0">
                    <a:pos x="csX1414" y="csY1414"/>
                  </a:cxn>
                  <a:cxn ang="0">
                    <a:pos x="csX1415" y="csY1415"/>
                  </a:cxn>
                  <a:cxn ang="0">
                    <a:pos x="csX1416" y="csY1416"/>
                  </a:cxn>
                  <a:cxn ang="0">
                    <a:pos x="csX1417" y="csY1417"/>
                  </a:cxn>
                  <a:cxn ang="0">
                    <a:pos x="csX1418" y="csY1418"/>
                  </a:cxn>
                  <a:cxn ang="0">
                    <a:pos x="csX1419" y="csY1419"/>
                  </a:cxn>
                  <a:cxn ang="0">
                    <a:pos x="csX1420" y="csY1420"/>
                  </a:cxn>
                  <a:cxn ang="0">
                    <a:pos x="csX1421" y="csY1421"/>
                  </a:cxn>
                  <a:cxn ang="0">
                    <a:pos x="csX1422" y="csY1422"/>
                  </a:cxn>
                  <a:cxn ang="0">
                    <a:pos x="csX1423" y="csY1423"/>
                  </a:cxn>
                  <a:cxn ang="0">
                    <a:pos x="csX1424" y="csY1424"/>
                  </a:cxn>
                  <a:cxn ang="0">
                    <a:pos x="csX1425" y="csY1425"/>
                  </a:cxn>
                  <a:cxn ang="0">
                    <a:pos x="csX1426" y="csY1426"/>
                  </a:cxn>
                  <a:cxn ang="0">
                    <a:pos x="csX1427" y="csY1427"/>
                  </a:cxn>
                  <a:cxn ang="0">
                    <a:pos x="csX1428" y="csY1428"/>
                  </a:cxn>
                  <a:cxn ang="0">
                    <a:pos x="csX1429" y="csY1429"/>
                  </a:cxn>
                  <a:cxn ang="0">
                    <a:pos x="csX1430" y="csY1430"/>
                  </a:cxn>
                  <a:cxn ang="0">
                    <a:pos x="csX1431" y="csY1431"/>
                  </a:cxn>
                  <a:cxn ang="0">
                    <a:pos x="csX1432" y="csY1432"/>
                  </a:cxn>
                  <a:cxn ang="0">
                    <a:pos x="csX1433" y="csY1433"/>
                  </a:cxn>
                  <a:cxn ang="0">
                    <a:pos x="csX1434" y="csY1434"/>
                  </a:cxn>
                  <a:cxn ang="0">
                    <a:pos x="csX1435" y="csY1435"/>
                  </a:cxn>
                  <a:cxn ang="0">
                    <a:pos x="csX1436" y="csY1436"/>
                  </a:cxn>
                  <a:cxn ang="0">
                    <a:pos x="csX1437" y="csY1437"/>
                  </a:cxn>
                  <a:cxn ang="0">
                    <a:pos x="csX1438" y="csY1438"/>
                  </a:cxn>
                  <a:cxn ang="0">
                    <a:pos x="csX1439" y="csY1439"/>
                  </a:cxn>
                  <a:cxn ang="0">
                    <a:pos x="csX1440" y="csY1440"/>
                  </a:cxn>
                  <a:cxn ang="0">
                    <a:pos x="csX1441" y="csY1441"/>
                  </a:cxn>
                  <a:cxn ang="0">
                    <a:pos x="csX1442" y="csY1442"/>
                  </a:cxn>
                  <a:cxn ang="0">
                    <a:pos x="csX1443" y="csY1443"/>
                  </a:cxn>
                  <a:cxn ang="0">
                    <a:pos x="csX1444" y="csY1444"/>
                  </a:cxn>
                  <a:cxn ang="0">
                    <a:pos x="csX1445" y="csY1445"/>
                  </a:cxn>
                  <a:cxn ang="0">
                    <a:pos x="csX1446" y="csY1446"/>
                  </a:cxn>
                  <a:cxn ang="0">
                    <a:pos x="csX1447" y="csY1447"/>
                  </a:cxn>
                  <a:cxn ang="0">
                    <a:pos x="csX1448" y="csY1448"/>
                  </a:cxn>
                  <a:cxn ang="0">
                    <a:pos x="csX1449" y="csY1449"/>
                  </a:cxn>
                  <a:cxn ang="0">
                    <a:pos x="csX1450" y="csY1450"/>
                  </a:cxn>
                  <a:cxn ang="0">
                    <a:pos x="csX1451" y="csY1451"/>
                  </a:cxn>
                  <a:cxn ang="0">
                    <a:pos x="csX1452" y="csY1452"/>
                  </a:cxn>
                  <a:cxn ang="0">
                    <a:pos x="csX1453" y="csY1453"/>
                  </a:cxn>
                  <a:cxn ang="0">
                    <a:pos x="csX1454" y="csY1454"/>
                  </a:cxn>
                  <a:cxn ang="0">
                    <a:pos x="csX1455" y="csY1455"/>
                  </a:cxn>
                  <a:cxn ang="0">
                    <a:pos x="csX1456" y="csY1456"/>
                  </a:cxn>
                  <a:cxn ang="0">
                    <a:pos x="csX1457" y="csY1457"/>
                  </a:cxn>
                  <a:cxn ang="0">
                    <a:pos x="csX1458" y="csY1458"/>
                  </a:cxn>
                  <a:cxn ang="0">
                    <a:pos x="csX1459" y="csY1459"/>
                  </a:cxn>
                  <a:cxn ang="0">
                    <a:pos x="csX1460" y="csY1460"/>
                  </a:cxn>
                  <a:cxn ang="0">
                    <a:pos x="csX1461" y="csY1461"/>
                  </a:cxn>
                  <a:cxn ang="0">
                    <a:pos x="csX1462" y="csY1462"/>
                  </a:cxn>
                  <a:cxn ang="0">
                    <a:pos x="csX1463" y="csY1463"/>
                  </a:cxn>
                  <a:cxn ang="0">
                    <a:pos x="csX1464" y="csY1464"/>
                  </a:cxn>
                  <a:cxn ang="0">
                    <a:pos x="csX1465" y="csY1465"/>
                  </a:cxn>
                  <a:cxn ang="0">
                    <a:pos x="csX1466" y="csY1466"/>
                  </a:cxn>
                  <a:cxn ang="0">
                    <a:pos x="csX1467" y="csY1467"/>
                  </a:cxn>
                  <a:cxn ang="0">
                    <a:pos x="csX1468" y="csY1468"/>
                  </a:cxn>
                  <a:cxn ang="0">
                    <a:pos x="csX1469" y="csY1469"/>
                  </a:cxn>
                  <a:cxn ang="0">
                    <a:pos x="csX1470" y="csY1470"/>
                  </a:cxn>
                  <a:cxn ang="0">
                    <a:pos x="csX1471" y="csY1471"/>
                  </a:cxn>
                  <a:cxn ang="0">
                    <a:pos x="csX1472" y="csY1472"/>
                  </a:cxn>
                  <a:cxn ang="0">
                    <a:pos x="csX1473" y="csY1473"/>
                  </a:cxn>
                  <a:cxn ang="0">
                    <a:pos x="csX1474" y="csY1474"/>
                  </a:cxn>
                  <a:cxn ang="0">
                    <a:pos x="csX1475" y="csY1475"/>
                  </a:cxn>
                  <a:cxn ang="0">
                    <a:pos x="csX1476" y="csY1476"/>
                  </a:cxn>
                  <a:cxn ang="0">
                    <a:pos x="csX1477" y="csY1477"/>
                  </a:cxn>
                  <a:cxn ang="0">
                    <a:pos x="csX1478" y="csY1478"/>
                  </a:cxn>
                  <a:cxn ang="0">
                    <a:pos x="csX1479" y="csY1479"/>
                  </a:cxn>
                  <a:cxn ang="0">
                    <a:pos x="csX1480" y="csY1480"/>
                  </a:cxn>
                  <a:cxn ang="0">
                    <a:pos x="csX1481" y="csY1481"/>
                  </a:cxn>
                  <a:cxn ang="0">
                    <a:pos x="csX1482" y="csY1482"/>
                  </a:cxn>
                  <a:cxn ang="0">
                    <a:pos x="csX1483" y="csY1483"/>
                  </a:cxn>
                  <a:cxn ang="0">
                    <a:pos x="csX1484" y="csY1484"/>
                  </a:cxn>
                  <a:cxn ang="0">
                    <a:pos x="csX1485" y="csY1485"/>
                  </a:cxn>
                  <a:cxn ang="0">
                    <a:pos x="csX1486" y="csY1486"/>
                  </a:cxn>
                  <a:cxn ang="0">
                    <a:pos x="csX1487" y="csY1487"/>
                  </a:cxn>
                  <a:cxn ang="0">
                    <a:pos x="csX1488" y="csY1488"/>
                  </a:cxn>
                  <a:cxn ang="0">
                    <a:pos x="csX1489" y="csY1489"/>
                  </a:cxn>
                  <a:cxn ang="0">
                    <a:pos x="csX1490" y="csY1490"/>
                  </a:cxn>
                  <a:cxn ang="0">
                    <a:pos x="csX1491" y="csY1491"/>
                  </a:cxn>
                  <a:cxn ang="0">
                    <a:pos x="csX1492" y="csY1492"/>
                  </a:cxn>
                  <a:cxn ang="0">
                    <a:pos x="csX1493" y="csY1493"/>
                  </a:cxn>
                  <a:cxn ang="0">
                    <a:pos x="csX1494" y="csY1494"/>
                  </a:cxn>
                  <a:cxn ang="0">
                    <a:pos x="csX1495" y="csY1495"/>
                  </a:cxn>
                  <a:cxn ang="0">
                    <a:pos x="csX1496" y="csY1496"/>
                  </a:cxn>
                  <a:cxn ang="0">
                    <a:pos x="csX1497" y="csY1497"/>
                  </a:cxn>
                  <a:cxn ang="0">
                    <a:pos x="csX1498" y="csY1498"/>
                  </a:cxn>
                  <a:cxn ang="0">
                    <a:pos x="csX1499" y="csY1499"/>
                  </a:cxn>
                  <a:cxn ang="0">
                    <a:pos x="csX1500" y="csY1500"/>
                  </a:cxn>
                  <a:cxn ang="0">
                    <a:pos x="csX1501" y="csY1501"/>
                  </a:cxn>
                  <a:cxn ang="0">
                    <a:pos x="csX1502" y="csY1502"/>
                  </a:cxn>
                  <a:cxn ang="0">
                    <a:pos x="csX1503" y="csY1503"/>
                  </a:cxn>
                  <a:cxn ang="0">
                    <a:pos x="csX1504" y="csY1504"/>
                  </a:cxn>
                  <a:cxn ang="0">
                    <a:pos x="csX1505" y="csY1505"/>
                  </a:cxn>
                  <a:cxn ang="0">
                    <a:pos x="csX1506" y="csY1506"/>
                  </a:cxn>
                  <a:cxn ang="0">
                    <a:pos x="csX1507" y="csY1507"/>
                  </a:cxn>
                  <a:cxn ang="0">
                    <a:pos x="csX1508" y="csY1508"/>
                  </a:cxn>
                  <a:cxn ang="0">
                    <a:pos x="csX1509" y="csY1509"/>
                  </a:cxn>
                  <a:cxn ang="0">
                    <a:pos x="csX1510" y="csY1510"/>
                  </a:cxn>
                  <a:cxn ang="0">
                    <a:pos x="csX1511" y="csY1511"/>
                  </a:cxn>
                  <a:cxn ang="0">
                    <a:pos x="csX1512" y="csY1512"/>
                  </a:cxn>
                  <a:cxn ang="0">
                    <a:pos x="csX1513" y="csY1513"/>
                  </a:cxn>
                  <a:cxn ang="0">
                    <a:pos x="csX1514" y="csY1514"/>
                  </a:cxn>
                  <a:cxn ang="0">
                    <a:pos x="csX1515" y="csY1515"/>
                  </a:cxn>
                  <a:cxn ang="0">
                    <a:pos x="csX1516" y="csY1516"/>
                  </a:cxn>
                  <a:cxn ang="0">
                    <a:pos x="csX1517" y="csY1517"/>
                  </a:cxn>
                  <a:cxn ang="0">
                    <a:pos x="csX1518" y="csY1518"/>
                  </a:cxn>
                  <a:cxn ang="0">
                    <a:pos x="csX1519" y="csY1519"/>
                  </a:cxn>
                  <a:cxn ang="0">
                    <a:pos x="csX1520" y="csY1520"/>
                  </a:cxn>
                  <a:cxn ang="0">
                    <a:pos x="csX1521" y="csY1521"/>
                  </a:cxn>
                  <a:cxn ang="0">
                    <a:pos x="csX1522" y="csY1522"/>
                  </a:cxn>
                  <a:cxn ang="0">
                    <a:pos x="csX1523" y="csY1523"/>
                  </a:cxn>
                  <a:cxn ang="0">
                    <a:pos x="csX1524" y="csY1524"/>
                  </a:cxn>
                  <a:cxn ang="0">
                    <a:pos x="csX1525" y="csY1525"/>
                  </a:cxn>
                  <a:cxn ang="0">
                    <a:pos x="csX1526" y="csY1526"/>
                  </a:cxn>
                  <a:cxn ang="0">
                    <a:pos x="csX1527" y="csY1527"/>
                  </a:cxn>
                  <a:cxn ang="0">
                    <a:pos x="csX1528" y="csY1528"/>
                  </a:cxn>
                  <a:cxn ang="0">
                    <a:pos x="csX1529" y="csY1529"/>
                  </a:cxn>
                  <a:cxn ang="0">
                    <a:pos x="csX1530" y="csY1530"/>
                  </a:cxn>
                  <a:cxn ang="0">
                    <a:pos x="csX1531" y="csY1531"/>
                  </a:cxn>
                  <a:cxn ang="0">
                    <a:pos x="csX1532" y="csY1532"/>
                  </a:cxn>
                  <a:cxn ang="0">
                    <a:pos x="csX1533" y="csY1533"/>
                  </a:cxn>
                  <a:cxn ang="0">
                    <a:pos x="csX1534" y="csY1534"/>
                  </a:cxn>
                  <a:cxn ang="0">
                    <a:pos x="csX1535" y="csY1535"/>
                  </a:cxn>
                  <a:cxn ang="0">
                    <a:pos x="csX1536" y="csY1536"/>
                  </a:cxn>
                  <a:cxn ang="0">
                    <a:pos x="csX1537" y="csY1537"/>
                  </a:cxn>
                  <a:cxn ang="0">
                    <a:pos x="csX1538" y="csY1538"/>
                  </a:cxn>
                  <a:cxn ang="0">
                    <a:pos x="csX1539" y="csY1539"/>
                  </a:cxn>
                  <a:cxn ang="0">
                    <a:pos x="csX1540" y="csY1540"/>
                  </a:cxn>
                  <a:cxn ang="0">
                    <a:pos x="csX1541" y="csY1541"/>
                  </a:cxn>
                  <a:cxn ang="0">
                    <a:pos x="csX1542" y="csY1542"/>
                  </a:cxn>
                  <a:cxn ang="0">
                    <a:pos x="csX1543" y="csY1543"/>
                  </a:cxn>
                  <a:cxn ang="0">
                    <a:pos x="csX1544" y="csY1544"/>
                  </a:cxn>
                  <a:cxn ang="0">
                    <a:pos x="csX1545" y="csY1545"/>
                  </a:cxn>
                  <a:cxn ang="0">
                    <a:pos x="csX1546" y="csY1546"/>
                  </a:cxn>
                  <a:cxn ang="0">
                    <a:pos x="csX1547" y="csY1547"/>
                  </a:cxn>
                  <a:cxn ang="0">
                    <a:pos x="csX1548" y="csY1548"/>
                  </a:cxn>
                  <a:cxn ang="0">
                    <a:pos x="csX1549" y="csY1549"/>
                  </a:cxn>
                  <a:cxn ang="0">
                    <a:pos x="csX1550" y="csY1550"/>
                  </a:cxn>
                  <a:cxn ang="0">
                    <a:pos x="csX1551" y="csY1551"/>
                  </a:cxn>
                  <a:cxn ang="0">
                    <a:pos x="csX1552" y="csY1552"/>
                  </a:cxn>
                  <a:cxn ang="0">
                    <a:pos x="csX1553" y="csY1553"/>
                  </a:cxn>
                  <a:cxn ang="0">
                    <a:pos x="csX1554" y="csY1554"/>
                  </a:cxn>
                  <a:cxn ang="0">
                    <a:pos x="csX1555" y="csY1555"/>
                  </a:cxn>
                  <a:cxn ang="0">
                    <a:pos x="csX1556" y="csY1556"/>
                  </a:cxn>
                  <a:cxn ang="0">
                    <a:pos x="csX1557" y="csY1557"/>
                  </a:cxn>
                  <a:cxn ang="0">
                    <a:pos x="csX1558" y="csY1558"/>
                  </a:cxn>
                  <a:cxn ang="0">
                    <a:pos x="csX1559" y="csY1559"/>
                  </a:cxn>
                  <a:cxn ang="0">
                    <a:pos x="csX1560" y="csY1560"/>
                  </a:cxn>
                  <a:cxn ang="0">
                    <a:pos x="csX1561" y="csY1561"/>
                  </a:cxn>
                  <a:cxn ang="0">
                    <a:pos x="csX1562" y="csY1562"/>
                  </a:cxn>
                  <a:cxn ang="0">
                    <a:pos x="csX1563" y="csY1563"/>
                  </a:cxn>
                  <a:cxn ang="0">
                    <a:pos x="csX1564" y="csY1564"/>
                  </a:cxn>
                  <a:cxn ang="0">
                    <a:pos x="csX1565" y="csY1565"/>
                  </a:cxn>
                  <a:cxn ang="0">
                    <a:pos x="csX1566" y="csY1566"/>
                  </a:cxn>
                  <a:cxn ang="0">
                    <a:pos x="csX1567" y="csY1567"/>
                  </a:cxn>
                  <a:cxn ang="0">
                    <a:pos x="csX1568" y="csY1568"/>
                  </a:cxn>
                  <a:cxn ang="0">
                    <a:pos x="csX1569" y="csY1569"/>
                  </a:cxn>
                  <a:cxn ang="0">
                    <a:pos x="csX1570" y="csY1570"/>
                  </a:cxn>
                  <a:cxn ang="0">
                    <a:pos x="csX1571" y="csY1571"/>
                  </a:cxn>
                  <a:cxn ang="0">
                    <a:pos x="csX1572" y="csY1572"/>
                  </a:cxn>
                  <a:cxn ang="0">
                    <a:pos x="csX1573" y="csY1573"/>
                  </a:cxn>
                  <a:cxn ang="0">
                    <a:pos x="csX1574" y="csY1574"/>
                  </a:cxn>
                  <a:cxn ang="0">
                    <a:pos x="csX1575" y="csY1575"/>
                  </a:cxn>
                  <a:cxn ang="0">
                    <a:pos x="csX1576" y="csY1576"/>
                  </a:cxn>
                  <a:cxn ang="0">
                    <a:pos x="csX1577" y="csY1577"/>
                  </a:cxn>
                  <a:cxn ang="0">
                    <a:pos x="csX1578" y="csY1578"/>
                  </a:cxn>
                  <a:cxn ang="0">
                    <a:pos x="csX1579" y="csY1579"/>
                  </a:cxn>
                  <a:cxn ang="0">
                    <a:pos x="csX1580" y="csY1580"/>
                  </a:cxn>
                  <a:cxn ang="0">
                    <a:pos x="csX1581" y="csY1581"/>
                  </a:cxn>
                  <a:cxn ang="0">
                    <a:pos x="csX1582" y="csY1582"/>
                  </a:cxn>
                  <a:cxn ang="0">
                    <a:pos x="csX1583" y="csY1583"/>
                  </a:cxn>
                  <a:cxn ang="0">
                    <a:pos x="csX1584" y="csY1584"/>
                  </a:cxn>
                  <a:cxn ang="0">
                    <a:pos x="csX1585" y="csY1585"/>
                  </a:cxn>
                  <a:cxn ang="0">
                    <a:pos x="csX1586" y="csY1586"/>
                  </a:cxn>
                  <a:cxn ang="0">
                    <a:pos x="csX1587" y="csY1587"/>
                  </a:cxn>
                  <a:cxn ang="0">
                    <a:pos x="csX1588" y="csY1588"/>
                  </a:cxn>
                  <a:cxn ang="0">
                    <a:pos x="csX1589" y="csY1589"/>
                  </a:cxn>
                  <a:cxn ang="0">
                    <a:pos x="csX1590" y="csY1590"/>
                  </a:cxn>
                  <a:cxn ang="0">
                    <a:pos x="csX1591" y="csY1591"/>
                  </a:cxn>
                  <a:cxn ang="0">
                    <a:pos x="csX1592" y="csY1592"/>
                  </a:cxn>
                  <a:cxn ang="0">
                    <a:pos x="csX1593" y="csY1593"/>
                  </a:cxn>
                  <a:cxn ang="0">
                    <a:pos x="csX1594" y="csY1594"/>
                  </a:cxn>
                  <a:cxn ang="0">
                    <a:pos x="csX1595" y="csY1595"/>
                  </a:cxn>
                  <a:cxn ang="0">
                    <a:pos x="csX1596" y="csY1596"/>
                  </a:cxn>
                  <a:cxn ang="0">
                    <a:pos x="csX1597" y="csY1597"/>
                  </a:cxn>
                  <a:cxn ang="0">
                    <a:pos x="csX1598" y="csY1598"/>
                  </a:cxn>
                  <a:cxn ang="0">
                    <a:pos x="csX1599" y="csY1599"/>
                  </a:cxn>
                  <a:cxn ang="0">
                    <a:pos x="csX1600" y="csY1600"/>
                  </a:cxn>
                  <a:cxn ang="0">
                    <a:pos x="csX1601" y="csY1601"/>
                  </a:cxn>
                  <a:cxn ang="0">
                    <a:pos x="csX1602" y="csY1602"/>
                  </a:cxn>
                  <a:cxn ang="0">
                    <a:pos x="csX1603" y="csY1603"/>
                  </a:cxn>
                  <a:cxn ang="0">
                    <a:pos x="csX1604" y="csY1604"/>
                  </a:cxn>
                  <a:cxn ang="0">
                    <a:pos x="csX1605" y="csY1605"/>
                  </a:cxn>
                  <a:cxn ang="0">
                    <a:pos x="csX1606" y="csY1606"/>
                  </a:cxn>
                  <a:cxn ang="0">
                    <a:pos x="csX1607" y="csY1607"/>
                  </a:cxn>
                  <a:cxn ang="0">
                    <a:pos x="csX1608" y="csY1608"/>
                  </a:cxn>
                  <a:cxn ang="0">
                    <a:pos x="csX1609" y="csY1609"/>
                  </a:cxn>
                  <a:cxn ang="0">
                    <a:pos x="csX1610" y="csY1610"/>
                  </a:cxn>
                  <a:cxn ang="0">
                    <a:pos x="csX1611" y="csY1611"/>
                  </a:cxn>
                  <a:cxn ang="0">
                    <a:pos x="csX1612" y="csY1612"/>
                  </a:cxn>
                  <a:cxn ang="0">
                    <a:pos x="csX1613" y="csY1613"/>
                  </a:cxn>
                  <a:cxn ang="0">
                    <a:pos x="csX1614" y="csY1614"/>
                  </a:cxn>
                  <a:cxn ang="0">
                    <a:pos x="csX1615" y="csY1615"/>
                  </a:cxn>
                  <a:cxn ang="0">
                    <a:pos x="csX1616" y="csY1616"/>
                  </a:cxn>
                  <a:cxn ang="0">
                    <a:pos x="csX1617" y="csY1617"/>
                  </a:cxn>
                  <a:cxn ang="0">
                    <a:pos x="csX1618" y="csY1618"/>
                  </a:cxn>
                  <a:cxn ang="0">
                    <a:pos x="csX1619" y="csY1619"/>
                  </a:cxn>
                  <a:cxn ang="0">
                    <a:pos x="csX1620" y="csY1620"/>
                  </a:cxn>
                  <a:cxn ang="0">
                    <a:pos x="csX1621" y="csY1621"/>
                  </a:cxn>
                  <a:cxn ang="0">
                    <a:pos x="csX1622" y="csY1622"/>
                  </a:cxn>
                  <a:cxn ang="0">
                    <a:pos x="csX1623" y="csY1623"/>
                  </a:cxn>
                  <a:cxn ang="0">
                    <a:pos x="csX1624" y="csY1624"/>
                  </a:cxn>
                  <a:cxn ang="0">
                    <a:pos x="csX1625" y="csY1625"/>
                  </a:cxn>
                  <a:cxn ang="0">
                    <a:pos x="csX1626" y="csY1626"/>
                  </a:cxn>
                  <a:cxn ang="0">
                    <a:pos x="csX1627" y="csY1627"/>
                  </a:cxn>
                  <a:cxn ang="0">
                    <a:pos x="csX1628" y="csY1628"/>
                  </a:cxn>
                  <a:cxn ang="0">
                    <a:pos x="csX1629" y="csY1629"/>
                  </a:cxn>
                  <a:cxn ang="0">
                    <a:pos x="csX1630" y="csY1630"/>
                  </a:cxn>
                  <a:cxn ang="0">
                    <a:pos x="csX1631" y="csY1631"/>
                  </a:cxn>
                  <a:cxn ang="0">
                    <a:pos x="csX1632" y="csY1632"/>
                  </a:cxn>
                  <a:cxn ang="0">
                    <a:pos x="csX1633" y="csY1633"/>
                  </a:cxn>
                  <a:cxn ang="0">
                    <a:pos x="csX1634" y="csY1634"/>
                  </a:cxn>
                  <a:cxn ang="0">
                    <a:pos x="csX1635" y="csY1635"/>
                  </a:cxn>
                  <a:cxn ang="0">
                    <a:pos x="csX1636" y="csY1636"/>
                  </a:cxn>
                  <a:cxn ang="0">
                    <a:pos x="csX1637" y="csY1637"/>
                  </a:cxn>
                  <a:cxn ang="0">
                    <a:pos x="csX1638" y="csY1638"/>
                  </a:cxn>
                  <a:cxn ang="0">
                    <a:pos x="csX1639" y="csY1639"/>
                  </a:cxn>
                  <a:cxn ang="0">
                    <a:pos x="csX1640" y="csY1640"/>
                  </a:cxn>
                  <a:cxn ang="0">
                    <a:pos x="csX1641" y="csY1641"/>
                  </a:cxn>
                  <a:cxn ang="0">
                    <a:pos x="csX1642" y="csY1642"/>
                  </a:cxn>
                  <a:cxn ang="0">
                    <a:pos x="csX1643" y="csY1643"/>
                  </a:cxn>
                  <a:cxn ang="0">
                    <a:pos x="csX1644" y="csY1644"/>
                  </a:cxn>
                  <a:cxn ang="0">
                    <a:pos x="csX1645" y="csY1645"/>
                  </a:cxn>
                  <a:cxn ang="0">
                    <a:pos x="csX1646" y="csY1646"/>
                  </a:cxn>
                  <a:cxn ang="0">
                    <a:pos x="csX1647" y="csY1647"/>
                  </a:cxn>
                  <a:cxn ang="0">
                    <a:pos x="csX1648" y="csY1648"/>
                  </a:cxn>
                  <a:cxn ang="0">
                    <a:pos x="csX1649" y="csY1649"/>
                  </a:cxn>
                  <a:cxn ang="0">
                    <a:pos x="csX1650" y="csY1650"/>
                  </a:cxn>
                  <a:cxn ang="0">
                    <a:pos x="csX1651" y="csY1651"/>
                  </a:cxn>
                  <a:cxn ang="0">
                    <a:pos x="csX1652" y="csY1652"/>
                  </a:cxn>
                  <a:cxn ang="0">
                    <a:pos x="csX1653" y="csY1653"/>
                  </a:cxn>
                  <a:cxn ang="0">
                    <a:pos x="csX1654" y="csY1654"/>
                  </a:cxn>
                  <a:cxn ang="0">
                    <a:pos x="csX1655" y="csY1655"/>
                  </a:cxn>
                  <a:cxn ang="0">
                    <a:pos x="csX1656" y="csY1656"/>
                  </a:cxn>
                  <a:cxn ang="0">
                    <a:pos x="csX1657" y="csY1657"/>
                  </a:cxn>
                  <a:cxn ang="0">
                    <a:pos x="csX1658" y="csY1658"/>
                  </a:cxn>
                  <a:cxn ang="0">
                    <a:pos x="csX1659" y="csY1659"/>
                  </a:cxn>
                  <a:cxn ang="0">
                    <a:pos x="csX1660" y="csY1660"/>
                  </a:cxn>
                  <a:cxn ang="0">
                    <a:pos x="csX1661" y="csY1661"/>
                  </a:cxn>
                  <a:cxn ang="0">
                    <a:pos x="csX1662" y="csY1662"/>
                  </a:cxn>
                  <a:cxn ang="0">
                    <a:pos x="csX1663" y="csY1663"/>
                  </a:cxn>
                  <a:cxn ang="0">
                    <a:pos x="csX1664" y="csY1664"/>
                  </a:cxn>
                  <a:cxn ang="0">
                    <a:pos x="csX1665" y="csY1665"/>
                  </a:cxn>
                  <a:cxn ang="0">
                    <a:pos x="csX1666" y="csY1666"/>
                  </a:cxn>
                  <a:cxn ang="0">
                    <a:pos x="csX1667" y="csY1667"/>
                  </a:cxn>
                  <a:cxn ang="0">
                    <a:pos x="csX1668" y="csY1668"/>
                  </a:cxn>
                  <a:cxn ang="0">
                    <a:pos x="csX1669" y="csY1669"/>
                  </a:cxn>
                  <a:cxn ang="0">
                    <a:pos x="csX1670" y="csY1670"/>
                  </a:cxn>
                  <a:cxn ang="0">
                    <a:pos x="csX1671" y="csY1671"/>
                  </a:cxn>
                  <a:cxn ang="0">
                    <a:pos x="csX1672" y="csY1672"/>
                  </a:cxn>
                  <a:cxn ang="0">
                    <a:pos x="csX1673" y="csY1673"/>
                  </a:cxn>
                  <a:cxn ang="0">
                    <a:pos x="csX1674" y="csY1674"/>
                  </a:cxn>
                  <a:cxn ang="0">
                    <a:pos x="csX1675" y="csY1675"/>
                  </a:cxn>
                  <a:cxn ang="0">
                    <a:pos x="csX1676" y="csY1676"/>
                  </a:cxn>
                  <a:cxn ang="0">
                    <a:pos x="csX1677" y="csY1677"/>
                  </a:cxn>
                  <a:cxn ang="0">
                    <a:pos x="csX1678" y="csY1678"/>
                  </a:cxn>
                  <a:cxn ang="0">
                    <a:pos x="csX1679" y="csY1679"/>
                  </a:cxn>
                  <a:cxn ang="0">
                    <a:pos x="csX1680" y="csY1680"/>
                  </a:cxn>
                  <a:cxn ang="0">
                    <a:pos x="csX1681" y="csY1681"/>
                  </a:cxn>
                  <a:cxn ang="0">
                    <a:pos x="csX1682" y="csY1682"/>
                  </a:cxn>
                  <a:cxn ang="0">
                    <a:pos x="csX1683" y="csY1683"/>
                  </a:cxn>
                  <a:cxn ang="0">
                    <a:pos x="csX1684" y="csY1684"/>
                  </a:cxn>
                  <a:cxn ang="0">
                    <a:pos x="csX1685" y="csY1685"/>
                  </a:cxn>
                  <a:cxn ang="0">
                    <a:pos x="csX1686" y="csY1686"/>
                  </a:cxn>
                  <a:cxn ang="0">
                    <a:pos x="csX1687" y="csY1687"/>
                  </a:cxn>
                  <a:cxn ang="0">
                    <a:pos x="csX1688" y="csY1688"/>
                  </a:cxn>
                  <a:cxn ang="0">
                    <a:pos x="csX1689" y="csY1689"/>
                  </a:cxn>
                  <a:cxn ang="0">
                    <a:pos x="csX1690" y="csY1690"/>
                  </a:cxn>
                  <a:cxn ang="0">
                    <a:pos x="csX1691" y="csY1691"/>
                  </a:cxn>
                  <a:cxn ang="0">
                    <a:pos x="csX1692" y="csY1692"/>
                  </a:cxn>
                  <a:cxn ang="0">
                    <a:pos x="csX1693" y="csY1693"/>
                  </a:cxn>
                  <a:cxn ang="0">
                    <a:pos x="csX1694" y="csY1694"/>
                  </a:cxn>
                  <a:cxn ang="0">
                    <a:pos x="csX1695" y="csY1695"/>
                  </a:cxn>
                  <a:cxn ang="0">
                    <a:pos x="csX1696" y="csY1696"/>
                  </a:cxn>
                  <a:cxn ang="0">
                    <a:pos x="csX1697" y="csY1697"/>
                  </a:cxn>
                  <a:cxn ang="0">
                    <a:pos x="csX1698" y="csY1698"/>
                  </a:cxn>
                  <a:cxn ang="0">
                    <a:pos x="csX1699" y="csY1699"/>
                  </a:cxn>
                  <a:cxn ang="0">
                    <a:pos x="csX1700" y="csY1700"/>
                  </a:cxn>
                  <a:cxn ang="0">
                    <a:pos x="csX1701" y="csY1701"/>
                  </a:cxn>
                  <a:cxn ang="0">
                    <a:pos x="csX1702" y="csY1702"/>
                  </a:cxn>
                  <a:cxn ang="0">
                    <a:pos x="csX1703" y="csY1703"/>
                  </a:cxn>
                  <a:cxn ang="0">
                    <a:pos x="csX1704" y="csY1704"/>
                  </a:cxn>
                  <a:cxn ang="0">
                    <a:pos x="csX1705" y="csY1705"/>
                  </a:cxn>
                  <a:cxn ang="0">
                    <a:pos x="csX1706" y="csY1706"/>
                  </a:cxn>
                  <a:cxn ang="0">
                    <a:pos x="csX1707" y="csY1707"/>
                  </a:cxn>
                  <a:cxn ang="0">
                    <a:pos x="csX1708" y="csY1708"/>
                  </a:cxn>
                  <a:cxn ang="0">
                    <a:pos x="csX1709" y="csY1709"/>
                  </a:cxn>
                  <a:cxn ang="0">
                    <a:pos x="csX1710" y="csY1710"/>
                  </a:cxn>
                  <a:cxn ang="0">
                    <a:pos x="csX1711" y="csY1711"/>
                  </a:cxn>
                  <a:cxn ang="0">
                    <a:pos x="csX1712" y="csY1712"/>
                  </a:cxn>
                  <a:cxn ang="0">
                    <a:pos x="csX1713" y="csY1713"/>
                  </a:cxn>
                  <a:cxn ang="0">
                    <a:pos x="csX1714" y="csY1714"/>
                  </a:cxn>
                  <a:cxn ang="0">
                    <a:pos x="csX1715" y="csY1715"/>
                  </a:cxn>
                  <a:cxn ang="0">
                    <a:pos x="csX1716" y="csY1716"/>
                  </a:cxn>
                  <a:cxn ang="0">
                    <a:pos x="csX1717" y="csY1717"/>
                  </a:cxn>
                  <a:cxn ang="0">
                    <a:pos x="csX1718" y="csY1718"/>
                  </a:cxn>
                  <a:cxn ang="0">
                    <a:pos x="csX1719" y="csY1719"/>
                  </a:cxn>
                  <a:cxn ang="0">
                    <a:pos x="csX1720" y="csY1720"/>
                  </a:cxn>
                  <a:cxn ang="0">
                    <a:pos x="csX1721" y="csY1721"/>
                  </a:cxn>
                  <a:cxn ang="0">
                    <a:pos x="csX1722" y="csY1722"/>
                  </a:cxn>
                  <a:cxn ang="0">
                    <a:pos x="csX1723" y="csY1723"/>
                  </a:cxn>
                  <a:cxn ang="0">
                    <a:pos x="csX1724" y="csY1724"/>
                  </a:cxn>
                  <a:cxn ang="0">
                    <a:pos x="csX1725" y="csY1725"/>
                  </a:cxn>
                  <a:cxn ang="0">
                    <a:pos x="csX1726" y="csY1726"/>
                  </a:cxn>
                  <a:cxn ang="0">
                    <a:pos x="csX1727" y="csY1727"/>
                  </a:cxn>
                  <a:cxn ang="0">
                    <a:pos x="csX1728" y="csY1728"/>
                  </a:cxn>
                  <a:cxn ang="0">
                    <a:pos x="csX1729" y="csY1729"/>
                  </a:cxn>
                  <a:cxn ang="0">
                    <a:pos x="csX1730" y="csY1730"/>
                  </a:cxn>
                  <a:cxn ang="0">
                    <a:pos x="csX1731" y="csY1731"/>
                  </a:cxn>
                  <a:cxn ang="0">
                    <a:pos x="csX1732" y="csY1732"/>
                  </a:cxn>
                  <a:cxn ang="0">
                    <a:pos x="csX1733" y="csY1733"/>
                  </a:cxn>
                  <a:cxn ang="0">
                    <a:pos x="csX1734" y="csY1734"/>
                  </a:cxn>
                  <a:cxn ang="0">
                    <a:pos x="csX1735" y="csY1735"/>
                  </a:cxn>
                  <a:cxn ang="0">
                    <a:pos x="csX1736" y="csY1736"/>
                  </a:cxn>
                  <a:cxn ang="0">
                    <a:pos x="csX1737" y="csY1737"/>
                  </a:cxn>
                  <a:cxn ang="0">
                    <a:pos x="csX1738" y="csY1738"/>
                  </a:cxn>
                  <a:cxn ang="0">
                    <a:pos x="csX1739" y="csY1739"/>
                  </a:cxn>
                  <a:cxn ang="0">
                    <a:pos x="csX1740" y="csY1740"/>
                  </a:cxn>
                  <a:cxn ang="0">
                    <a:pos x="csX1741" y="csY1741"/>
                  </a:cxn>
                  <a:cxn ang="0">
                    <a:pos x="csX1742" y="csY1742"/>
                  </a:cxn>
                  <a:cxn ang="0">
                    <a:pos x="csX1743" y="csY1743"/>
                  </a:cxn>
                  <a:cxn ang="0">
                    <a:pos x="csX1744" y="csY1744"/>
                  </a:cxn>
                  <a:cxn ang="0">
                    <a:pos x="csX1745" y="csY1745"/>
                  </a:cxn>
                  <a:cxn ang="0">
                    <a:pos x="csX1746" y="csY1746"/>
                  </a:cxn>
                  <a:cxn ang="0">
                    <a:pos x="csX1747" y="csY1747"/>
                  </a:cxn>
                  <a:cxn ang="0">
                    <a:pos x="csX1748" y="csY1748"/>
                  </a:cxn>
                  <a:cxn ang="0">
                    <a:pos x="csX1749" y="csY1749"/>
                  </a:cxn>
                  <a:cxn ang="0">
                    <a:pos x="csX1750" y="csY1750"/>
                  </a:cxn>
                  <a:cxn ang="0">
                    <a:pos x="csX1751" y="csY1751"/>
                  </a:cxn>
                  <a:cxn ang="0">
                    <a:pos x="csX1752" y="csY1752"/>
                  </a:cxn>
                  <a:cxn ang="0">
                    <a:pos x="csX1753" y="csY1753"/>
                  </a:cxn>
                  <a:cxn ang="0">
                    <a:pos x="csX1754" y="csY1754"/>
                  </a:cxn>
                  <a:cxn ang="0">
                    <a:pos x="csX1755" y="csY1755"/>
                  </a:cxn>
                  <a:cxn ang="0">
                    <a:pos x="csX1756" y="csY1756"/>
                  </a:cxn>
                  <a:cxn ang="0">
                    <a:pos x="csX1757" y="csY1757"/>
                  </a:cxn>
                  <a:cxn ang="0">
                    <a:pos x="csX1758" y="csY1758"/>
                  </a:cxn>
                  <a:cxn ang="0">
                    <a:pos x="csX1759" y="csY1759"/>
                  </a:cxn>
                  <a:cxn ang="0">
                    <a:pos x="csX1760" y="csY1760"/>
                  </a:cxn>
                  <a:cxn ang="0">
                    <a:pos x="csX1761" y="csY1761"/>
                  </a:cxn>
                  <a:cxn ang="0">
                    <a:pos x="csX1762" y="csY1762"/>
                  </a:cxn>
                  <a:cxn ang="0">
                    <a:pos x="csX1763" y="csY1763"/>
                  </a:cxn>
                  <a:cxn ang="0">
                    <a:pos x="csX1764" y="csY1764"/>
                  </a:cxn>
                  <a:cxn ang="0">
                    <a:pos x="csX1765" y="csY1765"/>
                  </a:cxn>
                  <a:cxn ang="0">
                    <a:pos x="csX1766" y="csY1766"/>
                  </a:cxn>
                  <a:cxn ang="0">
                    <a:pos x="csX1767" y="csY1767"/>
                  </a:cxn>
                  <a:cxn ang="0">
                    <a:pos x="csX1768" y="csY1768"/>
                  </a:cxn>
                  <a:cxn ang="0">
                    <a:pos x="csX1769" y="csY1769"/>
                  </a:cxn>
                  <a:cxn ang="0">
                    <a:pos x="csX1770" y="csY1770"/>
                  </a:cxn>
                  <a:cxn ang="0">
                    <a:pos x="csX1771" y="csY1771"/>
                  </a:cxn>
                  <a:cxn ang="0">
                    <a:pos x="csX1772" y="csY1772"/>
                  </a:cxn>
                  <a:cxn ang="0">
                    <a:pos x="csX1773" y="csY1773"/>
                  </a:cxn>
                  <a:cxn ang="0">
                    <a:pos x="csX1774" y="csY1774"/>
                  </a:cxn>
                  <a:cxn ang="0">
                    <a:pos x="csX1775" y="csY1775"/>
                  </a:cxn>
                  <a:cxn ang="0">
                    <a:pos x="csX1776" y="csY1776"/>
                  </a:cxn>
                  <a:cxn ang="0">
                    <a:pos x="csX1777" y="csY1777"/>
                  </a:cxn>
                  <a:cxn ang="0">
                    <a:pos x="csX1778" y="csY1778"/>
                  </a:cxn>
                  <a:cxn ang="0">
                    <a:pos x="csX1779" y="csY1779"/>
                  </a:cxn>
                  <a:cxn ang="0">
                    <a:pos x="csX1780" y="csY1780"/>
                  </a:cxn>
                  <a:cxn ang="0">
                    <a:pos x="csX1781" y="csY1781"/>
                  </a:cxn>
                  <a:cxn ang="0">
                    <a:pos x="csX1782" y="csY1782"/>
                  </a:cxn>
                  <a:cxn ang="0">
                    <a:pos x="csX1783" y="csY1783"/>
                  </a:cxn>
                  <a:cxn ang="0">
                    <a:pos x="csX1784" y="csY1784"/>
                  </a:cxn>
                  <a:cxn ang="0">
                    <a:pos x="csX1785" y="csY1785"/>
                  </a:cxn>
                  <a:cxn ang="0">
                    <a:pos x="csX1786" y="csY1786"/>
                  </a:cxn>
                  <a:cxn ang="0">
                    <a:pos x="csX1787" y="csY1787"/>
                  </a:cxn>
                  <a:cxn ang="0">
                    <a:pos x="csX1788" y="csY1788"/>
                  </a:cxn>
                  <a:cxn ang="0">
                    <a:pos x="csX1789" y="csY1789"/>
                  </a:cxn>
                  <a:cxn ang="0">
                    <a:pos x="csX1790" y="csY1790"/>
                  </a:cxn>
                  <a:cxn ang="0">
                    <a:pos x="csX1791" y="csY1791"/>
                  </a:cxn>
                  <a:cxn ang="0">
                    <a:pos x="csX1792" y="csY1792"/>
                  </a:cxn>
                  <a:cxn ang="0">
                    <a:pos x="csX1793" y="csY1793"/>
                  </a:cxn>
                  <a:cxn ang="0">
                    <a:pos x="csX1794" y="csY1794"/>
                  </a:cxn>
                  <a:cxn ang="0">
                    <a:pos x="csX1795" y="csY1795"/>
                  </a:cxn>
                  <a:cxn ang="0">
                    <a:pos x="csX1796" y="csY1796"/>
                  </a:cxn>
                  <a:cxn ang="0">
                    <a:pos x="csX1797" y="csY1797"/>
                  </a:cxn>
                  <a:cxn ang="0">
                    <a:pos x="csX1798" y="csY1798"/>
                  </a:cxn>
                  <a:cxn ang="0">
                    <a:pos x="csX1799" y="csY1799"/>
                  </a:cxn>
                  <a:cxn ang="0">
                    <a:pos x="csX1800" y="csY1800"/>
                  </a:cxn>
                  <a:cxn ang="0">
                    <a:pos x="csX1801" y="csY1801"/>
                  </a:cxn>
                  <a:cxn ang="0">
                    <a:pos x="csX1802" y="csY1802"/>
                  </a:cxn>
                  <a:cxn ang="0">
                    <a:pos x="csX1803" y="csY1803"/>
                  </a:cxn>
                  <a:cxn ang="0">
                    <a:pos x="csX1804" y="csY1804"/>
                  </a:cxn>
                  <a:cxn ang="0">
                    <a:pos x="csX1805" y="csY1805"/>
                  </a:cxn>
                  <a:cxn ang="0">
                    <a:pos x="csX1806" y="csY1806"/>
                  </a:cxn>
                  <a:cxn ang="0">
                    <a:pos x="csX1807" y="csY1807"/>
                  </a:cxn>
                  <a:cxn ang="0">
                    <a:pos x="csX1808" y="csY1808"/>
                  </a:cxn>
                  <a:cxn ang="0">
                    <a:pos x="csX1809" y="csY1809"/>
                  </a:cxn>
                  <a:cxn ang="0">
                    <a:pos x="csX1810" y="csY1810"/>
                  </a:cxn>
                  <a:cxn ang="0">
                    <a:pos x="csX1811" y="csY1811"/>
                  </a:cxn>
                  <a:cxn ang="0">
                    <a:pos x="csX1812" y="csY1812"/>
                  </a:cxn>
                  <a:cxn ang="0">
                    <a:pos x="csX1813" y="csY1813"/>
                  </a:cxn>
                  <a:cxn ang="0">
                    <a:pos x="csX1814" y="csY1814"/>
                  </a:cxn>
                  <a:cxn ang="0">
                    <a:pos x="csX1815" y="csY1815"/>
                  </a:cxn>
                  <a:cxn ang="0">
                    <a:pos x="csX1816" y="csY1816"/>
                  </a:cxn>
                  <a:cxn ang="0">
                    <a:pos x="csX1817" y="csY1817"/>
                  </a:cxn>
                  <a:cxn ang="0">
                    <a:pos x="csX1818" y="csY1818"/>
                  </a:cxn>
                  <a:cxn ang="0">
                    <a:pos x="csX1819" y="csY1819"/>
                  </a:cxn>
                  <a:cxn ang="0">
                    <a:pos x="csX1820" y="csY1820"/>
                  </a:cxn>
                  <a:cxn ang="0">
                    <a:pos x="csX1821" y="csY1821"/>
                  </a:cxn>
                  <a:cxn ang="0">
                    <a:pos x="csX1822" y="csY1822"/>
                  </a:cxn>
                  <a:cxn ang="0">
                    <a:pos x="csX1823" y="csY1823"/>
                  </a:cxn>
                  <a:cxn ang="0">
                    <a:pos x="csX1824" y="csY1824"/>
                  </a:cxn>
                  <a:cxn ang="0">
                    <a:pos x="csX1825" y="csY1825"/>
                  </a:cxn>
                  <a:cxn ang="0">
                    <a:pos x="csX1826" y="csY1826"/>
                  </a:cxn>
                  <a:cxn ang="0">
                    <a:pos x="csX1827" y="csY1827"/>
                  </a:cxn>
                  <a:cxn ang="0">
                    <a:pos x="csX1828" y="csY1828"/>
                  </a:cxn>
                  <a:cxn ang="0">
                    <a:pos x="csX1829" y="csY1829"/>
                  </a:cxn>
                  <a:cxn ang="0">
                    <a:pos x="csX1830" y="csY1830"/>
                  </a:cxn>
                  <a:cxn ang="0">
                    <a:pos x="csX1831" y="csY1831"/>
                  </a:cxn>
                  <a:cxn ang="0">
                    <a:pos x="csX1832" y="csY1832"/>
                  </a:cxn>
                  <a:cxn ang="0">
                    <a:pos x="csX1833" y="csY1833"/>
                  </a:cxn>
                  <a:cxn ang="0">
                    <a:pos x="csX1834" y="csY1834"/>
                  </a:cxn>
                  <a:cxn ang="0">
                    <a:pos x="csX1835" y="csY1835"/>
                  </a:cxn>
                  <a:cxn ang="0">
                    <a:pos x="csX1836" y="csY1836"/>
                  </a:cxn>
                  <a:cxn ang="0">
                    <a:pos x="csX1837" y="csY1837"/>
                  </a:cxn>
                  <a:cxn ang="0">
                    <a:pos x="csX1838" y="csY1838"/>
                  </a:cxn>
                  <a:cxn ang="0">
                    <a:pos x="csX1839" y="csY1839"/>
                  </a:cxn>
                  <a:cxn ang="0">
                    <a:pos x="csX1840" y="csY1840"/>
                  </a:cxn>
                  <a:cxn ang="0">
                    <a:pos x="csX1841" y="csY1841"/>
                  </a:cxn>
                  <a:cxn ang="0">
                    <a:pos x="csX1842" y="csY1842"/>
                  </a:cxn>
                  <a:cxn ang="0">
                    <a:pos x="csX1843" y="csY1843"/>
                  </a:cxn>
                  <a:cxn ang="0">
                    <a:pos x="csX1844" y="csY1844"/>
                  </a:cxn>
                  <a:cxn ang="0">
                    <a:pos x="csX1845" y="csY1845"/>
                  </a:cxn>
                  <a:cxn ang="0">
                    <a:pos x="csX1846" y="csY1846"/>
                  </a:cxn>
                  <a:cxn ang="0">
                    <a:pos x="csX1847" y="csY1847"/>
                  </a:cxn>
                  <a:cxn ang="0">
                    <a:pos x="csX1848" y="csY1848"/>
                  </a:cxn>
                  <a:cxn ang="0">
                    <a:pos x="csX1849" y="csY1849"/>
                  </a:cxn>
                  <a:cxn ang="0">
                    <a:pos x="csX1850" y="csY1850"/>
                  </a:cxn>
                  <a:cxn ang="0">
                    <a:pos x="csX1851" y="csY1851"/>
                  </a:cxn>
                  <a:cxn ang="0">
                    <a:pos x="csX1852" y="csY1852"/>
                  </a:cxn>
                  <a:cxn ang="0">
                    <a:pos x="csX1853" y="csY1853"/>
                  </a:cxn>
                  <a:cxn ang="0">
                    <a:pos x="csX1854" y="csY1854"/>
                  </a:cxn>
                  <a:cxn ang="0">
                    <a:pos x="csX1855" y="csY1855"/>
                  </a:cxn>
                  <a:cxn ang="0">
                    <a:pos x="csX1856" y="csY1856"/>
                  </a:cxn>
                  <a:cxn ang="0">
                    <a:pos x="csX1857" y="csY1857"/>
                  </a:cxn>
                  <a:cxn ang="0">
                    <a:pos x="csX1858" y="csY1858"/>
                  </a:cxn>
                  <a:cxn ang="0">
                    <a:pos x="csX1859" y="csY1859"/>
                  </a:cxn>
                  <a:cxn ang="0">
                    <a:pos x="csX1860" y="csY1860"/>
                  </a:cxn>
                  <a:cxn ang="0">
                    <a:pos x="csX1861" y="csY1861"/>
                  </a:cxn>
                  <a:cxn ang="0">
                    <a:pos x="csX1862" y="csY1862"/>
                  </a:cxn>
                  <a:cxn ang="0">
                    <a:pos x="csX1863" y="csY1863"/>
                  </a:cxn>
                  <a:cxn ang="0">
                    <a:pos x="csX1864" y="csY1864"/>
                  </a:cxn>
                  <a:cxn ang="0">
                    <a:pos x="csX1865" y="csY1865"/>
                  </a:cxn>
                  <a:cxn ang="0">
                    <a:pos x="csX1866" y="csY1866"/>
                  </a:cxn>
                  <a:cxn ang="0">
                    <a:pos x="csX1867" y="csY1867"/>
                  </a:cxn>
                  <a:cxn ang="0">
                    <a:pos x="csX1868" y="csY1868"/>
                  </a:cxn>
                  <a:cxn ang="0">
                    <a:pos x="csX1869" y="csY1869"/>
                  </a:cxn>
                  <a:cxn ang="0">
                    <a:pos x="csX1870" y="csY1870"/>
                  </a:cxn>
                  <a:cxn ang="0">
                    <a:pos x="csX1871" y="csY1871"/>
                  </a:cxn>
                  <a:cxn ang="0">
                    <a:pos x="csX1872" y="csY1872"/>
                  </a:cxn>
                  <a:cxn ang="0">
                    <a:pos x="csX1873" y="csY1873"/>
                  </a:cxn>
                  <a:cxn ang="0">
                    <a:pos x="csX1874" y="csY1874"/>
                  </a:cxn>
                  <a:cxn ang="0">
                    <a:pos x="csX1875" y="csY1875"/>
                  </a:cxn>
                  <a:cxn ang="0">
                    <a:pos x="csX1876" y="csY1876"/>
                  </a:cxn>
                  <a:cxn ang="0">
                    <a:pos x="csX1877" y="csY1877"/>
                  </a:cxn>
                  <a:cxn ang="0">
                    <a:pos x="csX1878" y="csY1878"/>
                  </a:cxn>
                  <a:cxn ang="0">
                    <a:pos x="csX1879" y="csY1879"/>
                  </a:cxn>
                  <a:cxn ang="0">
                    <a:pos x="csX1880" y="csY1880"/>
                  </a:cxn>
                  <a:cxn ang="0">
                    <a:pos x="csX1881" y="csY1881"/>
                  </a:cxn>
                  <a:cxn ang="0">
                    <a:pos x="csX1882" y="csY1882"/>
                  </a:cxn>
                  <a:cxn ang="0">
                    <a:pos x="csX1883" y="csY1883"/>
                  </a:cxn>
                  <a:cxn ang="0">
                    <a:pos x="csX1884" y="csY1884"/>
                  </a:cxn>
                  <a:cxn ang="0">
                    <a:pos x="csX1885" y="csY1885"/>
                  </a:cxn>
                  <a:cxn ang="0">
                    <a:pos x="csX1886" y="csY1886"/>
                  </a:cxn>
                  <a:cxn ang="0">
                    <a:pos x="csX1887" y="csY1887"/>
                  </a:cxn>
                  <a:cxn ang="0">
                    <a:pos x="csX1888" y="csY1888"/>
                  </a:cxn>
                  <a:cxn ang="0">
                    <a:pos x="csX1889" y="csY1889"/>
                  </a:cxn>
                  <a:cxn ang="0">
                    <a:pos x="csX1890" y="csY1890"/>
                  </a:cxn>
                  <a:cxn ang="0">
                    <a:pos x="csX1891" y="csY1891"/>
                  </a:cxn>
                  <a:cxn ang="0">
                    <a:pos x="csX1892" y="csY1892"/>
                  </a:cxn>
                  <a:cxn ang="0">
                    <a:pos x="csX1893" y="csY1893"/>
                  </a:cxn>
                  <a:cxn ang="0">
                    <a:pos x="csX1894" y="csY1894"/>
                  </a:cxn>
                  <a:cxn ang="0">
                    <a:pos x="csX1895" y="csY1895"/>
                  </a:cxn>
                  <a:cxn ang="0">
                    <a:pos x="csX1896" y="csY1896"/>
                  </a:cxn>
                  <a:cxn ang="0">
                    <a:pos x="csX1897" y="csY1897"/>
                  </a:cxn>
                  <a:cxn ang="0">
                    <a:pos x="csX1898" y="csY1898"/>
                  </a:cxn>
                  <a:cxn ang="0">
                    <a:pos x="csX1899" y="csY1899"/>
                  </a:cxn>
                  <a:cxn ang="0">
                    <a:pos x="csX1900" y="csY1900"/>
                  </a:cxn>
                  <a:cxn ang="0">
                    <a:pos x="csX1901" y="csY1901"/>
                  </a:cxn>
                  <a:cxn ang="0">
                    <a:pos x="csX1902" y="csY1902"/>
                  </a:cxn>
                  <a:cxn ang="0">
                    <a:pos x="csX1903" y="csY1903"/>
                  </a:cxn>
                  <a:cxn ang="0">
                    <a:pos x="csX1904" y="csY1904"/>
                  </a:cxn>
                  <a:cxn ang="0">
                    <a:pos x="csX1905" y="csY1905"/>
                  </a:cxn>
                  <a:cxn ang="0">
                    <a:pos x="csX1906" y="csY1906"/>
                  </a:cxn>
                  <a:cxn ang="0">
                    <a:pos x="csX1907" y="csY1907"/>
                  </a:cxn>
                  <a:cxn ang="0">
                    <a:pos x="csX1908" y="csY1908"/>
                  </a:cxn>
                  <a:cxn ang="0">
                    <a:pos x="csX1909" y="csY1909"/>
                  </a:cxn>
                  <a:cxn ang="0">
                    <a:pos x="csX1910" y="csY1910"/>
                  </a:cxn>
                  <a:cxn ang="0">
                    <a:pos x="csX1911" y="csY1911"/>
                  </a:cxn>
                  <a:cxn ang="0">
                    <a:pos x="csX1912" y="csY1912"/>
                  </a:cxn>
                  <a:cxn ang="0">
                    <a:pos x="csX1913" y="csY1913"/>
                  </a:cxn>
                  <a:cxn ang="0">
                    <a:pos x="csX1914" y="csY1914"/>
                  </a:cxn>
                  <a:cxn ang="0">
                    <a:pos x="csX1915" y="csY1915"/>
                  </a:cxn>
                  <a:cxn ang="0">
                    <a:pos x="csX1916" y="csY1916"/>
                  </a:cxn>
                  <a:cxn ang="0">
                    <a:pos x="csX1917" y="csY1917"/>
                  </a:cxn>
                  <a:cxn ang="0">
                    <a:pos x="csX1918" y="csY1918"/>
                  </a:cxn>
                  <a:cxn ang="0">
                    <a:pos x="csX1919" y="csY1919"/>
                  </a:cxn>
                  <a:cxn ang="0">
                    <a:pos x="csX1920" y="csY1920"/>
                  </a:cxn>
                  <a:cxn ang="0">
                    <a:pos x="csX1921" y="csY1921"/>
                  </a:cxn>
                  <a:cxn ang="0">
                    <a:pos x="csX1922" y="csY1922"/>
                  </a:cxn>
                  <a:cxn ang="0">
                    <a:pos x="csX1923" y="csY1923"/>
                  </a:cxn>
                  <a:cxn ang="0">
                    <a:pos x="csX1924" y="csY1924"/>
                  </a:cxn>
                  <a:cxn ang="0">
                    <a:pos x="csX1925" y="csY1925"/>
                  </a:cxn>
                  <a:cxn ang="0">
                    <a:pos x="csX1926" y="csY1926"/>
                  </a:cxn>
                  <a:cxn ang="0">
                    <a:pos x="csX1927" y="csY1927"/>
                  </a:cxn>
                  <a:cxn ang="0">
                    <a:pos x="csX1928" y="csY1928"/>
                  </a:cxn>
                  <a:cxn ang="0">
                    <a:pos x="csX1929" y="csY1929"/>
                  </a:cxn>
                  <a:cxn ang="0">
                    <a:pos x="csX1930" y="csY1930"/>
                  </a:cxn>
                  <a:cxn ang="0">
                    <a:pos x="csX1931" y="csY1931"/>
                  </a:cxn>
                  <a:cxn ang="0">
                    <a:pos x="csX1932" y="csY1932"/>
                  </a:cxn>
                  <a:cxn ang="0">
                    <a:pos x="csX1933" y="csY1933"/>
                  </a:cxn>
                  <a:cxn ang="0">
                    <a:pos x="csX1934" y="csY1934"/>
                  </a:cxn>
                  <a:cxn ang="0">
                    <a:pos x="csX1935" y="csY1935"/>
                  </a:cxn>
                  <a:cxn ang="0">
                    <a:pos x="csX1936" y="csY1936"/>
                  </a:cxn>
                  <a:cxn ang="0">
                    <a:pos x="csX1937" y="csY1937"/>
                  </a:cxn>
                  <a:cxn ang="0">
                    <a:pos x="csX1938" y="csY1938"/>
                  </a:cxn>
                  <a:cxn ang="0">
                    <a:pos x="csX1939" y="csY1939"/>
                  </a:cxn>
                  <a:cxn ang="0">
                    <a:pos x="csX1940" y="csY1940"/>
                  </a:cxn>
                  <a:cxn ang="0">
                    <a:pos x="csX1941" y="csY1941"/>
                  </a:cxn>
                  <a:cxn ang="0">
                    <a:pos x="csX1942" y="csY1942"/>
                  </a:cxn>
                  <a:cxn ang="0">
                    <a:pos x="csX1943" y="csY1943"/>
                  </a:cxn>
                  <a:cxn ang="0">
                    <a:pos x="csX1944" y="csY1944"/>
                  </a:cxn>
                  <a:cxn ang="0">
                    <a:pos x="csX1945" y="csY1945"/>
                  </a:cxn>
                  <a:cxn ang="0">
                    <a:pos x="csX1946" y="csY1946"/>
                  </a:cxn>
                  <a:cxn ang="0">
                    <a:pos x="csX1947" y="csY1947"/>
                  </a:cxn>
                  <a:cxn ang="0">
                    <a:pos x="csX1948" y="csY1948"/>
                  </a:cxn>
                  <a:cxn ang="0">
                    <a:pos x="csX1949" y="csY1949"/>
                  </a:cxn>
                  <a:cxn ang="0">
                    <a:pos x="csX1950" y="csY1950"/>
                  </a:cxn>
                  <a:cxn ang="0">
                    <a:pos x="csX1951" y="csY1951"/>
                  </a:cxn>
                  <a:cxn ang="0">
                    <a:pos x="csX1952" y="csY1952"/>
                  </a:cxn>
                  <a:cxn ang="0">
                    <a:pos x="csX1953" y="csY1953"/>
                  </a:cxn>
                  <a:cxn ang="0">
                    <a:pos x="csX1954" y="csY1954"/>
                  </a:cxn>
                  <a:cxn ang="0">
                    <a:pos x="csX1955" y="csY1955"/>
                  </a:cxn>
                  <a:cxn ang="0">
                    <a:pos x="csX1956" y="csY1956"/>
                  </a:cxn>
                  <a:cxn ang="0">
                    <a:pos x="csX1957" y="csY1957"/>
                  </a:cxn>
                  <a:cxn ang="0">
                    <a:pos x="csX1958" y="csY1958"/>
                  </a:cxn>
                  <a:cxn ang="0">
                    <a:pos x="csX1959" y="csY1959"/>
                  </a:cxn>
                  <a:cxn ang="0">
                    <a:pos x="csX1960" y="csY1960"/>
                  </a:cxn>
                  <a:cxn ang="0">
                    <a:pos x="csX1961" y="csY1961"/>
                  </a:cxn>
                  <a:cxn ang="0">
                    <a:pos x="csX1962" y="csY1962"/>
                  </a:cxn>
                  <a:cxn ang="0">
                    <a:pos x="csX1963" y="csY1963"/>
                  </a:cxn>
                  <a:cxn ang="0">
                    <a:pos x="csX1964" y="csY1964"/>
                  </a:cxn>
                  <a:cxn ang="0">
                    <a:pos x="csX1965" y="csY1965"/>
                  </a:cxn>
                  <a:cxn ang="0">
                    <a:pos x="csX1966" y="csY1966"/>
                  </a:cxn>
                  <a:cxn ang="0">
                    <a:pos x="csX1967" y="csY1967"/>
                  </a:cxn>
                  <a:cxn ang="0">
                    <a:pos x="csX1968" y="csY1968"/>
                  </a:cxn>
                  <a:cxn ang="0">
                    <a:pos x="csX1969" y="csY1969"/>
                  </a:cxn>
                  <a:cxn ang="0">
                    <a:pos x="csX1970" y="csY1970"/>
                  </a:cxn>
                  <a:cxn ang="0">
                    <a:pos x="csX1971" y="csY1971"/>
                  </a:cxn>
                  <a:cxn ang="0">
                    <a:pos x="csX1972" y="csY1972"/>
                  </a:cxn>
                  <a:cxn ang="0">
                    <a:pos x="csX1973" y="csY1973"/>
                  </a:cxn>
                  <a:cxn ang="0">
                    <a:pos x="csX1974" y="csY1974"/>
                  </a:cxn>
                  <a:cxn ang="0">
                    <a:pos x="csX1975" y="csY1975"/>
                  </a:cxn>
                  <a:cxn ang="0">
                    <a:pos x="csX1976" y="csY1976"/>
                  </a:cxn>
                  <a:cxn ang="0">
                    <a:pos x="csX1977" y="csY1977"/>
                  </a:cxn>
                  <a:cxn ang="0">
                    <a:pos x="csX1978" y="csY1978"/>
                  </a:cxn>
                  <a:cxn ang="0">
                    <a:pos x="csX1979" y="csY1979"/>
                  </a:cxn>
                  <a:cxn ang="0">
                    <a:pos x="csX1980" y="csY1980"/>
                  </a:cxn>
                  <a:cxn ang="0">
                    <a:pos x="csX1981" y="csY1981"/>
                  </a:cxn>
                  <a:cxn ang="0">
                    <a:pos x="csX1982" y="csY1982"/>
                  </a:cxn>
                  <a:cxn ang="0">
                    <a:pos x="csX1983" y="csY1983"/>
                  </a:cxn>
                  <a:cxn ang="0">
                    <a:pos x="csX1984" y="csY1984"/>
                  </a:cxn>
                  <a:cxn ang="0">
                    <a:pos x="csX1985" y="csY1985"/>
                  </a:cxn>
                  <a:cxn ang="0">
                    <a:pos x="csX1986" y="csY1986"/>
                  </a:cxn>
                  <a:cxn ang="0">
                    <a:pos x="csX1987" y="csY1987"/>
                  </a:cxn>
                  <a:cxn ang="0">
                    <a:pos x="csX1988" y="csY1988"/>
                  </a:cxn>
                  <a:cxn ang="0">
                    <a:pos x="csX1989" y="csY1989"/>
                  </a:cxn>
                  <a:cxn ang="0">
                    <a:pos x="csX1990" y="csY1990"/>
                  </a:cxn>
                  <a:cxn ang="0">
                    <a:pos x="csX1991" y="csY1991"/>
                  </a:cxn>
                  <a:cxn ang="0">
                    <a:pos x="csX1992" y="csY1992"/>
                  </a:cxn>
                  <a:cxn ang="0">
                    <a:pos x="csX1993" y="csY1993"/>
                  </a:cxn>
                  <a:cxn ang="0">
                    <a:pos x="csX1994" y="csY1994"/>
                  </a:cxn>
                  <a:cxn ang="0">
                    <a:pos x="csX1995" y="csY1995"/>
                  </a:cxn>
                  <a:cxn ang="0">
                    <a:pos x="csX1996" y="csY1996"/>
                  </a:cxn>
                  <a:cxn ang="0">
                    <a:pos x="csX1997" y="csY1997"/>
                  </a:cxn>
                  <a:cxn ang="0">
                    <a:pos x="csX1998" y="csY1998"/>
                  </a:cxn>
                  <a:cxn ang="0">
                    <a:pos x="csX1999" y="csY1999"/>
                  </a:cxn>
                  <a:cxn ang="0">
                    <a:pos x="csX2000" y="csY2000"/>
                  </a:cxn>
                  <a:cxn ang="0">
                    <a:pos x="csX2001" y="csY2001"/>
                  </a:cxn>
                  <a:cxn ang="0">
                    <a:pos x="csX2002" y="csY2002"/>
                  </a:cxn>
                  <a:cxn ang="0">
                    <a:pos x="csX2003" y="csY2003"/>
                  </a:cxn>
                  <a:cxn ang="0">
                    <a:pos x="csX2004" y="csY2004"/>
                  </a:cxn>
                  <a:cxn ang="0">
                    <a:pos x="csX2005" y="csY2005"/>
                  </a:cxn>
                  <a:cxn ang="0">
                    <a:pos x="csX2006" y="csY2006"/>
                  </a:cxn>
                  <a:cxn ang="0">
                    <a:pos x="csX2007" y="csY2007"/>
                  </a:cxn>
                  <a:cxn ang="0">
                    <a:pos x="csX2008" y="csY2008"/>
                  </a:cxn>
                  <a:cxn ang="0">
                    <a:pos x="csX2009" y="csY2009"/>
                  </a:cxn>
                  <a:cxn ang="0">
                    <a:pos x="csX2010" y="csY2010"/>
                  </a:cxn>
                  <a:cxn ang="0">
                    <a:pos x="csX2011" y="csY2011"/>
                  </a:cxn>
                  <a:cxn ang="0">
                    <a:pos x="csX2012" y="csY2012"/>
                  </a:cxn>
                  <a:cxn ang="0">
                    <a:pos x="csX2013" y="csY2013"/>
                  </a:cxn>
                  <a:cxn ang="0">
                    <a:pos x="csX2014" y="csY2014"/>
                  </a:cxn>
                  <a:cxn ang="0">
                    <a:pos x="csX2015" y="csY2015"/>
                  </a:cxn>
                  <a:cxn ang="0">
                    <a:pos x="csX2016" y="csY2016"/>
                  </a:cxn>
                  <a:cxn ang="0">
                    <a:pos x="csX2017" y="csY2017"/>
                  </a:cxn>
                  <a:cxn ang="0">
                    <a:pos x="csX2018" y="csY2018"/>
                  </a:cxn>
                  <a:cxn ang="0">
                    <a:pos x="csX2019" y="csY2019"/>
                  </a:cxn>
                  <a:cxn ang="0">
                    <a:pos x="csX2020" y="csY2020"/>
                  </a:cxn>
                  <a:cxn ang="0">
                    <a:pos x="csX2021" y="csY2021"/>
                  </a:cxn>
                  <a:cxn ang="0">
                    <a:pos x="csX2022" y="csY2022"/>
                  </a:cxn>
                  <a:cxn ang="0">
                    <a:pos x="csX2023" y="csY2023"/>
                  </a:cxn>
                  <a:cxn ang="0">
                    <a:pos x="csX2024" y="csY2024"/>
                  </a:cxn>
                  <a:cxn ang="0">
                    <a:pos x="csX2025" y="csY2025"/>
                  </a:cxn>
                  <a:cxn ang="0">
                    <a:pos x="csX2026" y="csY2026"/>
                  </a:cxn>
                  <a:cxn ang="0">
                    <a:pos x="csX2027" y="csY2027"/>
                  </a:cxn>
                  <a:cxn ang="0">
                    <a:pos x="csX2028" y="csY2028"/>
                  </a:cxn>
                  <a:cxn ang="0">
                    <a:pos x="csX2029" y="csY2029"/>
                  </a:cxn>
                  <a:cxn ang="0">
                    <a:pos x="csX2030" y="csY2030"/>
                  </a:cxn>
                  <a:cxn ang="0">
                    <a:pos x="csX2031" y="csY2031"/>
                  </a:cxn>
                  <a:cxn ang="0">
                    <a:pos x="csX2032" y="csY2032"/>
                  </a:cxn>
                  <a:cxn ang="0">
                    <a:pos x="csX2033" y="csY2033"/>
                  </a:cxn>
                </a:cxnLst>
                <a:rect l="l" t="t" r="r" b="b"/>
                <a:pathLst>
                  <a:path w="303561" h="381257">
                    <a:moveTo>
                      <a:pt x="300362" y="127669"/>
                    </a:moveTo>
                    <a:cubicBezTo>
                      <a:pt x="300194" y="126658"/>
                      <a:pt x="300026" y="125648"/>
                      <a:pt x="299689" y="124469"/>
                    </a:cubicBezTo>
                    <a:lnTo>
                      <a:pt x="299352" y="124469"/>
                    </a:lnTo>
                    <a:lnTo>
                      <a:pt x="299352" y="123796"/>
                    </a:lnTo>
                    <a:lnTo>
                      <a:pt x="299016" y="123796"/>
                    </a:lnTo>
                    <a:lnTo>
                      <a:pt x="299016" y="123122"/>
                    </a:lnTo>
                    <a:lnTo>
                      <a:pt x="298679" y="123122"/>
                    </a:lnTo>
                    <a:lnTo>
                      <a:pt x="298679" y="122449"/>
                    </a:lnTo>
                    <a:lnTo>
                      <a:pt x="298342" y="122449"/>
                    </a:lnTo>
                    <a:lnTo>
                      <a:pt x="298342" y="121775"/>
                    </a:lnTo>
                    <a:lnTo>
                      <a:pt x="298005" y="121775"/>
                    </a:lnTo>
                    <a:lnTo>
                      <a:pt x="298005" y="121102"/>
                    </a:lnTo>
                    <a:cubicBezTo>
                      <a:pt x="298005" y="121102"/>
                      <a:pt x="297500" y="120933"/>
                      <a:pt x="297332" y="120765"/>
                    </a:cubicBezTo>
                    <a:lnTo>
                      <a:pt x="297332" y="120091"/>
                    </a:lnTo>
                    <a:cubicBezTo>
                      <a:pt x="297332" y="120091"/>
                      <a:pt x="296995" y="119923"/>
                      <a:pt x="296658" y="119754"/>
                    </a:cubicBezTo>
                    <a:lnTo>
                      <a:pt x="296658" y="119081"/>
                    </a:lnTo>
                    <a:cubicBezTo>
                      <a:pt x="296658" y="119081"/>
                      <a:pt x="295985" y="118576"/>
                      <a:pt x="295648" y="118407"/>
                    </a:cubicBezTo>
                    <a:lnTo>
                      <a:pt x="295648" y="117734"/>
                    </a:lnTo>
                    <a:cubicBezTo>
                      <a:pt x="295648" y="117734"/>
                      <a:pt x="294469" y="116723"/>
                      <a:pt x="293795" y="116218"/>
                    </a:cubicBezTo>
                    <a:cubicBezTo>
                      <a:pt x="293627" y="115882"/>
                      <a:pt x="293459" y="115545"/>
                      <a:pt x="293122" y="115208"/>
                    </a:cubicBezTo>
                    <a:cubicBezTo>
                      <a:pt x="291943" y="114366"/>
                      <a:pt x="288239" y="112009"/>
                      <a:pt x="286555" y="113693"/>
                    </a:cubicBezTo>
                    <a:cubicBezTo>
                      <a:pt x="285039" y="114029"/>
                      <a:pt x="284703" y="115208"/>
                      <a:pt x="284029" y="116555"/>
                    </a:cubicBezTo>
                    <a:lnTo>
                      <a:pt x="283692" y="116555"/>
                    </a:lnTo>
                    <a:lnTo>
                      <a:pt x="283692" y="117565"/>
                    </a:lnTo>
                    <a:lnTo>
                      <a:pt x="283356" y="117565"/>
                    </a:lnTo>
                    <a:lnTo>
                      <a:pt x="283356" y="118239"/>
                    </a:lnTo>
                    <a:lnTo>
                      <a:pt x="283019" y="118239"/>
                    </a:lnTo>
                    <a:cubicBezTo>
                      <a:pt x="282850" y="119586"/>
                      <a:pt x="282682" y="120933"/>
                      <a:pt x="282345" y="122280"/>
                    </a:cubicBezTo>
                    <a:lnTo>
                      <a:pt x="282009" y="122280"/>
                    </a:lnTo>
                    <a:lnTo>
                      <a:pt x="282009" y="123796"/>
                    </a:lnTo>
                    <a:lnTo>
                      <a:pt x="281672" y="123796"/>
                    </a:lnTo>
                    <a:lnTo>
                      <a:pt x="281672" y="125311"/>
                    </a:lnTo>
                    <a:lnTo>
                      <a:pt x="281335" y="125311"/>
                    </a:lnTo>
                    <a:lnTo>
                      <a:pt x="281335" y="126827"/>
                    </a:lnTo>
                    <a:lnTo>
                      <a:pt x="280998" y="126827"/>
                    </a:lnTo>
                    <a:lnTo>
                      <a:pt x="280998" y="128005"/>
                    </a:lnTo>
                    <a:lnTo>
                      <a:pt x="280661" y="128005"/>
                    </a:lnTo>
                    <a:lnTo>
                      <a:pt x="280661" y="129016"/>
                    </a:lnTo>
                    <a:lnTo>
                      <a:pt x="280325" y="129016"/>
                    </a:lnTo>
                    <a:cubicBezTo>
                      <a:pt x="280325" y="129016"/>
                      <a:pt x="280156" y="130531"/>
                      <a:pt x="279988" y="131205"/>
                    </a:cubicBezTo>
                    <a:lnTo>
                      <a:pt x="279651" y="131205"/>
                    </a:lnTo>
                    <a:lnTo>
                      <a:pt x="279651" y="132215"/>
                    </a:lnTo>
                    <a:lnTo>
                      <a:pt x="279314" y="132215"/>
                    </a:lnTo>
                    <a:lnTo>
                      <a:pt x="279314" y="133225"/>
                    </a:lnTo>
                    <a:lnTo>
                      <a:pt x="278978" y="133225"/>
                    </a:lnTo>
                    <a:lnTo>
                      <a:pt x="278978" y="134236"/>
                    </a:lnTo>
                    <a:lnTo>
                      <a:pt x="278641" y="134236"/>
                    </a:lnTo>
                    <a:lnTo>
                      <a:pt x="278641" y="135246"/>
                    </a:lnTo>
                    <a:lnTo>
                      <a:pt x="278304" y="135246"/>
                    </a:lnTo>
                    <a:lnTo>
                      <a:pt x="278304" y="135919"/>
                    </a:lnTo>
                    <a:lnTo>
                      <a:pt x="277967" y="135919"/>
                    </a:lnTo>
                    <a:cubicBezTo>
                      <a:pt x="277967" y="135919"/>
                      <a:pt x="277799" y="137098"/>
                      <a:pt x="277630" y="137772"/>
                    </a:cubicBezTo>
                    <a:lnTo>
                      <a:pt x="277294" y="137772"/>
                    </a:lnTo>
                    <a:lnTo>
                      <a:pt x="277294" y="138445"/>
                    </a:lnTo>
                    <a:lnTo>
                      <a:pt x="276957" y="138445"/>
                    </a:lnTo>
                    <a:cubicBezTo>
                      <a:pt x="276957" y="138445"/>
                      <a:pt x="276789" y="139792"/>
                      <a:pt x="276620" y="140297"/>
                    </a:cubicBezTo>
                    <a:lnTo>
                      <a:pt x="276283" y="140297"/>
                    </a:lnTo>
                    <a:lnTo>
                      <a:pt x="276283" y="140971"/>
                    </a:lnTo>
                    <a:lnTo>
                      <a:pt x="275947" y="140971"/>
                    </a:lnTo>
                    <a:lnTo>
                      <a:pt x="275947" y="141981"/>
                    </a:lnTo>
                    <a:lnTo>
                      <a:pt x="275610" y="141981"/>
                    </a:lnTo>
                    <a:lnTo>
                      <a:pt x="275610" y="142655"/>
                    </a:lnTo>
                    <a:lnTo>
                      <a:pt x="275273" y="142655"/>
                    </a:lnTo>
                    <a:lnTo>
                      <a:pt x="275273" y="143665"/>
                    </a:lnTo>
                    <a:lnTo>
                      <a:pt x="274936" y="143665"/>
                    </a:lnTo>
                    <a:lnTo>
                      <a:pt x="274936" y="144339"/>
                    </a:lnTo>
                    <a:lnTo>
                      <a:pt x="274600" y="144339"/>
                    </a:lnTo>
                    <a:lnTo>
                      <a:pt x="274600" y="145349"/>
                    </a:lnTo>
                    <a:lnTo>
                      <a:pt x="274263" y="145349"/>
                    </a:lnTo>
                    <a:cubicBezTo>
                      <a:pt x="274263" y="145349"/>
                      <a:pt x="274094" y="146191"/>
                      <a:pt x="273926" y="146528"/>
                    </a:cubicBezTo>
                    <a:lnTo>
                      <a:pt x="273589" y="146528"/>
                    </a:lnTo>
                    <a:lnTo>
                      <a:pt x="273589" y="147370"/>
                    </a:lnTo>
                    <a:lnTo>
                      <a:pt x="273253" y="147370"/>
                    </a:lnTo>
                    <a:cubicBezTo>
                      <a:pt x="273253" y="147370"/>
                      <a:pt x="272916" y="148548"/>
                      <a:pt x="272579" y="149222"/>
                    </a:cubicBezTo>
                    <a:lnTo>
                      <a:pt x="272242" y="149222"/>
                    </a:lnTo>
                    <a:lnTo>
                      <a:pt x="272242" y="149895"/>
                    </a:lnTo>
                    <a:lnTo>
                      <a:pt x="271905" y="149895"/>
                    </a:lnTo>
                    <a:lnTo>
                      <a:pt x="271905" y="150569"/>
                    </a:lnTo>
                    <a:lnTo>
                      <a:pt x="271569" y="150569"/>
                    </a:lnTo>
                    <a:lnTo>
                      <a:pt x="271569" y="151243"/>
                    </a:lnTo>
                    <a:lnTo>
                      <a:pt x="271232" y="151243"/>
                    </a:lnTo>
                    <a:lnTo>
                      <a:pt x="271232" y="151916"/>
                    </a:lnTo>
                    <a:lnTo>
                      <a:pt x="270895" y="151916"/>
                    </a:lnTo>
                    <a:lnTo>
                      <a:pt x="270895" y="152590"/>
                    </a:lnTo>
                    <a:lnTo>
                      <a:pt x="270558" y="152590"/>
                    </a:lnTo>
                    <a:lnTo>
                      <a:pt x="270558" y="153263"/>
                    </a:lnTo>
                    <a:lnTo>
                      <a:pt x="270222" y="153263"/>
                    </a:lnTo>
                    <a:lnTo>
                      <a:pt x="270222" y="153937"/>
                    </a:lnTo>
                    <a:lnTo>
                      <a:pt x="269885" y="153937"/>
                    </a:lnTo>
                    <a:lnTo>
                      <a:pt x="269885" y="154610"/>
                    </a:lnTo>
                    <a:lnTo>
                      <a:pt x="269548" y="154610"/>
                    </a:lnTo>
                    <a:lnTo>
                      <a:pt x="269548" y="155284"/>
                    </a:lnTo>
                    <a:lnTo>
                      <a:pt x="269211" y="155284"/>
                    </a:lnTo>
                    <a:lnTo>
                      <a:pt x="269211" y="155957"/>
                    </a:lnTo>
                    <a:lnTo>
                      <a:pt x="268874" y="155957"/>
                    </a:lnTo>
                    <a:lnTo>
                      <a:pt x="268874" y="156631"/>
                    </a:lnTo>
                    <a:cubicBezTo>
                      <a:pt x="268874" y="156631"/>
                      <a:pt x="268369" y="156799"/>
                      <a:pt x="268201" y="156968"/>
                    </a:cubicBezTo>
                    <a:lnTo>
                      <a:pt x="268201" y="157641"/>
                    </a:lnTo>
                    <a:lnTo>
                      <a:pt x="267864" y="157641"/>
                    </a:lnTo>
                    <a:lnTo>
                      <a:pt x="267864" y="158315"/>
                    </a:lnTo>
                    <a:lnTo>
                      <a:pt x="267527" y="158315"/>
                    </a:lnTo>
                    <a:lnTo>
                      <a:pt x="267527" y="158988"/>
                    </a:lnTo>
                    <a:lnTo>
                      <a:pt x="267191" y="158988"/>
                    </a:lnTo>
                    <a:lnTo>
                      <a:pt x="267191" y="159662"/>
                    </a:lnTo>
                    <a:cubicBezTo>
                      <a:pt x="267191" y="159662"/>
                      <a:pt x="266854" y="159830"/>
                      <a:pt x="266517" y="159999"/>
                    </a:cubicBezTo>
                    <a:cubicBezTo>
                      <a:pt x="266517" y="160504"/>
                      <a:pt x="266349" y="160841"/>
                      <a:pt x="266180" y="161177"/>
                    </a:cubicBezTo>
                    <a:cubicBezTo>
                      <a:pt x="266012" y="161177"/>
                      <a:pt x="265675" y="161346"/>
                      <a:pt x="265507" y="161514"/>
                    </a:cubicBezTo>
                    <a:cubicBezTo>
                      <a:pt x="265507" y="161851"/>
                      <a:pt x="265338" y="162356"/>
                      <a:pt x="265170" y="162693"/>
                    </a:cubicBezTo>
                    <a:cubicBezTo>
                      <a:pt x="265002" y="162693"/>
                      <a:pt x="264665" y="162861"/>
                      <a:pt x="264496" y="163030"/>
                    </a:cubicBezTo>
                    <a:lnTo>
                      <a:pt x="264496" y="163703"/>
                    </a:lnTo>
                    <a:cubicBezTo>
                      <a:pt x="264496" y="163703"/>
                      <a:pt x="264160" y="163871"/>
                      <a:pt x="263823" y="164040"/>
                    </a:cubicBezTo>
                    <a:lnTo>
                      <a:pt x="263823" y="164713"/>
                    </a:lnTo>
                    <a:cubicBezTo>
                      <a:pt x="263823" y="164713"/>
                      <a:pt x="262981" y="165387"/>
                      <a:pt x="262644" y="165724"/>
                    </a:cubicBezTo>
                    <a:lnTo>
                      <a:pt x="262644" y="166397"/>
                    </a:lnTo>
                    <a:cubicBezTo>
                      <a:pt x="262644" y="166397"/>
                      <a:pt x="261971" y="166734"/>
                      <a:pt x="261634" y="167071"/>
                    </a:cubicBezTo>
                    <a:cubicBezTo>
                      <a:pt x="261129" y="167576"/>
                      <a:pt x="260792" y="168081"/>
                      <a:pt x="260455" y="168586"/>
                    </a:cubicBezTo>
                    <a:lnTo>
                      <a:pt x="259782" y="168586"/>
                    </a:lnTo>
                    <a:cubicBezTo>
                      <a:pt x="259782" y="168586"/>
                      <a:pt x="259613" y="168923"/>
                      <a:pt x="259445" y="169260"/>
                    </a:cubicBezTo>
                    <a:cubicBezTo>
                      <a:pt x="258771" y="169428"/>
                      <a:pt x="258266" y="169597"/>
                      <a:pt x="257593" y="169933"/>
                    </a:cubicBezTo>
                    <a:lnTo>
                      <a:pt x="257593" y="170270"/>
                    </a:lnTo>
                    <a:cubicBezTo>
                      <a:pt x="257593" y="170270"/>
                      <a:pt x="252878" y="170944"/>
                      <a:pt x="251699" y="170607"/>
                    </a:cubicBezTo>
                    <a:lnTo>
                      <a:pt x="251699" y="170270"/>
                    </a:lnTo>
                    <a:lnTo>
                      <a:pt x="250352" y="170270"/>
                    </a:lnTo>
                    <a:lnTo>
                      <a:pt x="250352" y="169933"/>
                    </a:lnTo>
                    <a:cubicBezTo>
                      <a:pt x="250352" y="169933"/>
                      <a:pt x="249510" y="169765"/>
                      <a:pt x="249173" y="169597"/>
                    </a:cubicBezTo>
                    <a:cubicBezTo>
                      <a:pt x="249173" y="169428"/>
                      <a:pt x="249005" y="169091"/>
                      <a:pt x="248837" y="168923"/>
                    </a:cubicBezTo>
                    <a:lnTo>
                      <a:pt x="248163" y="168923"/>
                    </a:lnTo>
                    <a:cubicBezTo>
                      <a:pt x="248163" y="168923"/>
                      <a:pt x="247153" y="167744"/>
                      <a:pt x="246648" y="167071"/>
                    </a:cubicBezTo>
                    <a:cubicBezTo>
                      <a:pt x="246479" y="167071"/>
                      <a:pt x="246142" y="166902"/>
                      <a:pt x="245974" y="166734"/>
                    </a:cubicBezTo>
                    <a:lnTo>
                      <a:pt x="245974" y="166060"/>
                    </a:lnTo>
                    <a:cubicBezTo>
                      <a:pt x="245974" y="166060"/>
                      <a:pt x="245300" y="165555"/>
                      <a:pt x="244964" y="165387"/>
                    </a:cubicBezTo>
                    <a:lnTo>
                      <a:pt x="244964" y="164713"/>
                    </a:lnTo>
                    <a:cubicBezTo>
                      <a:pt x="244964" y="164713"/>
                      <a:pt x="244290" y="164377"/>
                      <a:pt x="243953" y="164040"/>
                    </a:cubicBezTo>
                    <a:lnTo>
                      <a:pt x="243953" y="163366"/>
                    </a:lnTo>
                    <a:cubicBezTo>
                      <a:pt x="243953" y="163366"/>
                      <a:pt x="243448" y="163198"/>
                      <a:pt x="243280" y="163030"/>
                    </a:cubicBezTo>
                    <a:cubicBezTo>
                      <a:pt x="243280" y="162693"/>
                      <a:pt x="243111" y="162356"/>
                      <a:pt x="242943" y="162019"/>
                    </a:cubicBezTo>
                    <a:cubicBezTo>
                      <a:pt x="242606" y="161851"/>
                      <a:pt x="242269" y="161514"/>
                      <a:pt x="241933" y="161346"/>
                    </a:cubicBezTo>
                    <a:lnTo>
                      <a:pt x="241933" y="160672"/>
                    </a:lnTo>
                    <a:cubicBezTo>
                      <a:pt x="241933" y="160672"/>
                      <a:pt x="241091" y="159999"/>
                      <a:pt x="240754" y="159662"/>
                    </a:cubicBezTo>
                    <a:lnTo>
                      <a:pt x="240754" y="158988"/>
                    </a:lnTo>
                    <a:cubicBezTo>
                      <a:pt x="239070" y="156462"/>
                      <a:pt x="236376" y="154610"/>
                      <a:pt x="234187" y="152421"/>
                    </a:cubicBezTo>
                    <a:cubicBezTo>
                      <a:pt x="232672" y="150737"/>
                      <a:pt x="230988" y="149054"/>
                      <a:pt x="229472" y="147370"/>
                    </a:cubicBezTo>
                    <a:lnTo>
                      <a:pt x="228799" y="147370"/>
                    </a:lnTo>
                    <a:cubicBezTo>
                      <a:pt x="228799" y="147370"/>
                      <a:pt x="227957" y="146359"/>
                      <a:pt x="227620" y="145854"/>
                    </a:cubicBezTo>
                    <a:lnTo>
                      <a:pt x="226946" y="145854"/>
                    </a:lnTo>
                    <a:cubicBezTo>
                      <a:pt x="226946" y="145854"/>
                      <a:pt x="226441" y="145181"/>
                      <a:pt x="226273" y="144844"/>
                    </a:cubicBezTo>
                    <a:lnTo>
                      <a:pt x="225599" y="144844"/>
                    </a:lnTo>
                    <a:cubicBezTo>
                      <a:pt x="225599" y="144844"/>
                      <a:pt x="225262" y="144170"/>
                      <a:pt x="224926" y="143834"/>
                    </a:cubicBezTo>
                    <a:lnTo>
                      <a:pt x="224252" y="143834"/>
                    </a:lnTo>
                    <a:cubicBezTo>
                      <a:pt x="224252" y="143834"/>
                      <a:pt x="223916" y="143160"/>
                      <a:pt x="223579" y="142823"/>
                    </a:cubicBezTo>
                    <a:lnTo>
                      <a:pt x="222905" y="142823"/>
                    </a:lnTo>
                    <a:cubicBezTo>
                      <a:pt x="222905" y="142823"/>
                      <a:pt x="222737" y="142486"/>
                      <a:pt x="222568" y="142150"/>
                    </a:cubicBezTo>
                    <a:lnTo>
                      <a:pt x="221895" y="142150"/>
                    </a:lnTo>
                    <a:cubicBezTo>
                      <a:pt x="221895" y="142150"/>
                      <a:pt x="221726" y="141645"/>
                      <a:pt x="221558" y="141476"/>
                    </a:cubicBezTo>
                    <a:lnTo>
                      <a:pt x="220885" y="141476"/>
                    </a:lnTo>
                    <a:cubicBezTo>
                      <a:pt x="220885" y="141476"/>
                      <a:pt x="220716" y="141139"/>
                      <a:pt x="220548" y="140803"/>
                    </a:cubicBezTo>
                    <a:lnTo>
                      <a:pt x="219874" y="140803"/>
                    </a:lnTo>
                    <a:cubicBezTo>
                      <a:pt x="219874" y="140803"/>
                      <a:pt x="219706" y="140297"/>
                      <a:pt x="219537" y="140129"/>
                    </a:cubicBezTo>
                    <a:lnTo>
                      <a:pt x="218864" y="140129"/>
                    </a:lnTo>
                    <a:cubicBezTo>
                      <a:pt x="218864" y="140129"/>
                      <a:pt x="218695" y="139624"/>
                      <a:pt x="218527" y="139456"/>
                    </a:cubicBezTo>
                    <a:cubicBezTo>
                      <a:pt x="218190" y="139456"/>
                      <a:pt x="217685" y="139287"/>
                      <a:pt x="217348" y="139119"/>
                    </a:cubicBezTo>
                    <a:cubicBezTo>
                      <a:pt x="217348" y="138950"/>
                      <a:pt x="217180" y="138782"/>
                      <a:pt x="217012" y="138445"/>
                    </a:cubicBezTo>
                    <a:cubicBezTo>
                      <a:pt x="216338" y="138277"/>
                      <a:pt x="215833" y="138108"/>
                      <a:pt x="215159" y="137772"/>
                    </a:cubicBezTo>
                    <a:lnTo>
                      <a:pt x="215159" y="137435"/>
                    </a:lnTo>
                    <a:lnTo>
                      <a:pt x="214486" y="137435"/>
                    </a:lnTo>
                    <a:lnTo>
                      <a:pt x="214486" y="137098"/>
                    </a:lnTo>
                    <a:lnTo>
                      <a:pt x="213812" y="137098"/>
                    </a:lnTo>
                    <a:lnTo>
                      <a:pt x="213812" y="136761"/>
                    </a:lnTo>
                    <a:lnTo>
                      <a:pt x="213139" y="136761"/>
                    </a:lnTo>
                    <a:lnTo>
                      <a:pt x="213139" y="136425"/>
                    </a:lnTo>
                    <a:cubicBezTo>
                      <a:pt x="213139" y="136425"/>
                      <a:pt x="211960" y="135919"/>
                      <a:pt x="211287" y="135751"/>
                    </a:cubicBezTo>
                    <a:lnTo>
                      <a:pt x="211287" y="135414"/>
                    </a:lnTo>
                    <a:lnTo>
                      <a:pt x="210276" y="135414"/>
                    </a:lnTo>
                    <a:lnTo>
                      <a:pt x="210276" y="135077"/>
                    </a:lnTo>
                    <a:lnTo>
                      <a:pt x="209603" y="135077"/>
                    </a:lnTo>
                    <a:lnTo>
                      <a:pt x="209603" y="134741"/>
                    </a:lnTo>
                    <a:cubicBezTo>
                      <a:pt x="209603" y="134741"/>
                      <a:pt x="208087" y="134572"/>
                      <a:pt x="207414" y="134404"/>
                    </a:cubicBezTo>
                    <a:lnTo>
                      <a:pt x="207414" y="134067"/>
                    </a:lnTo>
                    <a:cubicBezTo>
                      <a:pt x="206235" y="134067"/>
                      <a:pt x="205056" y="134236"/>
                      <a:pt x="204046" y="134404"/>
                    </a:cubicBezTo>
                    <a:lnTo>
                      <a:pt x="204046" y="134741"/>
                    </a:lnTo>
                    <a:lnTo>
                      <a:pt x="203372" y="134741"/>
                    </a:lnTo>
                    <a:lnTo>
                      <a:pt x="203372" y="135077"/>
                    </a:lnTo>
                    <a:lnTo>
                      <a:pt x="202362" y="135077"/>
                    </a:lnTo>
                    <a:cubicBezTo>
                      <a:pt x="202362" y="135077"/>
                      <a:pt x="202194" y="135414"/>
                      <a:pt x="202025" y="135751"/>
                    </a:cubicBezTo>
                    <a:cubicBezTo>
                      <a:pt x="201689" y="135751"/>
                      <a:pt x="201183" y="135919"/>
                      <a:pt x="200847" y="136088"/>
                    </a:cubicBezTo>
                    <a:cubicBezTo>
                      <a:pt x="200847" y="136256"/>
                      <a:pt x="200678" y="136425"/>
                      <a:pt x="200510" y="136761"/>
                    </a:cubicBezTo>
                    <a:cubicBezTo>
                      <a:pt x="198994" y="137603"/>
                      <a:pt x="197311" y="138445"/>
                      <a:pt x="195795" y="139287"/>
                    </a:cubicBezTo>
                    <a:cubicBezTo>
                      <a:pt x="193269" y="140129"/>
                      <a:pt x="189060" y="139624"/>
                      <a:pt x="186029" y="139624"/>
                    </a:cubicBezTo>
                    <a:lnTo>
                      <a:pt x="183503" y="139624"/>
                    </a:lnTo>
                    <a:cubicBezTo>
                      <a:pt x="181987" y="140129"/>
                      <a:pt x="180640" y="140634"/>
                      <a:pt x="179125" y="141139"/>
                    </a:cubicBezTo>
                    <a:cubicBezTo>
                      <a:pt x="179125" y="141308"/>
                      <a:pt x="178956" y="141645"/>
                      <a:pt x="178788" y="141813"/>
                    </a:cubicBezTo>
                    <a:lnTo>
                      <a:pt x="178115" y="141813"/>
                    </a:lnTo>
                    <a:cubicBezTo>
                      <a:pt x="178115" y="141813"/>
                      <a:pt x="177609" y="142486"/>
                      <a:pt x="177441" y="142823"/>
                    </a:cubicBezTo>
                    <a:lnTo>
                      <a:pt x="176767" y="142823"/>
                    </a:lnTo>
                    <a:cubicBezTo>
                      <a:pt x="175757" y="143834"/>
                      <a:pt x="174915" y="144844"/>
                      <a:pt x="173905" y="146023"/>
                    </a:cubicBezTo>
                    <a:cubicBezTo>
                      <a:pt x="171716" y="148043"/>
                      <a:pt x="169527" y="150232"/>
                      <a:pt x="167338" y="152253"/>
                    </a:cubicBezTo>
                    <a:cubicBezTo>
                      <a:pt x="165317" y="154274"/>
                      <a:pt x="163465" y="156799"/>
                      <a:pt x="161108" y="158483"/>
                    </a:cubicBezTo>
                    <a:lnTo>
                      <a:pt x="160434" y="158483"/>
                    </a:lnTo>
                    <a:cubicBezTo>
                      <a:pt x="160434" y="158483"/>
                      <a:pt x="160266" y="158820"/>
                      <a:pt x="160097" y="159157"/>
                    </a:cubicBezTo>
                    <a:cubicBezTo>
                      <a:pt x="159760" y="159157"/>
                      <a:pt x="159424" y="159325"/>
                      <a:pt x="159087" y="159493"/>
                    </a:cubicBezTo>
                    <a:lnTo>
                      <a:pt x="159087" y="159830"/>
                    </a:lnTo>
                    <a:cubicBezTo>
                      <a:pt x="159087" y="159830"/>
                      <a:pt x="158245" y="159999"/>
                      <a:pt x="157908" y="160167"/>
                    </a:cubicBezTo>
                    <a:cubicBezTo>
                      <a:pt x="157908" y="160335"/>
                      <a:pt x="157740" y="160504"/>
                      <a:pt x="157572" y="160841"/>
                    </a:cubicBezTo>
                    <a:lnTo>
                      <a:pt x="156561" y="160841"/>
                    </a:lnTo>
                    <a:lnTo>
                      <a:pt x="156561" y="161177"/>
                    </a:lnTo>
                    <a:cubicBezTo>
                      <a:pt x="156561" y="161177"/>
                      <a:pt x="155719" y="161346"/>
                      <a:pt x="155383" y="161514"/>
                    </a:cubicBezTo>
                    <a:lnTo>
                      <a:pt x="155383" y="161851"/>
                    </a:lnTo>
                    <a:lnTo>
                      <a:pt x="154372" y="161851"/>
                    </a:lnTo>
                    <a:lnTo>
                      <a:pt x="154372" y="162188"/>
                    </a:lnTo>
                    <a:cubicBezTo>
                      <a:pt x="152015" y="163030"/>
                      <a:pt x="148142" y="162524"/>
                      <a:pt x="145279" y="162524"/>
                    </a:cubicBezTo>
                    <a:cubicBezTo>
                      <a:pt x="137028" y="162524"/>
                      <a:pt x="127430" y="162861"/>
                      <a:pt x="123389" y="158820"/>
                    </a:cubicBezTo>
                    <a:cubicBezTo>
                      <a:pt x="123052" y="158652"/>
                      <a:pt x="122716" y="158315"/>
                      <a:pt x="122379" y="158146"/>
                    </a:cubicBezTo>
                    <a:cubicBezTo>
                      <a:pt x="121200" y="156462"/>
                      <a:pt x="120695" y="152590"/>
                      <a:pt x="121369" y="150064"/>
                    </a:cubicBezTo>
                    <a:lnTo>
                      <a:pt x="121369" y="148212"/>
                    </a:lnTo>
                    <a:cubicBezTo>
                      <a:pt x="122379" y="145517"/>
                      <a:pt x="123221" y="142823"/>
                      <a:pt x="124231" y="140129"/>
                    </a:cubicBezTo>
                    <a:lnTo>
                      <a:pt x="124568" y="140129"/>
                    </a:lnTo>
                    <a:cubicBezTo>
                      <a:pt x="124568" y="140129"/>
                      <a:pt x="124736" y="139287"/>
                      <a:pt x="124905" y="138782"/>
                    </a:cubicBezTo>
                    <a:lnTo>
                      <a:pt x="125242" y="138782"/>
                    </a:lnTo>
                    <a:lnTo>
                      <a:pt x="125242" y="137940"/>
                    </a:lnTo>
                    <a:lnTo>
                      <a:pt x="125578" y="137940"/>
                    </a:lnTo>
                    <a:cubicBezTo>
                      <a:pt x="125578" y="137940"/>
                      <a:pt x="125747" y="137098"/>
                      <a:pt x="125915" y="136761"/>
                    </a:cubicBezTo>
                    <a:lnTo>
                      <a:pt x="126252" y="136761"/>
                    </a:lnTo>
                    <a:lnTo>
                      <a:pt x="126252" y="135751"/>
                    </a:lnTo>
                    <a:lnTo>
                      <a:pt x="126588" y="135751"/>
                    </a:lnTo>
                    <a:cubicBezTo>
                      <a:pt x="126588" y="135751"/>
                      <a:pt x="126757" y="134909"/>
                      <a:pt x="126925" y="134572"/>
                    </a:cubicBezTo>
                    <a:lnTo>
                      <a:pt x="127262" y="134572"/>
                    </a:lnTo>
                    <a:lnTo>
                      <a:pt x="127262" y="133899"/>
                    </a:lnTo>
                    <a:lnTo>
                      <a:pt x="127599" y="133899"/>
                    </a:lnTo>
                    <a:lnTo>
                      <a:pt x="127599" y="132889"/>
                    </a:lnTo>
                    <a:lnTo>
                      <a:pt x="127936" y="132889"/>
                    </a:lnTo>
                    <a:cubicBezTo>
                      <a:pt x="127936" y="132889"/>
                      <a:pt x="128104" y="132047"/>
                      <a:pt x="128272" y="131710"/>
                    </a:cubicBezTo>
                    <a:lnTo>
                      <a:pt x="128609" y="131710"/>
                    </a:lnTo>
                    <a:lnTo>
                      <a:pt x="128609" y="130699"/>
                    </a:lnTo>
                    <a:lnTo>
                      <a:pt x="128946" y="130699"/>
                    </a:lnTo>
                    <a:cubicBezTo>
                      <a:pt x="128946" y="130699"/>
                      <a:pt x="129114" y="129858"/>
                      <a:pt x="129283" y="129521"/>
                    </a:cubicBezTo>
                    <a:lnTo>
                      <a:pt x="129619" y="129521"/>
                    </a:lnTo>
                    <a:lnTo>
                      <a:pt x="129619" y="128847"/>
                    </a:lnTo>
                    <a:lnTo>
                      <a:pt x="129956" y="128847"/>
                    </a:lnTo>
                    <a:cubicBezTo>
                      <a:pt x="130293" y="127837"/>
                      <a:pt x="130630" y="126995"/>
                      <a:pt x="130967" y="125985"/>
                    </a:cubicBezTo>
                    <a:lnTo>
                      <a:pt x="131303" y="125985"/>
                    </a:lnTo>
                    <a:lnTo>
                      <a:pt x="131303" y="124974"/>
                    </a:lnTo>
                    <a:lnTo>
                      <a:pt x="131640" y="124974"/>
                    </a:lnTo>
                    <a:cubicBezTo>
                      <a:pt x="131640" y="124974"/>
                      <a:pt x="131809" y="124132"/>
                      <a:pt x="131977" y="123796"/>
                    </a:cubicBezTo>
                    <a:lnTo>
                      <a:pt x="132314" y="123796"/>
                    </a:lnTo>
                    <a:cubicBezTo>
                      <a:pt x="132314" y="123796"/>
                      <a:pt x="132482" y="122785"/>
                      <a:pt x="132650" y="122280"/>
                    </a:cubicBezTo>
                    <a:lnTo>
                      <a:pt x="132987" y="122280"/>
                    </a:lnTo>
                    <a:cubicBezTo>
                      <a:pt x="132987" y="122280"/>
                      <a:pt x="133156" y="121438"/>
                      <a:pt x="133324" y="121102"/>
                    </a:cubicBezTo>
                    <a:lnTo>
                      <a:pt x="133661" y="121102"/>
                    </a:lnTo>
                    <a:lnTo>
                      <a:pt x="133661" y="120091"/>
                    </a:lnTo>
                    <a:lnTo>
                      <a:pt x="133998" y="120091"/>
                    </a:lnTo>
                    <a:cubicBezTo>
                      <a:pt x="133998" y="120091"/>
                      <a:pt x="134166" y="119249"/>
                      <a:pt x="134334" y="118912"/>
                    </a:cubicBezTo>
                    <a:lnTo>
                      <a:pt x="134671" y="118912"/>
                    </a:lnTo>
                    <a:lnTo>
                      <a:pt x="134671" y="118239"/>
                    </a:lnTo>
                    <a:lnTo>
                      <a:pt x="135008" y="118239"/>
                    </a:lnTo>
                    <a:lnTo>
                      <a:pt x="135008" y="117229"/>
                    </a:lnTo>
                    <a:lnTo>
                      <a:pt x="135345" y="117229"/>
                    </a:lnTo>
                    <a:cubicBezTo>
                      <a:pt x="135345" y="117229"/>
                      <a:pt x="135513" y="116387"/>
                      <a:pt x="135681" y="116050"/>
                    </a:cubicBezTo>
                    <a:lnTo>
                      <a:pt x="136018" y="116050"/>
                    </a:lnTo>
                    <a:lnTo>
                      <a:pt x="136018" y="115376"/>
                    </a:lnTo>
                    <a:lnTo>
                      <a:pt x="136355" y="115376"/>
                    </a:lnTo>
                    <a:lnTo>
                      <a:pt x="136355" y="114366"/>
                    </a:lnTo>
                    <a:lnTo>
                      <a:pt x="136692" y="114366"/>
                    </a:lnTo>
                    <a:cubicBezTo>
                      <a:pt x="136692" y="114366"/>
                      <a:pt x="136860" y="113524"/>
                      <a:pt x="137028" y="113187"/>
                    </a:cubicBezTo>
                    <a:lnTo>
                      <a:pt x="137365" y="113187"/>
                    </a:lnTo>
                    <a:lnTo>
                      <a:pt x="137365" y="112514"/>
                    </a:lnTo>
                    <a:lnTo>
                      <a:pt x="137702" y="112514"/>
                    </a:lnTo>
                    <a:lnTo>
                      <a:pt x="137702" y="111504"/>
                    </a:lnTo>
                    <a:lnTo>
                      <a:pt x="138039" y="111504"/>
                    </a:lnTo>
                    <a:cubicBezTo>
                      <a:pt x="138039" y="111504"/>
                      <a:pt x="138207" y="110662"/>
                      <a:pt x="138376" y="110325"/>
                    </a:cubicBezTo>
                    <a:lnTo>
                      <a:pt x="138712" y="110325"/>
                    </a:lnTo>
                    <a:lnTo>
                      <a:pt x="138712" y="109651"/>
                    </a:lnTo>
                    <a:lnTo>
                      <a:pt x="139049" y="109651"/>
                    </a:lnTo>
                    <a:lnTo>
                      <a:pt x="139049" y="108641"/>
                    </a:lnTo>
                    <a:lnTo>
                      <a:pt x="139386" y="108641"/>
                    </a:lnTo>
                    <a:cubicBezTo>
                      <a:pt x="139386" y="108641"/>
                      <a:pt x="139554" y="107799"/>
                      <a:pt x="139723" y="107462"/>
                    </a:cubicBezTo>
                    <a:lnTo>
                      <a:pt x="140059" y="107462"/>
                    </a:lnTo>
                    <a:lnTo>
                      <a:pt x="140059" y="106452"/>
                    </a:lnTo>
                    <a:lnTo>
                      <a:pt x="140396" y="106452"/>
                    </a:lnTo>
                    <a:cubicBezTo>
                      <a:pt x="140396" y="106452"/>
                      <a:pt x="140565" y="105610"/>
                      <a:pt x="140733" y="105273"/>
                    </a:cubicBezTo>
                    <a:lnTo>
                      <a:pt x="141070" y="105273"/>
                    </a:lnTo>
                    <a:lnTo>
                      <a:pt x="141070" y="104600"/>
                    </a:lnTo>
                    <a:lnTo>
                      <a:pt x="141407" y="104600"/>
                    </a:lnTo>
                    <a:lnTo>
                      <a:pt x="141407" y="103589"/>
                    </a:lnTo>
                    <a:lnTo>
                      <a:pt x="141743" y="103589"/>
                    </a:lnTo>
                    <a:cubicBezTo>
                      <a:pt x="141743" y="103589"/>
                      <a:pt x="141912" y="102747"/>
                      <a:pt x="142080" y="102411"/>
                    </a:cubicBezTo>
                    <a:lnTo>
                      <a:pt x="142417" y="102411"/>
                    </a:lnTo>
                    <a:lnTo>
                      <a:pt x="142417" y="101400"/>
                    </a:lnTo>
                    <a:lnTo>
                      <a:pt x="142754" y="101400"/>
                    </a:lnTo>
                    <a:cubicBezTo>
                      <a:pt x="142754" y="101400"/>
                      <a:pt x="142922" y="100558"/>
                      <a:pt x="143090" y="100222"/>
                    </a:cubicBezTo>
                    <a:lnTo>
                      <a:pt x="143427" y="100222"/>
                    </a:lnTo>
                    <a:lnTo>
                      <a:pt x="143427" y="99211"/>
                    </a:lnTo>
                    <a:lnTo>
                      <a:pt x="143764" y="99211"/>
                    </a:lnTo>
                    <a:cubicBezTo>
                      <a:pt x="143764" y="99211"/>
                      <a:pt x="143932" y="98369"/>
                      <a:pt x="144101" y="98033"/>
                    </a:cubicBezTo>
                    <a:lnTo>
                      <a:pt x="144437" y="98033"/>
                    </a:lnTo>
                    <a:lnTo>
                      <a:pt x="144437" y="97022"/>
                    </a:lnTo>
                    <a:lnTo>
                      <a:pt x="144774" y="97022"/>
                    </a:lnTo>
                    <a:cubicBezTo>
                      <a:pt x="144774" y="97022"/>
                      <a:pt x="144943" y="96180"/>
                      <a:pt x="145111" y="95844"/>
                    </a:cubicBezTo>
                    <a:lnTo>
                      <a:pt x="145448" y="95844"/>
                    </a:lnTo>
                    <a:lnTo>
                      <a:pt x="145448" y="94833"/>
                    </a:lnTo>
                    <a:lnTo>
                      <a:pt x="145784" y="94833"/>
                    </a:lnTo>
                    <a:cubicBezTo>
                      <a:pt x="145784" y="94833"/>
                      <a:pt x="145953" y="93991"/>
                      <a:pt x="146121" y="93486"/>
                    </a:cubicBezTo>
                    <a:lnTo>
                      <a:pt x="146458" y="93486"/>
                    </a:lnTo>
                    <a:lnTo>
                      <a:pt x="146458" y="92476"/>
                    </a:lnTo>
                    <a:lnTo>
                      <a:pt x="146795" y="92476"/>
                    </a:lnTo>
                    <a:lnTo>
                      <a:pt x="146795" y="91802"/>
                    </a:lnTo>
                    <a:lnTo>
                      <a:pt x="147132" y="91802"/>
                    </a:lnTo>
                    <a:lnTo>
                      <a:pt x="147132" y="90792"/>
                    </a:lnTo>
                    <a:lnTo>
                      <a:pt x="147468" y="90792"/>
                    </a:lnTo>
                    <a:cubicBezTo>
                      <a:pt x="147468" y="90792"/>
                      <a:pt x="147637" y="89950"/>
                      <a:pt x="147805" y="89613"/>
                    </a:cubicBezTo>
                    <a:lnTo>
                      <a:pt x="148142" y="89613"/>
                    </a:lnTo>
                    <a:lnTo>
                      <a:pt x="148142" y="88603"/>
                    </a:lnTo>
                    <a:lnTo>
                      <a:pt x="148479" y="88603"/>
                    </a:lnTo>
                    <a:cubicBezTo>
                      <a:pt x="148479" y="88603"/>
                      <a:pt x="148647" y="87761"/>
                      <a:pt x="148815" y="87424"/>
                    </a:cubicBezTo>
                    <a:lnTo>
                      <a:pt x="149152" y="87424"/>
                    </a:lnTo>
                    <a:lnTo>
                      <a:pt x="149152" y="86414"/>
                    </a:lnTo>
                    <a:lnTo>
                      <a:pt x="149489" y="86414"/>
                    </a:lnTo>
                    <a:cubicBezTo>
                      <a:pt x="149489" y="86414"/>
                      <a:pt x="149657" y="85572"/>
                      <a:pt x="149826" y="85235"/>
                    </a:cubicBezTo>
                    <a:lnTo>
                      <a:pt x="150163" y="85235"/>
                    </a:lnTo>
                    <a:lnTo>
                      <a:pt x="150163" y="84225"/>
                    </a:lnTo>
                    <a:lnTo>
                      <a:pt x="150499" y="84225"/>
                    </a:lnTo>
                    <a:cubicBezTo>
                      <a:pt x="150499" y="84225"/>
                      <a:pt x="150668" y="83383"/>
                      <a:pt x="150836" y="83046"/>
                    </a:cubicBezTo>
                    <a:lnTo>
                      <a:pt x="151173" y="83046"/>
                    </a:lnTo>
                    <a:lnTo>
                      <a:pt x="151173" y="82373"/>
                    </a:lnTo>
                    <a:lnTo>
                      <a:pt x="151510" y="82373"/>
                    </a:lnTo>
                    <a:lnTo>
                      <a:pt x="151510" y="81699"/>
                    </a:lnTo>
                    <a:lnTo>
                      <a:pt x="151846" y="81699"/>
                    </a:lnTo>
                    <a:lnTo>
                      <a:pt x="151846" y="80689"/>
                    </a:lnTo>
                    <a:lnTo>
                      <a:pt x="152183" y="80689"/>
                    </a:lnTo>
                    <a:cubicBezTo>
                      <a:pt x="152183" y="80689"/>
                      <a:pt x="152520" y="79510"/>
                      <a:pt x="152857" y="78837"/>
                    </a:cubicBezTo>
                    <a:lnTo>
                      <a:pt x="153193" y="78837"/>
                    </a:lnTo>
                    <a:lnTo>
                      <a:pt x="153193" y="78163"/>
                    </a:lnTo>
                    <a:lnTo>
                      <a:pt x="153530" y="78163"/>
                    </a:lnTo>
                    <a:lnTo>
                      <a:pt x="153530" y="77490"/>
                    </a:lnTo>
                    <a:lnTo>
                      <a:pt x="153867" y="77490"/>
                    </a:lnTo>
                    <a:lnTo>
                      <a:pt x="153867" y="76816"/>
                    </a:lnTo>
                    <a:lnTo>
                      <a:pt x="154204" y="76816"/>
                    </a:lnTo>
                    <a:cubicBezTo>
                      <a:pt x="154204" y="76816"/>
                      <a:pt x="154372" y="75974"/>
                      <a:pt x="154541" y="75637"/>
                    </a:cubicBezTo>
                    <a:lnTo>
                      <a:pt x="154877" y="75637"/>
                    </a:lnTo>
                    <a:lnTo>
                      <a:pt x="154877" y="74795"/>
                    </a:lnTo>
                    <a:lnTo>
                      <a:pt x="155214" y="74795"/>
                    </a:lnTo>
                    <a:cubicBezTo>
                      <a:pt x="155214" y="74795"/>
                      <a:pt x="155719" y="73617"/>
                      <a:pt x="155888" y="72943"/>
                    </a:cubicBezTo>
                    <a:lnTo>
                      <a:pt x="156224" y="72943"/>
                    </a:lnTo>
                    <a:lnTo>
                      <a:pt x="156224" y="72270"/>
                    </a:lnTo>
                    <a:lnTo>
                      <a:pt x="156561" y="72270"/>
                    </a:lnTo>
                    <a:lnTo>
                      <a:pt x="156561" y="71596"/>
                    </a:lnTo>
                    <a:lnTo>
                      <a:pt x="156898" y="71596"/>
                    </a:lnTo>
                    <a:lnTo>
                      <a:pt x="156898" y="70923"/>
                    </a:lnTo>
                    <a:lnTo>
                      <a:pt x="157235" y="70923"/>
                    </a:lnTo>
                    <a:lnTo>
                      <a:pt x="157235" y="70249"/>
                    </a:lnTo>
                    <a:lnTo>
                      <a:pt x="157572" y="70249"/>
                    </a:lnTo>
                    <a:cubicBezTo>
                      <a:pt x="157572" y="70249"/>
                      <a:pt x="158077" y="69070"/>
                      <a:pt x="158245" y="68397"/>
                    </a:cubicBezTo>
                    <a:lnTo>
                      <a:pt x="158582" y="68397"/>
                    </a:lnTo>
                    <a:lnTo>
                      <a:pt x="158582" y="67723"/>
                    </a:lnTo>
                    <a:lnTo>
                      <a:pt x="158919" y="67723"/>
                    </a:lnTo>
                    <a:lnTo>
                      <a:pt x="158919" y="67050"/>
                    </a:lnTo>
                    <a:lnTo>
                      <a:pt x="159255" y="67050"/>
                    </a:lnTo>
                    <a:lnTo>
                      <a:pt x="159255" y="66376"/>
                    </a:lnTo>
                    <a:lnTo>
                      <a:pt x="159592" y="66376"/>
                    </a:lnTo>
                    <a:lnTo>
                      <a:pt x="159592" y="65703"/>
                    </a:lnTo>
                    <a:lnTo>
                      <a:pt x="159929" y="65703"/>
                    </a:lnTo>
                    <a:cubicBezTo>
                      <a:pt x="159929" y="65703"/>
                      <a:pt x="160097" y="64861"/>
                      <a:pt x="160266" y="64524"/>
                    </a:cubicBezTo>
                    <a:lnTo>
                      <a:pt x="160602" y="64524"/>
                    </a:lnTo>
                    <a:cubicBezTo>
                      <a:pt x="160602" y="64524"/>
                      <a:pt x="160771" y="63682"/>
                      <a:pt x="160939" y="63345"/>
                    </a:cubicBezTo>
                    <a:lnTo>
                      <a:pt x="161276" y="63345"/>
                    </a:lnTo>
                    <a:cubicBezTo>
                      <a:pt x="161276" y="63345"/>
                      <a:pt x="161444" y="62503"/>
                      <a:pt x="161613" y="62167"/>
                    </a:cubicBezTo>
                    <a:lnTo>
                      <a:pt x="161950" y="62167"/>
                    </a:lnTo>
                    <a:cubicBezTo>
                      <a:pt x="161950" y="62167"/>
                      <a:pt x="162286" y="60819"/>
                      <a:pt x="162623" y="60314"/>
                    </a:cubicBezTo>
                    <a:cubicBezTo>
                      <a:pt x="162791" y="60314"/>
                      <a:pt x="162960" y="60146"/>
                      <a:pt x="163297" y="59978"/>
                    </a:cubicBezTo>
                    <a:cubicBezTo>
                      <a:pt x="163465" y="59304"/>
                      <a:pt x="163633" y="58799"/>
                      <a:pt x="163970" y="58125"/>
                    </a:cubicBezTo>
                    <a:lnTo>
                      <a:pt x="164307" y="58125"/>
                    </a:lnTo>
                    <a:cubicBezTo>
                      <a:pt x="164307" y="58125"/>
                      <a:pt x="164475" y="57283"/>
                      <a:pt x="164644" y="56947"/>
                    </a:cubicBezTo>
                    <a:lnTo>
                      <a:pt x="164981" y="56947"/>
                    </a:lnTo>
                    <a:lnTo>
                      <a:pt x="164981" y="56273"/>
                    </a:lnTo>
                    <a:lnTo>
                      <a:pt x="165317" y="56273"/>
                    </a:lnTo>
                    <a:lnTo>
                      <a:pt x="165317" y="55600"/>
                    </a:lnTo>
                    <a:lnTo>
                      <a:pt x="165654" y="55600"/>
                    </a:lnTo>
                    <a:lnTo>
                      <a:pt x="165654" y="54926"/>
                    </a:lnTo>
                    <a:lnTo>
                      <a:pt x="165991" y="54926"/>
                    </a:lnTo>
                    <a:lnTo>
                      <a:pt x="165991" y="54252"/>
                    </a:lnTo>
                    <a:lnTo>
                      <a:pt x="166328" y="54252"/>
                    </a:lnTo>
                    <a:lnTo>
                      <a:pt x="166328" y="53579"/>
                    </a:lnTo>
                    <a:lnTo>
                      <a:pt x="166664" y="53579"/>
                    </a:lnTo>
                    <a:cubicBezTo>
                      <a:pt x="166664" y="53579"/>
                      <a:pt x="166833" y="52737"/>
                      <a:pt x="167001" y="52400"/>
                    </a:cubicBezTo>
                    <a:cubicBezTo>
                      <a:pt x="167169" y="52400"/>
                      <a:pt x="167338" y="52232"/>
                      <a:pt x="167675" y="52063"/>
                    </a:cubicBezTo>
                    <a:cubicBezTo>
                      <a:pt x="168348" y="50380"/>
                      <a:pt x="169190" y="48696"/>
                      <a:pt x="169864" y="47012"/>
                    </a:cubicBezTo>
                    <a:lnTo>
                      <a:pt x="170200" y="47012"/>
                    </a:lnTo>
                    <a:lnTo>
                      <a:pt x="170200" y="46338"/>
                    </a:lnTo>
                    <a:lnTo>
                      <a:pt x="170537" y="46338"/>
                    </a:lnTo>
                    <a:lnTo>
                      <a:pt x="170537" y="45665"/>
                    </a:lnTo>
                    <a:lnTo>
                      <a:pt x="170874" y="45665"/>
                    </a:lnTo>
                    <a:lnTo>
                      <a:pt x="170874" y="44991"/>
                    </a:lnTo>
                    <a:lnTo>
                      <a:pt x="171211" y="44991"/>
                    </a:lnTo>
                    <a:lnTo>
                      <a:pt x="171211" y="44318"/>
                    </a:lnTo>
                    <a:lnTo>
                      <a:pt x="171548" y="44318"/>
                    </a:lnTo>
                    <a:lnTo>
                      <a:pt x="171548" y="43644"/>
                    </a:lnTo>
                    <a:lnTo>
                      <a:pt x="171884" y="43644"/>
                    </a:lnTo>
                    <a:cubicBezTo>
                      <a:pt x="171884" y="43644"/>
                      <a:pt x="172053" y="42802"/>
                      <a:pt x="172221" y="42465"/>
                    </a:cubicBezTo>
                    <a:lnTo>
                      <a:pt x="172558" y="42465"/>
                    </a:lnTo>
                    <a:cubicBezTo>
                      <a:pt x="172558" y="42465"/>
                      <a:pt x="173063" y="41287"/>
                      <a:pt x="173231" y="40613"/>
                    </a:cubicBezTo>
                    <a:cubicBezTo>
                      <a:pt x="173400" y="40613"/>
                      <a:pt x="173737" y="40445"/>
                      <a:pt x="173905" y="40276"/>
                    </a:cubicBezTo>
                    <a:lnTo>
                      <a:pt x="173905" y="39603"/>
                    </a:lnTo>
                    <a:lnTo>
                      <a:pt x="174242" y="39603"/>
                    </a:lnTo>
                    <a:lnTo>
                      <a:pt x="174242" y="38929"/>
                    </a:lnTo>
                    <a:lnTo>
                      <a:pt x="174579" y="38929"/>
                    </a:lnTo>
                    <a:lnTo>
                      <a:pt x="174579" y="38256"/>
                    </a:lnTo>
                    <a:lnTo>
                      <a:pt x="174915" y="38256"/>
                    </a:lnTo>
                    <a:lnTo>
                      <a:pt x="174915" y="37582"/>
                    </a:lnTo>
                    <a:lnTo>
                      <a:pt x="175252" y="37582"/>
                    </a:lnTo>
                    <a:lnTo>
                      <a:pt x="175252" y="36909"/>
                    </a:lnTo>
                    <a:lnTo>
                      <a:pt x="175589" y="36909"/>
                    </a:lnTo>
                    <a:lnTo>
                      <a:pt x="175589" y="36235"/>
                    </a:lnTo>
                    <a:lnTo>
                      <a:pt x="175925" y="36235"/>
                    </a:lnTo>
                    <a:lnTo>
                      <a:pt x="175925" y="35562"/>
                    </a:lnTo>
                    <a:lnTo>
                      <a:pt x="176262" y="35562"/>
                    </a:lnTo>
                    <a:lnTo>
                      <a:pt x="176262" y="34888"/>
                    </a:lnTo>
                    <a:lnTo>
                      <a:pt x="176599" y="34888"/>
                    </a:lnTo>
                    <a:lnTo>
                      <a:pt x="176599" y="34215"/>
                    </a:lnTo>
                    <a:lnTo>
                      <a:pt x="176936" y="34215"/>
                    </a:lnTo>
                    <a:lnTo>
                      <a:pt x="176936" y="33541"/>
                    </a:lnTo>
                    <a:lnTo>
                      <a:pt x="177273" y="33541"/>
                    </a:lnTo>
                    <a:lnTo>
                      <a:pt x="177273" y="32867"/>
                    </a:lnTo>
                    <a:cubicBezTo>
                      <a:pt x="177273" y="32867"/>
                      <a:pt x="177778" y="32699"/>
                      <a:pt x="177946" y="32531"/>
                    </a:cubicBezTo>
                    <a:cubicBezTo>
                      <a:pt x="178283" y="31520"/>
                      <a:pt x="178620" y="30678"/>
                      <a:pt x="178956" y="29668"/>
                    </a:cubicBezTo>
                    <a:lnTo>
                      <a:pt x="179293" y="29668"/>
                    </a:lnTo>
                    <a:cubicBezTo>
                      <a:pt x="179293" y="29668"/>
                      <a:pt x="179798" y="28489"/>
                      <a:pt x="179967" y="27816"/>
                    </a:cubicBezTo>
                    <a:lnTo>
                      <a:pt x="180304" y="27816"/>
                    </a:lnTo>
                    <a:lnTo>
                      <a:pt x="180304" y="27142"/>
                    </a:lnTo>
                    <a:lnTo>
                      <a:pt x="180640" y="27142"/>
                    </a:lnTo>
                    <a:lnTo>
                      <a:pt x="180640" y="26469"/>
                    </a:lnTo>
                    <a:lnTo>
                      <a:pt x="180977" y="26469"/>
                    </a:lnTo>
                    <a:lnTo>
                      <a:pt x="180977" y="25795"/>
                    </a:lnTo>
                    <a:lnTo>
                      <a:pt x="181314" y="25795"/>
                    </a:lnTo>
                    <a:lnTo>
                      <a:pt x="181314" y="24785"/>
                    </a:lnTo>
                    <a:lnTo>
                      <a:pt x="181651" y="24785"/>
                    </a:lnTo>
                    <a:cubicBezTo>
                      <a:pt x="181651" y="24785"/>
                      <a:pt x="181819" y="23943"/>
                      <a:pt x="181987" y="23606"/>
                    </a:cubicBezTo>
                    <a:lnTo>
                      <a:pt x="182324" y="23606"/>
                    </a:lnTo>
                    <a:lnTo>
                      <a:pt x="182324" y="22596"/>
                    </a:lnTo>
                    <a:lnTo>
                      <a:pt x="182661" y="22596"/>
                    </a:lnTo>
                    <a:lnTo>
                      <a:pt x="182661" y="21922"/>
                    </a:lnTo>
                    <a:lnTo>
                      <a:pt x="182998" y="21922"/>
                    </a:lnTo>
                    <a:cubicBezTo>
                      <a:pt x="183671" y="19397"/>
                      <a:pt x="184513" y="16702"/>
                      <a:pt x="185187" y="14177"/>
                    </a:cubicBezTo>
                    <a:cubicBezTo>
                      <a:pt x="185860" y="12156"/>
                      <a:pt x="184345" y="8957"/>
                      <a:pt x="184008" y="7946"/>
                    </a:cubicBezTo>
                    <a:lnTo>
                      <a:pt x="184008" y="6936"/>
                    </a:lnTo>
                    <a:lnTo>
                      <a:pt x="183671" y="6936"/>
                    </a:lnTo>
                    <a:lnTo>
                      <a:pt x="183671" y="6263"/>
                    </a:lnTo>
                    <a:cubicBezTo>
                      <a:pt x="183671" y="6263"/>
                      <a:pt x="183335" y="6094"/>
                      <a:pt x="182998" y="5926"/>
                    </a:cubicBezTo>
                    <a:cubicBezTo>
                      <a:pt x="182998" y="5589"/>
                      <a:pt x="182829" y="5084"/>
                      <a:pt x="182661" y="4747"/>
                    </a:cubicBezTo>
                    <a:cubicBezTo>
                      <a:pt x="182324" y="4579"/>
                      <a:pt x="181987" y="4242"/>
                      <a:pt x="181651" y="4073"/>
                    </a:cubicBezTo>
                    <a:lnTo>
                      <a:pt x="181651" y="3400"/>
                    </a:lnTo>
                    <a:lnTo>
                      <a:pt x="181314" y="3400"/>
                    </a:lnTo>
                    <a:cubicBezTo>
                      <a:pt x="181314" y="3400"/>
                      <a:pt x="180640" y="2558"/>
                      <a:pt x="180304" y="2221"/>
                    </a:cubicBezTo>
                    <a:lnTo>
                      <a:pt x="179630" y="2221"/>
                    </a:lnTo>
                    <a:cubicBezTo>
                      <a:pt x="179630" y="2221"/>
                      <a:pt x="179293" y="1548"/>
                      <a:pt x="178956" y="1211"/>
                    </a:cubicBezTo>
                    <a:cubicBezTo>
                      <a:pt x="177778" y="369"/>
                      <a:pt x="176094" y="-136"/>
                      <a:pt x="173905" y="32"/>
                    </a:cubicBezTo>
                    <a:lnTo>
                      <a:pt x="173905" y="369"/>
                    </a:lnTo>
                    <a:cubicBezTo>
                      <a:pt x="173905" y="369"/>
                      <a:pt x="172895" y="537"/>
                      <a:pt x="172389" y="706"/>
                    </a:cubicBezTo>
                    <a:cubicBezTo>
                      <a:pt x="171211" y="1716"/>
                      <a:pt x="170032" y="2726"/>
                      <a:pt x="169022" y="3905"/>
                    </a:cubicBezTo>
                    <a:lnTo>
                      <a:pt x="169022" y="4579"/>
                    </a:lnTo>
                    <a:cubicBezTo>
                      <a:pt x="169022" y="4579"/>
                      <a:pt x="168517" y="4747"/>
                      <a:pt x="168348" y="4915"/>
                    </a:cubicBezTo>
                    <a:cubicBezTo>
                      <a:pt x="168348" y="5252"/>
                      <a:pt x="168180" y="5589"/>
                      <a:pt x="168011" y="5926"/>
                    </a:cubicBezTo>
                    <a:lnTo>
                      <a:pt x="167675" y="5926"/>
                    </a:lnTo>
                    <a:cubicBezTo>
                      <a:pt x="167675" y="5926"/>
                      <a:pt x="167169" y="7104"/>
                      <a:pt x="167001" y="7778"/>
                    </a:cubicBezTo>
                    <a:lnTo>
                      <a:pt x="166664" y="7778"/>
                    </a:lnTo>
                    <a:lnTo>
                      <a:pt x="166664" y="8452"/>
                    </a:lnTo>
                    <a:lnTo>
                      <a:pt x="166328" y="8452"/>
                    </a:lnTo>
                    <a:cubicBezTo>
                      <a:pt x="166328" y="8452"/>
                      <a:pt x="165822" y="9630"/>
                      <a:pt x="165654" y="10304"/>
                    </a:cubicBezTo>
                    <a:lnTo>
                      <a:pt x="165317" y="10304"/>
                    </a:lnTo>
                    <a:lnTo>
                      <a:pt x="165317" y="11314"/>
                    </a:lnTo>
                    <a:lnTo>
                      <a:pt x="164981" y="11314"/>
                    </a:lnTo>
                    <a:lnTo>
                      <a:pt x="164981" y="11988"/>
                    </a:lnTo>
                    <a:lnTo>
                      <a:pt x="164644" y="11988"/>
                    </a:lnTo>
                    <a:lnTo>
                      <a:pt x="164644" y="12998"/>
                    </a:lnTo>
                    <a:lnTo>
                      <a:pt x="164307" y="12998"/>
                    </a:lnTo>
                    <a:lnTo>
                      <a:pt x="164307" y="13671"/>
                    </a:lnTo>
                    <a:lnTo>
                      <a:pt x="163970" y="13671"/>
                    </a:lnTo>
                    <a:lnTo>
                      <a:pt x="163970" y="14682"/>
                    </a:lnTo>
                    <a:lnTo>
                      <a:pt x="163633" y="14682"/>
                    </a:lnTo>
                    <a:lnTo>
                      <a:pt x="163633" y="15355"/>
                    </a:lnTo>
                    <a:lnTo>
                      <a:pt x="163297" y="15355"/>
                    </a:lnTo>
                    <a:cubicBezTo>
                      <a:pt x="163128" y="16366"/>
                      <a:pt x="162791" y="17208"/>
                      <a:pt x="162623" y="18218"/>
                    </a:cubicBezTo>
                    <a:lnTo>
                      <a:pt x="162286" y="18218"/>
                    </a:lnTo>
                    <a:lnTo>
                      <a:pt x="162286" y="18891"/>
                    </a:lnTo>
                    <a:lnTo>
                      <a:pt x="161950" y="18891"/>
                    </a:lnTo>
                    <a:lnTo>
                      <a:pt x="161950" y="19902"/>
                    </a:lnTo>
                    <a:lnTo>
                      <a:pt x="161613" y="19902"/>
                    </a:lnTo>
                    <a:cubicBezTo>
                      <a:pt x="161613" y="19902"/>
                      <a:pt x="161444" y="21080"/>
                      <a:pt x="161276" y="21754"/>
                    </a:cubicBezTo>
                    <a:lnTo>
                      <a:pt x="160939" y="21754"/>
                    </a:lnTo>
                    <a:lnTo>
                      <a:pt x="160939" y="22428"/>
                    </a:lnTo>
                    <a:lnTo>
                      <a:pt x="160602" y="22428"/>
                    </a:lnTo>
                    <a:lnTo>
                      <a:pt x="160602" y="23438"/>
                    </a:lnTo>
                    <a:lnTo>
                      <a:pt x="160266" y="23438"/>
                    </a:lnTo>
                    <a:cubicBezTo>
                      <a:pt x="160266" y="23438"/>
                      <a:pt x="160097" y="24617"/>
                      <a:pt x="159929" y="25290"/>
                    </a:cubicBezTo>
                    <a:lnTo>
                      <a:pt x="159592" y="25290"/>
                    </a:lnTo>
                    <a:lnTo>
                      <a:pt x="159592" y="25964"/>
                    </a:lnTo>
                    <a:lnTo>
                      <a:pt x="159255" y="25964"/>
                    </a:lnTo>
                    <a:cubicBezTo>
                      <a:pt x="159087" y="26974"/>
                      <a:pt x="158919" y="27816"/>
                      <a:pt x="158582" y="28826"/>
                    </a:cubicBezTo>
                    <a:lnTo>
                      <a:pt x="158245" y="28826"/>
                    </a:lnTo>
                    <a:lnTo>
                      <a:pt x="158245" y="29500"/>
                    </a:lnTo>
                    <a:lnTo>
                      <a:pt x="157908" y="29500"/>
                    </a:lnTo>
                    <a:lnTo>
                      <a:pt x="157908" y="30510"/>
                    </a:lnTo>
                    <a:lnTo>
                      <a:pt x="157572" y="30510"/>
                    </a:lnTo>
                    <a:lnTo>
                      <a:pt x="157572" y="31184"/>
                    </a:lnTo>
                    <a:lnTo>
                      <a:pt x="157235" y="31184"/>
                    </a:lnTo>
                    <a:cubicBezTo>
                      <a:pt x="157235" y="31184"/>
                      <a:pt x="157066" y="32362"/>
                      <a:pt x="156898" y="33036"/>
                    </a:cubicBezTo>
                    <a:lnTo>
                      <a:pt x="156561" y="33036"/>
                    </a:lnTo>
                    <a:lnTo>
                      <a:pt x="156561" y="33709"/>
                    </a:lnTo>
                    <a:lnTo>
                      <a:pt x="156224" y="33709"/>
                    </a:lnTo>
                    <a:lnTo>
                      <a:pt x="156224" y="34720"/>
                    </a:lnTo>
                    <a:lnTo>
                      <a:pt x="155888" y="34720"/>
                    </a:lnTo>
                    <a:cubicBezTo>
                      <a:pt x="155888" y="34720"/>
                      <a:pt x="155719" y="35730"/>
                      <a:pt x="155551" y="36235"/>
                    </a:cubicBezTo>
                    <a:lnTo>
                      <a:pt x="155214" y="36235"/>
                    </a:lnTo>
                    <a:lnTo>
                      <a:pt x="155214" y="36909"/>
                    </a:lnTo>
                    <a:lnTo>
                      <a:pt x="154877" y="36909"/>
                    </a:lnTo>
                    <a:lnTo>
                      <a:pt x="154877" y="37919"/>
                    </a:lnTo>
                    <a:lnTo>
                      <a:pt x="154541" y="37919"/>
                    </a:lnTo>
                    <a:lnTo>
                      <a:pt x="154541" y="38593"/>
                    </a:lnTo>
                    <a:lnTo>
                      <a:pt x="154204" y="38593"/>
                    </a:lnTo>
                    <a:lnTo>
                      <a:pt x="154204" y="39603"/>
                    </a:lnTo>
                    <a:lnTo>
                      <a:pt x="153867" y="39603"/>
                    </a:lnTo>
                    <a:cubicBezTo>
                      <a:pt x="153867" y="39603"/>
                      <a:pt x="153699" y="40445"/>
                      <a:pt x="153530" y="40782"/>
                    </a:cubicBezTo>
                    <a:lnTo>
                      <a:pt x="153193" y="40782"/>
                    </a:lnTo>
                    <a:lnTo>
                      <a:pt x="153193" y="41792"/>
                    </a:lnTo>
                    <a:lnTo>
                      <a:pt x="152857" y="41792"/>
                    </a:lnTo>
                    <a:lnTo>
                      <a:pt x="152857" y="42465"/>
                    </a:lnTo>
                    <a:lnTo>
                      <a:pt x="152520" y="42465"/>
                    </a:lnTo>
                    <a:lnTo>
                      <a:pt x="152520" y="43476"/>
                    </a:lnTo>
                    <a:lnTo>
                      <a:pt x="152183" y="43476"/>
                    </a:lnTo>
                    <a:cubicBezTo>
                      <a:pt x="152183" y="43476"/>
                      <a:pt x="152015" y="44318"/>
                      <a:pt x="151846" y="44654"/>
                    </a:cubicBezTo>
                    <a:lnTo>
                      <a:pt x="151510" y="44654"/>
                    </a:lnTo>
                    <a:lnTo>
                      <a:pt x="151510" y="45665"/>
                    </a:lnTo>
                    <a:lnTo>
                      <a:pt x="151173" y="45665"/>
                    </a:lnTo>
                    <a:lnTo>
                      <a:pt x="151173" y="46338"/>
                    </a:lnTo>
                    <a:lnTo>
                      <a:pt x="150836" y="46338"/>
                    </a:lnTo>
                    <a:lnTo>
                      <a:pt x="150836" y="47349"/>
                    </a:lnTo>
                    <a:lnTo>
                      <a:pt x="150499" y="47349"/>
                    </a:lnTo>
                    <a:cubicBezTo>
                      <a:pt x="150499" y="47349"/>
                      <a:pt x="150331" y="48191"/>
                      <a:pt x="150163" y="48527"/>
                    </a:cubicBezTo>
                    <a:lnTo>
                      <a:pt x="149826" y="48527"/>
                    </a:lnTo>
                    <a:lnTo>
                      <a:pt x="149826" y="49538"/>
                    </a:lnTo>
                    <a:lnTo>
                      <a:pt x="149489" y="49538"/>
                    </a:lnTo>
                    <a:cubicBezTo>
                      <a:pt x="149489" y="49538"/>
                      <a:pt x="149321" y="50380"/>
                      <a:pt x="149152" y="50716"/>
                    </a:cubicBezTo>
                    <a:lnTo>
                      <a:pt x="148815" y="50716"/>
                    </a:lnTo>
                    <a:lnTo>
                      <a:pt x="148815" y="51727"/>
                    </a:lnTo>
                    <a:lnTo>
                      <a:pt x="148479" y="51727"/>
                    </a:lnTo>
                    <a:lnTo>
                      <a:pt x="148479" y="52400"/>
                    </a:lnTo>
                    <a:lnTo>
                      <a:pt x="148142" y="52400"/>
                    </a:lnTo>
                    <a:lnTo>
                      <a:pt x="148142" y="53410"/>
                    </a:lnTo>
                    <a:lnTo>
                      <a:pt x="147805" y="53410"/>
                    </a:lnTo>
                    <a:cubicBezTo>
                      <a:pt x="147805" y="53410"/>
                      <a:pt x="147637" y="54252"/>
                      <a:pt x="147468" y="54589"/>
                    </a:cubicBezTo>
                    <a:lnTo>
                      <a:pt x="147132" y="54589"/>
                    </a:lnTo>
                    <a:lnTo>
                      <a:pt x="147132" y="55600"/>
                    </a:lnTo>
                    <a:lnTo>
                      <a:pt x="146795" y="55600"/>
                    </a:lnTo>
                    <a:cubicBezTo>
                      <a:pt x="146795" y="55600"/>
                      <a:pt x="146626" y="56441"/>
                      <a:pt x="146458" y="56778"/>
                    </a:cubicBezTo>
                    <a:lnTo>
                      <a:pt x="146121" y="56778"/>
                    </a:lnTo>
                    <a:lnTo>
                      <a:pt x="146121" y="57788"/>
                    </a:lnTo>
                    <a:lnTo>
                      <a:pt x="145784" y="57788"/>
                    </a:lnTo>
                    <a:cubicBezTo>
                      <a:pt x="145784" y="57788"/>
                      <a:pt x="145616" y="58630"/>
                      <a:pt x="145448" y="58967"/>
                    </a:cubicBezTo>
                    <a:lnTo>
                      <a:pt x="145111" y="58967"/>
                    </a:lnTo>
                    <a:lnTo>
                      <a:pt x="145111" y="59978"/>
                    </a:lnTo>
                    <a:lnTo>
                      <a:pt x="144774" y="59978"/>
                    </a:lnTo>
                    <a:cubicBezTo>
                      <a:pt x="144774" y="59978"/>
                      <a:pt x="144606" y="60819"/>
                      <a:pt x="144437" y="61156"/>
                    </a:cubicBezTo>
                    <a:lnTo>
                      <a:pt x="144101" y="61156"/>
                    </a:lnTo>
                    <a:lnTo>
                      <a:pt x="144101" y="62167"/>
                    </a:lnTo>
                    <a:lnTo>
                      <a:pt x="143764" y="62167"/>
                    </a:lnTo>
                    <a:cubicBezTo>
                      <a:pt x="143764" y="62167"/>
                      <a:pt x="143595" y="63008"/>
                      <a:pt x="143427" y="63345"/>
                    </a:cubicBezTo>
                    <a:lnTo>
                      <a:pt x="143090" y="63345"/>
                    </a:lnTo>
                    <a:lnTo>
                      <a:pt x="143090" y="64019"/>
                    </a:lnTo>
                    <a:lnTo>
                      <a:pt x="142754" y="64019"/>
                    </a:lnTo>
                    <a:lnTo>
                      <a:pt x="142754" y="65029"/>
                    </a:lnTo>
                    <a:lnTo>
                      <a:pt x="142417" y="65029"/>
                    </a:lnTo>
                    <a:cubicBezTo>
                      <a:pt x="142417" y="65029"/>
                      <a:pt x="142248" y="65871"/>
                      <a:pt x="142080" y="66208"/>
                    </a:cubicBezTo>
                    <a:lnTo>
                      <a:pt x="141743" y="66208"/>
                    </a:lnTo>
                    <a:lnTo>
                      <a:pt x="141743" y="67218"/>
                    </a:lnTo>
                    <a:lnTo>
                      <a:pt x="141407" y="67218"/>
                    </a:lnTo>
                    <a:cubicBezTo>
                      <a:pt x="141407" y="67218"/>
                      <a:pt x="141238" y="68060"/>
                      <a:pt x="141070" y="68397"/>
                    </a:cubicBezTo>
                    <a:lnTo>
                      <a:pt x="140733" y="68397"/>
                    </a:lnTo>
                    <a:lnTo>
                      <a:pt x="140733" y="69407"/>
                    </a:lnTo>
                    <a:lnTo>
                      <a:pt x="140396" y="69407"/>
                    </a:lnTo>
                    <a:cubicBezTo>
                      <a:pt x="140396" y="69407"/>
                      <a:pt x="140228" y="70249"/>
                      <a:pt x="140059" y="70586"/>
                    </a:cubicBezTo>
                    <a:lnTo>
                      <a:pt x="139723" y="70586"/>
                    </a:lnTo>
                    <a:lnTo>
                      <a:pt x="139723" y="71259"/>
                    </a:lnTo>
                    <a:lnTo>
                      <a:pt x="139386" y="71259"/>
                    </a:lnTo>
                    <a:lnTo>
                      <a:pt x="139386" y="72270"/>
                    </a:lnTo>
                    <a:lnTo>
                      <a:pt x="139049" y="72270"/>
                    </a:lnTo>
                    <a:cubicBezTo>
                      <a:pt x="139049" y="72270"/>
                      <a:pt x="138881" y="73112"/>
                      <a:pt x="138712" y="73617"/>
                    </a:cubicBezTo>
                    <a:lnTo>
                      <a:pt x="138376" y="73617"/>
                    </a:lnTo>
                    <a:lnTo>
                      <a:pt x="138376" y="74627"/>
                    </a:lnTo>
                    <a:lnTo>
                      <a:pt x="138039" y="74627"/>
                    </a:lnTo>
                    <a:cubicBezTo>
                      <a:pt x="138039" y="74627"/>
                      <a:pt x="137870" y="75469"/>
                      <a:pt x="137702" y="75806"/>
                    </a:cubicBezTo>
                    <a:lnTo>
                      <a:pt x="137365" y="75806"/>
                    </a:lnTo>
                    <a:lnTo>
                      <a:pt x="137365" y="76479"/>
                    </a:lnTo>
                    <a:lnTo>
                      <a:pt x="137028" y="76479"/>
                    </a:lnTo>
                    <a:lnTo>
                      <a:pt x="137028" y="77490"/>
                    </a:lnTo>
                    <a:lnTo>
                      <a:pt x="136692" y="77490"/>
                    </a:lnTo>
                    <a:lnTo>
                      <a:pt x="136355" y="78668"/>
                    </a:lnTo>
                    <a:lnTo>
                      <a:pt x="136018" y="78668"/>
                    </a:lnTo>
                    <a:lnTo>
                      <a:pt x="136018" y="79679"/>
                    </a:lnTo>
                    <a:lnTo>
                      <a:pt x="135681" y="79679"/>
                    </a:lnTo>
                    <a:cubicBezTo>
                      <a:pt x="135681" y="79679"/>
                      <a:pt x="135513" y="80521"/>
                      <a:pt x="135345" y="80857"/>
                    </a:cubicBezTo>
                    <a:lnTo>
                      <a:pt x="135008" y="80857"/>
                    </a:lnTo>
                    <a:lnTo>
                      <a:pt x="135008" y="81868"/>
                    </a:lnTo>
                    <a:lnTo>
                      <a:pt x="134671" y="81868"/>
                    </a:lnTo>
                    <a:cubicBezTo>
                      <a:pt x="134671" y="81868"/>
                      <a:pt x="134503" y="82710"/>
                      <a:pt x="134334" y="83215"/>
                    </a:cubicBezTo>
                    <a:lnTo>
                      <a:pt x="133998" y="83215"/>
                    </a:lnTo>
                    <a:lnTo>
                      <a:pt x="133998" y="84225"/>
                    </a:lnTo>
                    <a:lnTo>
                      <a:pt x="133661" y="84225"/>
                    </a:lnTo>
                    <a:cubicBezTo>
                      <a:pt x="133661" y="84225"/>
                      <a:pt x="133492" y="85067"/>
                      <a:pt x="133324" y="85404"/>
                    </a:cubicBezTo>
                    <a:lnTo>
                      <a:pt x="132987" y="85404"/>
                    </a:lnTo>
                    <a:lnTo>
                      <a:pt x="132987" y="86414"/>
                    </a:lnTo>
                    <a:lnTo>
                      <a:pt x="132650" y="86414"/>
                    </a:lnTo>
                    <a:cubicBezTo>
                      <a:pt x="132650" y="86414"/>
                      <a:pt x="132482" y="87256"/>
                      <a:pt x="132314" y="87593"/>
                    </a:cubicBezTo>
                    <a:lnTo>
                      <a:pt x="131977" y="87593"/>
                    </a:lnTo>
                    <a:lnTo>
                      <a:pt x="131977" y="88266"/>
                    </a:lnTo>
                    <a:lnTo>
                      <a:pt x="131640" y="88266"/>
                    </a:lnTo>
                    <a:lnTo>
                      <a:pt x="131640" y="89277"/>
                    </a:lnTo>
                    <a:lnTo>
                      <a:pt x="131303" y="89277"/>
                    </a:lnTo>
                    <a:cubicBezTo>
                      <a:pt x="131303" y="89277"/>
                      <a:pt x="131135" y="90119"/>
                      <a:pt x="130967" y="90455"/>
                    </a:cubicBezTo>
                    <a:lnTo>
                      <a:pt x="130630" y="90455"/>
                    </a:lnTo>
                    <a:lnTo>
                      <a:pt x="130630" y="91466"/>
                    </a:lnTo>
                    <a:lnTo>
                      <a:pt x="130293" y="91466"/>
                    </a:lnTo>
                    <a:cubicBezTo>
                      <a:pt x="130293" y="91466"/>
                      <a:pt x="130125" y="92308"/>
                      <a:pt x="129956" y="92644"/>
                    </a:cubicBezTo>
                    <a:lnTo>
                      <a:pt x="129619" y="92644"/>
                    </a:lnTo>
                    <a:lnTo>
                      <a:pt x="129619" y="93655"/>
                    </a:lnTo>
                    <a:lnTo>
                      <a:pt x="129283" y="93655"/>
                    </a:lnTo>
                    <a:cubicBezTo>
                      <a:pt x="129283" y="93655"/>
                      <a:pt x="129114" y="94497"/>
                      <a:pt x="128946" y="94833"/>
                    </a:cubicBezTo>
                    <a:lnTo>
                      <a:pt x="128609" y="94833"/>
                    </a:lnTo>
                    <a:lnTo>
                      <a:pt x="128609" y="95507"/>
                    </a:lnTo>
                    <a:lnTo>
                      <a:pt x="128272" y="95507"/>
                    </a:lnTo>
                    <a:lnTo>
                      <a:pt x="128272" y="96517"/>
                    </a:lnTo>
                    <a:lnTo>
                      <a:pt x="127936" y="96517"/>
                    </a:lnTo>
                    <a:cubicBezTo>
                      <a:pt x="127936" y="96517"/>
                      <a:pt x="127767" y="97359"/>
                      <a:pt x="127599" y="97696"/>
                    </a:cubicBezTo>
                    <a:lnTo>
                      <a:pt x="127262" y="97696"/>
                    </a:lnTo>
                    <a:lnTo>
                      <a:pt x="127262" y="98706"/>
                    </a:lnTo>
                    <a:lnTo>
                      <a:pt x="126925" y="98706"/>
                    </a:lnTo>
                    <a:cubicBezTo>
                      <a:pt x="126925" y="98706"/>
                      <a:pt x="126757" y="99548"/>
                      <a:pt x="126588" y="99885"/>
                    </a:cubicBezTo>
                    <a:lnTo>
                      <a:pt x="126252" y="99885"/>
                    </a:lnTo>
                    <a:lnTo>
                      <a:pt x="126252" y="100895"/>
                    </a:lnTo>
                    <a:lnTo>
                      <a:pt x="125915" y="100895"/>
                    </a:lnTo>
                    <a:cubicBezTo>
                      <a:pt x="125915" y="100895"/>
                      <a:pt x="125747" y="101737"/>
                      <a:pt x="125578" y="102074"/>
                    </a:cubicBezTo>
                    <a:lnTo>
                      <a:pt x="125242" y="102074"/>
                    </a:lnTo>
                    <a:lnTo>
                      <a:pt x="125242" y="102747"/>
                    </a:lnTo>
                    <a:lnTo>
                      <a:pt x="124905" y="102747"/>
                    </a:lnTo>
                    <a:lnTo>
                      <a:pt x="124905" y="103758"/>
                    </a:lnTo>
                    <a:lnTo>
                      <a:pt x="124568" y="103758"/>
                    </a:lnTo>
                    <a:cubicBezTo>
                      <a:pt x="124568" y="103758"/>
                      <a:pt x="124400" y="104600"/>
                      <a:pt x="124231" y="104937"/>
                    </a:cubicBezTo>
                    <a:lnTo>
                      <a:pt x="123894" y="104937"/>
                    </a:lnTo>
                    <a:lnTo>
                      <a:pt x="123894" y="105610"/>
                    </a:lnTo>
                    <a:lnTo>
                      <a:pt x="123558" y="105610"/>
                    </a:lnTo>
                    <a:lnTo>
                      <a:pt x="123558" y="106620"/>
                    </a:lnTo>
                    <a:lnTo>
                      <a:pt x="123221" y="106620"/>
                    </a:lnTo>
                    <a:cubicBezTo>
                      <a:pt x="123221" y="106620"/>
                      <a:pt x="123052" y="107462"/>
                      <a:pt x="122884" y="107799"/>
                    </a:cubicBezTo>
                    <a:lnTo>
                      <a:pt x="122547" y="107799"/>
                    </a:lnTo>
                    <a:lnTo>
                      <a:pt x="122547" y="108809"/>
                    </a:lnTo>
                    <a:lnTo>
                      <a:pt x="122211" y="108809"/>
                    </a:lnTo>
                    <a:lnTo>
                      <a:pt x="122211" y="109483"/>
                    </a:lnTo>
                    <a:lnTo>
                      <a:pt x="121874" y="109483"/>
                    </a:lnTo>
                    <a:lnTo>
                      <a:pt x="121874" y="110156"/>
                    </a:lnTo>
                    <a:lnTo>
                      <a:pt x="121537" y="110156"/>
                    </a:lnTo>
                    <a:lnTo>
                      <a:pt x="121537" y="110830"/>
                    </a:lnTo>
                    <a:lnTo>
                      <a:pt x="121200" y="110830"/>
                    </a:lnTo>
                    <a:lnTo>
                      <a:pt x="121200" y="111840"/>
                    </a:lnTo>
                    <a:lnTo>
                      <a:pt x="120863" y="111840"/>
                    </a:lnTo>
                    <a:cubicBezTo>
                      <a:pt x="120863" y="111840"/>
                      <a:pt x="120695" y="112682"/>
                      <a:pt x="120527" y="113019"/>
                    </a:cubicBezTo>
                    <a:lnTo>
                      <a:pt x="120190" y="113019"/>
                    </a:lnTo>
                    <a:lnTo>
                      <a:pt x="120190" y="113693"/>
                    </a:lnTo>
                    <a:lnTo>
                      <a:pt x="119853" y="113693"/>
                    </a:lnTo>
                    <a:lnTo>
                      <a:pt x="119853" y="114703"/>
                    </a:lnTo>
                    <a:lnTo>
                      <a:pt x="119516" y="114703"/>
                    </a:lnTo>
                    <a:cubicBezTo>
                      <a:pt x="119516" y="114703"/>
                      <a:pt x="119348" y="115545"/>
                      <a:pt x="119180" y="115882"/>
                    </a:cubicBezTo>
                    <a:lnTo>
                      <a:pt x="118843" y="115882"/>
                    </a:lnTo>
                    <a:lnTo>
                      <a:pt x="118843" y="116892"/>
                    </a:lnTo>
                    <a:lnTo>
                      <a:pt x="118506" y="116892"/>
                    </a:lnTo>
                    <a:lnTo>
                      <a:pt x="118169" y="118071"/>
                    </a:lnTo>
                    <a:lnTo>
                      <a:pt x="117832" y="118071"/>
                    </a:lnTo>
                    <a:lnTo>
                      <a:pt x="117832" y="118744"/>
                    </a:lnTo>
                    <a:lnTo>
                      <a:pt x="117496" y="118744"/>
                    </a:lnTo>
                    <a:lnTo>
                      <a:pt x="117496" y="119754"/>
                    </a:lnTo>
                    <a:lnTo>
                      <a:pt x="117159" y="119754"/>
                    </a:lnTo>
                    <a:cubicBezTo>
                      <a:pt x="117159" y="119754"/>
                      <a:pt x="116991" y="120596"/>
                      <a:pt x="116822" y="120933"/>
                    </a:cubicBezTo>
                    <a:lnTo>
                      <a:pt x="116485" y="120933"/>
                    </a:lnTo>
                    <a:lnTo>
                      <a:pt x="116485" y="121943"/>
                    </a:lnTo>
                    <a:lnTo>
                      <a:pt x="116149" y="121943"/>
                    </a:lnTo>
                    <a:cubicBezTo>
                      <a:pt x="116149" y="121943"/>
                      <a:pt x="115980" y="122785"/>
                      <a:pt x="115812" y="123122"/>
                    </a:cubicBezTo>
                    <a:lnTo>
                      <a:pt x="115475" y="123122"/>
                    </a:lnTo>
                    <a:lnTo>
                      <a:pt x="115475" y="123796"/>
                    </a:lnTo>
                    <a:lnTo>
                      <a:pt x="115138" y="123796"/>
                    </a:lnTo>
                    <a:lnTo>
                      <a:pt x="115138" y="124806"/>
                    </a:lnTo>
                    <a:lnTo>
                      <a:pt x="114802" y="124806"/>
                    </a:lnTo>
                    <a:cubicBezTo>
                      <a:pt x="114802" y="124806"/>
                      <a:pt x="114633" y="125648"/>
                      <a:pt x="114465" y="125985"/>
                    </a:cubicBezTo>
                    <a:lnTo>
                      <a:pt x="114128" y="125985"/>
                    </a:lnTo>
                    <a:lnTo>
                      <a:pt x="114128" y="126658"/>
                    </a:lnTo>
                    <a:lnTo>
                      <a:pt x="113791" y="126658"/>
                    </a:lnTo>
                    <a:lnTo>
                      <a:pt x="113791" y="127669"/>
                    </a:lnTo>
                    <a:lnTo>
                      <a:pt x="113454" y="127669"/>
                    </a:lnTo>
                    <a:cubicBezTo>
                      <a:pt x="113454" y="127669"/>
                      <a:pt x="113286" y="128510"/>
                      <a:pt x="113118" y="128847"/>
                    </a:cubicBezTo>
                    <a:lnTo>
                      <a:pt x="112781" y="128847"/>
                    </a:lnTo>
                    <a:lnTo>
                      <a:pt x="112781" y="129521"/>
                    </a:lnTo>
                    <a:lnTo>
                      <a:pt x="112444" y="129521"/>
                    </a:lnTo>
                    <a:lnTo>
                      <a:pt x="112444" y="130531"/>
                    </a:lnTo>
                    <a:lnTo>
                      <a:pt x="112107" y="130531"/>
                    </a:lnTo>
                    <a:cubicBezTo>
                      <a:pt x="112107" y="130531"/>
                      <a:pt x="111939" y="131373"/>
                      <a:pt x="111771" y="131710"/>
                    </a:cubicBezTo>
                    <a:lnTo>
                      <a:pt x="111434" y="131710"/>
                    </a:lnTo>
                    <a:lnTo>
                      <a:pt x="111434" y="132383"/>
                    </a:lnTo>
                    <a:lnTo>
                      <a:pt x="111097" y="132383"/>
                    </a:lnTo>
                    <a:lnTo>
                      <a:pt x="111097" y="133225"/>
                    </a:lnTo>
                    <a:lnTo>
                      <a:pt x="110760" y="133225"/>
                    </a:lnTo>
                    <a:cubicBezTo>
                      <a:pt x="110760" y="133225"/>
                      <a:pt x="110592" y="134067"/>
                      <a:pt x="110423" y="134572"/>
                    </a:cubicBezTo>
                    <a:lnTo>
                      <a:pt x="110087" y="134572"/>
                    </a:lnTo>
                    <a:cubicBezTo>
                      <a:pt x="109582" y="135751"/>
                      <a:pt x="109245" y="137098"/>
                      <a:pt x="108908" y="138277"/>
                    </a:cubicBezTo>
                    <a:lnTo>
                      <a:pt x="108571" y="138277"/>
                    </a:lnTo>
                    <a:cubicBezTo>
                      <a:pt x="108571" y="138277"/>
                      <a:pt x="108403" y="139119"/>
                      <a:pt x="108235" y="139456"/>
                    </a:cubicBezTo>
                    <a:lnTo>
                      <a:pt x="107898" y="139456"/>
                    </a:lnTo>
                    <a:lnTo>
                      <a:pt x="107898" y="140129"/>
                    </a:lnTo>
                    <a:lnTo>
                      <a:pt x="107561" y="140129"/>
                    </a:lnTo>
                    <a:lnTo>
                      <a:pt x="107561" y="141139"/>
                    </a:lnTo>
                    <a:lnTo>
                      <a:pt x="107224" y="141139"/>
                    </a:lnTo>
                    <a:cubicBezTo>
                      <a:pt x="107224" y="141139"/>
                      <a:pt x="106719" y="142318"/>
                      <a:pt x="106551" y="142992"/>
                    </a:cubicBezTo>
                    <a:lnTo>
                      <a:pt x="106214" y="142992"/>
                    </a:lnTo>
                    <a:lnTo>
                      <a:pt x="106214" y="143665"/>
                    </a:lnTo>
                    <a:lnTo>
                      <a:pt x="105877" y="143665"/>
                    </a:lnTo>
                    <a:lnTo>
                      <a:pt x="105877" y="144676"/>
                    </a:lnTo>
                    <a:lnTo>
                      <a:pt x="105540" y="144676"/>
                    </a:lnTo>
                    <a:cubicBezTo>
                      <a:pt x="105540" y="144676"/>
                      <a:pt x="105035" y="145854"/>
                      <a:pt x="104867" y="146528"/>
                    </a:cubicBezTo>
                    <a:lnTo>
                      <a:pt x="104530" y="146528"/>
                    </a:lnTo>
                    <a:lnTo>
                      <a:pt x="104530" y="147201"/>
                    </a:lnTo>
                    <a:lnTo>
                      <a:pt x="104193" y="147201"/>
                    </a:lnTo>
                    <a:lnTo>
                      <a:pt x="104193" y="147875"/>
                    </a:lnTo>
                    <a:lnTo>
                      <a:pt x="103856" y="147875"/>
                    </a:lnTo>
                    <a:lnTo>
                      <a:pt x="103856" y="148548"/>
                    </a:lnTo>
                    <a:lnTo>
                      <a:pt x="103520" y="148548"/>
                    </a:lnTo>
                    <a:lnTo>
                      <a:pt x="103520" y="149222"/>
                    </a:lnTo>
                    <a:lnTo>
                      <a:pt x="103183" y="149222"/>
                    </a:lnTo>
                    <a:lnTo>
                      <a:pt x="103183" y="149895"/>
                    </a:lnTo>
                    <a:lnTo>
                      <a:pt x="102846" y="149895"/>
                    </a:lnTo>
                    <a:lnTo>
                      <a:pt x="102846" y="150569"/>
                    </a:lnTo>
                    <a:cubicBezTo>
                      <a:pt x="102846" y="150569"/>
                      <a:pt x="102341" y="150737"/>
                      <a:pt x="102173" y="150906"/>
                    </a:cubicBezTo>
                    <a:cubicBezTo>
                      <a:pt x="102173" y="151243"/>
                      <a:pt x="102004" y="151748"/>
                      <a:pt x="101836" y="152084"/>
                    </a:cubicBezTo>
                    <a:cubicBezTo>
                      <a:pt x="101499" y="152253"/>
                      <a:pt x="101162" y="152421"/>
                      <a:pt x="100826" y="152758"/>
                    </a:cubicBezTo>
                    <a:lnTo>
                      <a:pt x="100826" y="153432"/>
                    </a:lnTo>
                    <a:cubicBezTo>
                      <a:pt x="100826" y="153432"/>
                      <a:pt x="99984" y="154105"/>
                      <a:pt x="99647" y="154442"/>
                    </a:cubicBezTo>
                    <a:cubicBezTo>
                      <a:pt x="98973" y="155284"/>
                      <a:pt x="98131" y="156126"/>
                      <a:pt x="97458" y="156968"/>
                    </a:cubicBezTo>
                    <a:lnTo>
                      <a:pt x="96784" y="156968"/>
                    </a:lnTo>
                    <a:cubicBezTo>
                      <a:pt x="96784" y="156968"/>
                      <a:pt x="96616" y="157473"/>
                      <a:pt x="96448" y="157641"/>
                    </a:cubicBezTo>
                    <a:lnTo>
                      <a:pt x="95774" y="157641"/>
                    </a:lnTo>
                    <a:cubicBezTo>
                      <a:pt x="95774" y="157641"/>
                      <a:pt x="95606" y="157978"/>
                      <a:pt x="95437" y="158315"/>
                    </a:cubicBezTo>
                    <a:lnTo>
                      <a:pt x="94764" y="158315"/>
                    </a:lnTo>
                    <a:lnTo>
                      <a:pt x="94764" y="158652"/>
                    </a:lnTo>
                    <a:lnTo>
                      <a:pt x="94090" y="158652"/>
                    </a:lnTo>
                    <a:lnTo>
                      <a:pt x="94090" y="158988"/>
                    </a:lnTo>
                    <a:lnTo>
                      <a:pt x="93080" y="158988"/>
                    </a:lnTo>
                    <a:lnTo>
                      <a:pt x="93080" y="159325"/>
                    </a:lnTo>
                    <a:lnTo>
                      <a:pt x="92406" y="159325"/>
                    </a:lnTo>
                    <a:lnTo>
                      <a:pt x="92406" y="159662"/>
                    </a:lnTo>
                    <a:lnTo>
                      <a:pt x="91228" y="159662"/>
                    </a:lnTo>
                    <a:cubicBezTo>
                      <a:pt x="85671" y="161514"/>
                      <a:pt x="76073" y="159999"/>
                      <a:pt x="72537" y="157810"/>
                    </a:cubicBezTo>
                    <a:cubicBezTo>
                      <a:pt x="72537" y="157641"/>
                      <a:pt x="72368" y="157304"/>
                      <a:pt x="72200" y="157136"/>
                    </a:cubicBezTo>
                    <a:lnTo>
                      <a:pt x="71526" y="157136"/>
                    </a:lnTo>
                    <a:lnTo>
                      <a:pt x="70348" y="155621"/>
                    </a:lnTo>
                    <a:lnTo>
                      <a:pt x="69674" y="155621"/>
                    </a:lnTo>
                    <a:cubicBezTo>
                      <a:pt x="69674" y="155621"/>
                      <a:pt x="68832" y="154610"/>
                      <a:pt x="68495" y="154105"/>
                    </a:cubicBezTo>
                    <a:cubicBezTo>
                      <a:pt x="68327" y="154105"/>
                      <a:pt x="67990" y="153937"/>
                      <a:pt x="67822" y="153768"/>
                    </a:cubicBezTo>
                    <a:lnTo>
                      <a:pt x="67822" y="153095"/>
                    </a:lnTo>
                    <a:cubicBezTo>
                      <a:pt x="66643" y="151916"/>
                      <a:pt x="65296" y="150737"/>
                      <a:pt x="64117" y="149727"/>
                    </a:cubicBezTo>
                    <a:cubicBezTo>
                      <a:pt x="62602" y="148212"/>
                      <a:pt x="61255" y="146528"/>
                      <a:pt x="59739" y="145012"/>
                    </a:cubicBezTo>
                    <a:lnTo>
                      <a:pt x="59066" y="145012"/>
                    </a:lnTo>
                    <a:cubicBezTo>
                      <a:pt x="59066" y="145012"/>
                      <a:pt x="58224" y="144002"/>
                      <a:pt x="57887" y="143497"/>
                    </a:cubicBezTo>
                    <a:lnTo>
                      <a:pt x="57214" y="143497"/>
                    </a:lnTo>
                    <a:cubicBezTo>
                      <a:pt x="57214" y="143497"/>
                      <a:pt x="57045" y="143160"/>
                      <a:pt x="56877" y="142823"/>
                    </a:cubicBezTo>
                    <a:lnTo>
                      <a:pt x="56203" y="142823"/>
                    </a:lnTo>
                    <a:cubicBezTo>
                      <a:pt x="56203" y="142823"/>
                      <a:pt x="56035" y="142318"/>
                      <a:pt x="55867" y="142150"/>
                    </a:cubicBezTo>
                    <a:cubicBezTo>
                      <a:pt x="55530" y="142150"/>
                      <a:pt x="55193" y="141981"/>
                      <a:pt x="54856" y="141813"/>
                    </a:cubicBezTo>
                    <a:lnTo>
                      <a:pt x="54856" y="141476"/>
                    </a:lnTo>
                    <a:cubicBezTo>
                      <a:pt x="54856" y="141476"/>
                      <a:pt x="54014" y="141308"/>
                      <a:pt x="53678" y="141139"/>
                    </a:cubicBezTo>
                    <a:lnTo>
                      <a:pt x="53678" y="140803"/>
                    </a:lnTo>
                    <a:cubicBezTo>
                      <a:pt x="53678" y="140803"/>
                      <a:pt x="52499" y="140297"/>
                      <a:pt x="51825" y="140129"/>
                    </a:cubicBezTo>
                    <a:lnTo>
                      <a:pt x="51825" y="139792"/>
                    </a:lnTo>
                    <a:cubicBezTo>
                      <a:pt x="51825" y="139792"/>
                      <a:pt x="50647" y="139624"/>
                      <a:pt x="49973" y="139456"/>
                    </a:cubicBezTo>
                    <a:lnTo>
                      <a:pt x="49973" y="139119"/>
                    </a:lnTo>
                    <a:lnTo>
                      <a:pt x="48794" y="139119"/>
                    </a:lnTo>
                    <a:lnTo>
                      <a:pt x="48794" y="138782"/>
                    </a:lnTo>
                    <a:cubicBezTo>
                      <a:pt x="47447" y="138445"/>
                      <a:pt x="46100" y="139119"/>
                      <a:pt x="45427" y="139456"/>
                    </a:cubicBezTo>
                    <a:lnTo>
                      <a:pt x="44416" y="139456"/>
                    </a:lnTo>
                    <a:lnTo>
                      <a:pt x="44416" y="139792"/>
                    </a:lnTo>
                    <a:lnTo>
                      <a:pt x="43743" y="139792"/>
                    </a:lnTo>
                    <a:cubicBezTo>
                      <a:pt x="43743" y="139792"/>
                      <a:pt x="43574" y="140297"/>
                      <a:pt x="43406" y="140466"/>
                    </a:cubicBezTo>
                    <a:lnTo>
                      <a:pt x="42733" y="140466"/>
                    </a:lnTo>
                    <a:cubicBezTo>
                      <a:pt x="42733" y="140466"/>
                      <a:pt x="41554" y="141981"/>
                      <a:pt x="40880" y="142655"/>
                    </a:cubicBezTo>
                    <a:cubicBezTo>
                      <a:pt x="40712" y="142655"/>
                      <a:pt x="40543" y="142823"/>
                      <a:pt x="40207" y="142992"/>
                    </a:cubicBezTo>
                    <a:cubicBezTo>
                      <a:pt x="40038" y="143665"/>
                      <a:pt x="39870" y="144170"/>
                      <a:pt x="39533" y="144844"/>
                    </a:cubicBezTo>
                    <a:lnTo>
                      <a:pt x="39196" y="144844"/>
                    </a:lnTo>
                    <a:lnTo>
                      <a:pt x="39196" y="146023"/>
                    </a:lnTo>
                    <a:lnTo>
                      <a:pt x="38860" y="146023"/>
                    </a:lnTo>
                    <a:cubicBezTo>
                      <a:pt x="38354" y="147706"/>
                      <a:pt x="39196" y="149727"/>
                      <a:pt x="39533" y="150737"/>
                    </a:cubicBezTo>
                    <a:lnTo>
                      <a:pt x="39533" y="151916"/>
                    </a:lnTo>
                    <a:lnTo>
                      <a:pt x="39870" y="151916"/>
                    </a:lnTo>
                    <a:cubicBezTo>
                      <a:pt x="39870" y="151916"/>
                      <a:pt x="40038" y="153095"/>
                      <a:pt x="40207" y="153768"/>
                    </a:cubicBezTo>
                    <a:lnTo>
                      <a:pt x="40543" y="153768"/>
                    </a:lnTo>
                    <a:lnTo>
                      <a:pt x="40543" y="154442"/>
                    </a:lnTo>
                    <a:lnTo>
                      <a:pt x="40880" y="154442"/>
                    </a:lnTo>
                    <a:lnTo>
                      <a:pt x="40880" y="155452"/>
                    </a:lnTo>
                    <a:lnTo>
                      <a:pt x="41217" y="155452"/>
                    </a:lnTo>
                    <a:cubicBezTo>
                      <a:pt x="41217" y="155452"/>
                      <a:pt x="41722" y="156631"/>
                      <a:pt x="41891" y="157304"/>
                    </a:cubicBezTo>
                    <a:lnTo>
                      <a:pt x="42227" y="157304"/>
                    </a:lnTo>
                    <a:cubicBezTo>
                      <a:pt x="47616" y="167408"/>
                      <a:pt x="55867" y="173806"/>
                      <a:pt x="66980" y="178184"/>
                    </a:cubicBezTo>
                    <a:cubicBezTo>
                      <a:pt x="71526" y="179868"/>
                      <a:pt x="81293" y="179195"/>
                      <a:pt x="82640" y="183741"/>
                    </a:cubicBezTo>
                    <a:cubicBezTo>
                      <a:pt x="83145" y="184246"/>
                      <a:pt x="83650" y="191487"/>
                      <a:pt x="83313" y="193171"/>
                    </a:cubicBezTo>
                    <a:lnTo>
                      <a:pt x="82977" y="193171"/>
                    </a:lnTo>
                    <a:lnTo>
                      <a:pt x="82977" y="194686"/>
                    </a:lnTo>
                    <a:lnTo>
                      <a:pt x="82640" y="194686"/>
                    </a:lnTo>
                    <a:lnTo>
                      <a:pt x="82640" y="195696"/>
                    </a:lnTo>
                    <a:lnTo>
                      <a:pt x="82303" y="195696"/>
                    </a:lnTo>
                    <a:cubicBezTo>
                      <a:pt x="82303" y="195696"/>
                      <a:pt x="82135" y="196875"/>
                      <a:pt x="81966" y="197549"/>
                    </a:cubicBezTo>
                    <a:lnTo>
                      <a:pt x="81630" y="197549"/>
                    </a:lnTo>
                    <a:lnTo>
                      <a:pt x="81630" y="198559"/>
                    </a:lnTo>
                    <a:lnTo>
                      <a:pt x="81293" y="198559"/>
                    </a:lnTo>
                    <a:cubicBezTo>
                      <a:pt x="81293" y="198559"/>
                      <a:pt x="80956" y="199738"/>
                      <a:pt x="80619" y="200411"/>
                    </a:cubicBezTo>
                    <a:lnTo>
                      <a:pt x="80282" y="200411"/>
                    </a:lnTo>
                    <a:lnTo>
                      <a:pt x="80282" y="201085"/>
                    </a:lnTo>
                    <a:lnTo>
                      <a:pt x="79946" y="201085"/>
                    </a:lnTo>
                    <a:lnTo>
                      <a:pt x="79946" y="201758"/>
                    </a:lnTo>
                    <a:lnTo>
                      <a:pt x="79609" y="201758"/>
                    </a:lnTo>
                    <a:lnTo>
                      <a:pt x="79609" y="202432"/>
                    </a:lnTo>
                    <a:lnTo>
                      <a:pt x="79272" y="202432"/>
                    </a:lnTo>
                    <a:lnTo>
                      <a:pt x="79272" y="203442"/>
                    </a:lnTo>
                    <a:lnTo>
                      <a:pt x="78935" y="203442"/>
                    </a:lnTo>
                    <a:cubicBezTo>
                      <a:pt x="78935" y="203442"/>
                      <a:pt x="78430" y="204621"/>
                      <a:pt x="78262" y="205294"/>
                    </a:cubicBezTo>
                    <a:lnTo>
                      <a:pt x="77925" y="205294"/>
                    </a:lnTo>
                    <a:cubicBezTo>
                      <a:pt x="77925" y="205294"/>
                      <a:pt x="77757" y="206136"/>
                      <a:pt x="77588" y="206473"/>
                    </a:cubicBezTo>
                    <a:cubicBezTo>
                      <a:pt x="77420" y="206473"/>
                      <a:pt x="77251" y="206641"/>
                      <a:pt x="76915" y="206810"/>
                    </a:cubicBezTo>
                    <a:lnTo>
                      <a:pt x="76915" y="207483"/>
                    </a:lnTo>
                    <a:lnTo>
                      <a:pt x="76578" y="207483"/>
                    </a:lnTo>
                    <a:lnTo>
                      <a:pt x="76578" y="208157"/>
                    </a:lnTo>
                    <a:lnTo>
                      <a:pt x="76241" y="208157"/>
                    </a:lnTo>
                    <a:lnTo>
                      <a:pt x="76241" y="208830"/>
                    </a:lnTo>
                    <a:lnTo>
                      <a:pt x="75905" y="208830"/>
                    </a:lnTo>
                    <a:lnTo>
                      <a:pt x="75905" y="209504"/>
                    </a:lnTo>
                    <a:lnTo>
                      <a:pt x="75568" y="209504"/>
                    </a:lnTo>
                    <a:lnTo>
                      <a:pt x="75568" y="210178"/>
                    </a:lnTo>
                    <a:lnTo>
                      <a:pt x="75231" y="210178"/>
                    </a:lnTo>
                    <a:lnTo>
                      <a:pt x="75231" y="210851"/>
                    </a:lnTo>
                    <a:lnTo>
                      <a:pt x="74894" y="210851"/>
                    </a:lnTo>
                    <a:lnTo>
                      <a:pt x="74894" y="211525"/>
                    </a:lnTo>
                    <a:lnTo>
                      <a:pt x="74557" y="211525"/>
                    </a:lnTo>
                    <a:lnTo>
                      <a:pt x="74557" y="212198"/>
                    </a:lnTo>
                    <a:lnTo>
                      <a:pt x="74221" y="212198"/>
                    </a:lnTo>
                    <a:lnTo>
                      <a:pt x="74221" y="212872"/>
                    </a:lnTo>
                    <a:cubicBezTo>
                      <a:pt x="74221" y="212872"/>
                      <a:pt x="73715" y="213040"/>
                      <a:pt x="73547" y="213208"/>
                    </a:cubicBezTo>
                    <a:lnTo>
                      <a:pt x="73547" y="213882"/>
                    </a:lnTo>
                    <a:lnTo>
                      <a:pt x="73210" y="213882"/>
                    </a:lnTo>
                    <a:lnTo>
                      <a:pt x="73210" y="214556"/>
                    </a:lnTo>
                    <a:lnTo>
                      <a:pt x="72874" y="214556"/>
                    </a:lnTo>
                    <a:lnTo>
                      <a:pt x="72874" y="215229"/>
                    </a:lnTo>
                    <a:lnTo>
                      <a:pt x="72537" y="215229"/>
                    </a:lnTo>
                    <a:lnTo>
                      <a:pt x="72537" y="215903"/>
                    </a:lnTo>
                    <a:cubicBezTo>
                      <a:pt x="72537" y="215903"/>
                      <a:pt x="72032" y="216071"/>
                      <a:pt x="71863" y="216239"/>
                    </a:cubicBezTo>
                    <a:lnTo>
                      <a:pt x="71863" y="216913"/>
                    </a:lnTo>
                    <a:lnTo>
                      <a:pt x="71526" y="216913"/>
                    </a:lnTo>
                    <a:lnTo>
                      <a:pt x="71526" y="217586"/>
                    </a:lnTo>
                    <a:lnTo>
                      <a:pt x="71190" y="217586"/>
                    </a:lnTo>
                    <a:lnTo>
                      <a:pt x="71190" y="218260"/>
                    </a:lnTo>
                    <a:lnTo>
                      <a:pt x="70853" y="218260"/>
                    </a:lnTo>
                    <a:lnTo>
                      <a:pt x="70853" y="218934"/>
                    </a:lnTo>
                    <a:cubicBezTo>
                      <a:pt x="70853" y="218934"/>
                      <a:pt x="70516" y="219102"/>
                      <a:pt x="70179" y="219270"/>
                    </a:cubicBezTo>
                    <a:cubicBezTo>
                      <a:pt x="70179" y="219776"/>
                      <a:pt x="70011" y="220112"/>
                      <a:pt x="69843" y="220449"/>
                    </a:cubicBezTo>
                    <a:lnTo>
                      <a:pt x="69506" y="220449"/>
                    </a:lnTo>
                    <a:lnTo>
                      <a:pt x="69506" y="221123"/>
                    </a:lnTo>
                    <a:lnTo>
                      <a:pt x="69169" y="221123"/>
                    </a:lnTo>
                    <a:lnTo>
                      <a:pt x="69169" y="221796"/>
                    </a:lnTo>
                    <a:lnTo>
                      <a:pt x="68832" y="221796"/>
                    </a:lnTo>
                    <a:lnTo>
                      <a:pt x="68832" y="222470"/>
                    </a:lnTo>
                    <a:lnTo>
                      <a:pt x="68495" y="222470"/>
                    </a:lnTo>
                    <a:lnTo>
                      <a:pt x="68495" y="223143"/>
                    </a:lnTo>
                    <a:cubicBezTo>
                      <a:pt x="68495" y="223143"/>
                      <a:pt x="67990" y="223312"/>
                      <a:pt x="67822" y="223480"/>
                    </a:cubicBezTo>
                    <a:cubicBezTo>
                      <a:pt x="67822" y="223817"/>
                      <a:pt x="67654" y="224322"/>
                      <a:pt x="67485" y="224659"/>
                    </a:cubicBezTo>
                    <a:lnTo>
                      <a:pt x="67148" y="224659"/>
                    </a:lnTo>
                    <a:lnTo>
                      <a:pt x="67148" y="225332"/>
                    </a:lnTo>
                    <a:lnTo>
                      <a:pt x="66812" y="225332"/>
                    </a:lnTo>
                    <a:lnTo>
                      <a:pt x="66812" y="226006"/>
                    </a:lnTo>
                    <a:lnTo>
                      <a:pt x="66475" y="226006"/>
                    </a:lnTo>
                    <a:lnTo>
                      <a:pt x="66475" y="226679"/>
                    </a:lnTo>
                    <a:lnTo>
                      <a:pt x="66138" y="226679"/>
                    </a:lnTo>
                    <a:lnTo>
                      <a:pt x="66138" y="227353"/>
                    </a:lnTo>
                    <a:cubicBezTo>
                      <a:pt x="66138" y="227353"/>
                      <a:pt x="65633" y="227521"/>
                      <a:pt x="65465" y="227690"/>
                    </a:cubicBezTo>
                    <a:lnTo>
                      <a:pt x="65465" y="228363"/>
                    </a:lnTo>
                    <a:lnTo>
                      <a:pt x="65128" y="228363"/>
                    </a:lnTo>
                    <a:lnTo>
                      <a:pt x="65128" y="229037"/>
                    </a:lnTo>
                    <a:lnTo>
                      <a:pt x="64791" y="229037"/>
                    </a:lnTo>
                    <a:lnTo>
                      <a:pt x="64791" y="229710"/>
                    </a:lnTo>
                    <a:lnTo>
                      <a:pt x="64454" y="229710"/>
                    </a:lnTo>
                    <a:lnTo>
                      <a:pt x="64454" y="230384"/>
                    </a:lnTo>
                    <a:cubicBezTo>
                      <a:pt x="64454" y="230384"/>
                      <a:pt x="63949" y="230552"/>
                      <a:pt x="63781" y="230721"/>
                    </a:cubicBezTo>
                    <a:lnTo>
                      <a:pt x="63781" y="231394"/>
                    </a:lnTo>
                    <a:lnTo>
                      <a:pt x="63444" y="231394"/>
                    </a:lnTo>
                    <a:lnTo>
                      <a:pt x="63444" y="232068"/>
                    </a:lnTo>
                    <a:lnTo>
                      <a:pt x="63107" y="232068"/>
                    </a:lnTo>
                    <a:lnTo>
                      <a:pt x="63107" y="232741"/>
                    </a:lnTo>
                    <a:lnTo>
                      <a:pt x="62770" y="232741"/>
                    </a:lnTo>
                    <a:lnTo>
                      <a:pt x="62770" y="233415"/>
                    </a:lnTo>
                    <a:lnTo>
                      <a:pt x="62434" y="233415"/>
                    </a:lnTo>
                    <a:lnTo>
                      <a:pt x="62434" y="234088"/>
                    </a:lnTo>
                    <a:lnTo>
                      <a:pt x="62097" y="234088"/>
                    </a:lnTo>
                    <a:cubicBezTo>
                      <a:pt x="62097" y="234088"/>
                      <a:pt x="61928" y="234930"/>
                      <a:pt x="61760" y="235267"/>
                    </a:cubicBezTo>
                    <a:cubicBezTo>
                      <a:pt x="61592" y="235267"/>
                      <a:pt x="61255" y="235435"/>
                      <a:pt x="61086" y="235604"/>
                    </a:cubicBezTo>
                    <a:lnTo>
                      <a:pt x="61086" y="236277"/>
                    </a:lnTo>
                    <a:lnTo>
                      <a:pt x="60750" y="236277"/>
                    </a:lnTo>
                    <a:lnTo>
                      <a:pt x="60750" y="236951"/>
                    </a:lnTo>
                    <a:lnTo>
                      <a:pt x="60413" y="236951"/>
                    </a:lnTo>
                    <a:lnTo>
                      <a:pt x="60413" y="237624"/>
                    </a:lnTo>
                    <a:lnTo>
                      <a:pt x="60076" y="237624"/>
                    </a:lnTo>
                    <a:cubicBezTo>
                      <a:pt x="60076" y="237624"/>
                      <a:pt x="59908" y="238466"/>
                      <a:pt x="59739" y="238803"/>
                    </a:cubicBezTo>
                    <a:cubicBezTo>
                      <a:pt x="59571" y="238803"/>
                      <a:pt x="59234" y="238971"/>
                      <a:pt x="59066" y="239140"/>
                    </a:cubicBezTo>
                    <a:lnTo>
                      <a:pt x="59066" y="239813"/>
                    </a:lnTo>
                    <a:lnTo>
                      <a:pt x="58729" y="239813"/>
                    </a:lnTo>
                    <a:lnTo>
                      <a:pt x="58729" y="240487"/>
                    </a:lnTo>
                    <a:lnTo>
                      <a:pt x="58392" y="240487"/>
                    </a:lnTo>
                    <a:lnTo>
                      <a:pt x="58392" y="241160"/>
                    </a:lnTo>
                    <a:lnTo>
                      <a:pt x="58056" y="241160"/>
                    </a:lnTo>
                    <a:lnTo>
                      <a:pt x="58056" y="241834"/>
                    </a:lnTo>
                    <a:cubicBezTo>
                      <a:pt x="58056" y="241834"/>
                      <a:pt x="57550" y="242002"/>
                      <a:pt x="57382" y="242171"/>
                    </a:cubicBezTo>
                    <a:lnTo>
                      <a:pt x="57382" y="242844"/>
                    </a:lnTo>
                    <a:lnTo>
                      <a:pt x="57045" y="242844"/>
                    </a:lnTo>
                    <a:lnTo>
                      <a:pt x="57045" y="243518"/>
                    </a:lnTo>
                    <a:lnTo>
                      <a:pt x="56709" y="243518"/>
                    </a:lnTo>
                    <a:lnTo>
                      <a:pt x="56709" y="244191"/>
                    </a:lnTo>
                    <a:lnTo>
                      <a:pt x="56372" y="244191"/>
                    </a:lnTo>
                    <a:lnTo>
                      <a:pt x="56372" y="244865"/>
                    </a:lnTo>
                    <a:lnTo>
                      <a:pt x="56035" y="244865"/>
                    </a:lnTo>
                    <a:lnTo>
                      <a:pt x="56035" y="245538"/>
                    </a:lnTo>
                    <a:lnTo>
                      <a:pt x="55698" y="245538"/>
                    </a:lnTo>
                    <a:lnTo>
                      <a:pt x="55698" y="246212"/>
                    </a:lnTo>
                    <a:cubicBezTo>
                      <a:pt x="55698" y="246212"/>
                      <a:pt x="55193" y="246380"/>
                      <a:pt x="55025" y="246549"/>
                    </a:cubicBezTo>
                    <a:cubicBezTo>
                      <a:pt x="54856" y="247222"/>
                      <a:pt x="54688" y="247728"/>
                      <a:pt x="54351" y="248401"/>
                    </a:cubicBezTo>
                    <a:lnTo>
                      <a:pt x="54014" y="248401"/>
                    </a:lnTo>
                    <a:lnTo>
                      <a:pt x="54014" y="249075"/>
                    </a:lnTo>
                    <a:lnTo>
                      <a:pt x="53678" y="249075"/>
                    </a:lnTo>
                    <a:lnTo>
                      <a:pt x="53678" y="249748"/>
                    </a:lnTo>
                    <a:lnTo>
                      <a:pt x="53341" y="249748"/>
                    </a:lnTo>
                    <a:lnTo>
                      <a:pt x="53341" y="250422"/>
                    </a:lnTo>
                    <a:lnTo>
                      <a:pt x="53004" y="250422"/>
                    </a:lnTo>
                    <a:lnTo>
                      <a:pt x="53004" y="251095"/>
                    </a:lnTo>
                    <a:lnTo>
                      <a:pt x="52667" y="251095"/>
                    </a:lnTo>
                    <a:lnTo>
                      <a:pt x="52667" y="251769"/>
                    </a:lnTo>
                    <a:lnTo>
                      <a:pt x="52330" y="251769"/>
                    </a:lnTo>
                    <a:cubicBezTo>
                      <a:pt x="52330" y="251769"/>
                      <a:pt x="52162" y="252611"/>
                      <a:pt x="51994" y="252947"/>
                    </a:cubicBezTo>
                    <a:lnTo>
                      <a:pt x="51657" y="252947"/>
                    </a:lnTo>
                    <a:cubicBezTo>
                      <a:pt x="51657" y="252947"/>
                      <a:pt x="51489" y="253789"/>
                      <a:pt x="51320" y="254126"/>
                    </a:cubicBezTo>
                    <a:lnTo>
                      <a:pt x="50983" y="254126"/>
                    </a:lnTo>
                    <a:cubicBezTo>
                      <a:pt x="50983" y="254126"/>
                      <a:pt x="50478" y="255305"/>
                      <a:pt x="50310" y="255978"/>
                    </a:cubicBezTo>
                    <a:lnTo>
                      <a:pt x="49973" y="255978"/>
                    </a:lnTo>
                    <a:lnTo>
                      <a:pt x="49973" y="256652"/>
                    </a:lnTo>
                    <a:lnTo>
                      <a:pt x="49636" y="256652"/>
                    </a:lnTo>
                    <a:lnTo>
                      <a:pt x="49636" y="257157"/>
                    </a:lnTo>
                    <a:lnTo>
                      <a:pt x="49300" y="257157"/>
                    </a:lnTo>
                    <a:lnTo>
                      <a:pt x="49300" y="257831"/>
                    </a:lnTo>
                    <a:lnTo>
                      <a:pt x="48963" y="257831"/>
                    </a:lnTo>
                    <a:lnTo>
                      <a:pt x="48963" y="258504"/>
                    </a:lnTo>
                    <a:lnTo>
                      <a:pt x="48626" y="258504"/>
                    </a:lnTo>
                    <a:cubicBezTo>
                      <a:pt x="48626" y="258504"/>
                      <a:pt x="48458" y="259346"/>
                      <a:pt x="48289" y="259683"/>
                    </a:cubicBezTo>
                    <a:lnTo>
                      <a:pt x="47952" y="259683"/>
                    </a:lnTo>
                    <a:cubicBezTo>
                      <a:pt x="47952" y="259683"/>
                      <a:pt x="47784" y="260525"/>
                      <a:pt x="47616" y="260862"/>
                    </a:cubicBezTo>
                    <a:lnTo>
                      <a:pt x="47279" y="260862"/>
                    </a:lnTo>
                    <a:cubicBezTo>
                      <a:pt x="47279" y="260862"/>
                      <a:pt x="47111" y="261703"/>
                      <a:pt x="46942" y="262040"/>
                    </a:cubicBezTo>
                    <a:lnTo>
                      <a:pt x="46605" y="262040"/>
                    </a:lnTo>
                    <a:lnTo>
                      <a:pt x="46605" y="262714"/>
                    </a:lnTo>
                    <a:lnTo>
                      <a:pt x="46269" y="262714"/>
                    </a:lnTo>
                    <a:lnTo>
                      <a:pt x="46269" y="263724"/>
                    </a:lnTo>
                    <a:lnTo>
                      <a:pt x="45932" y="263724"/>
                    </a:lnTo>
                    <a:cubicBezTo>
                      <a:pt x="45932" y="263724"/>
                      <a:pt x="45427" y="265071"/>
                      <a:pt x="45258" y="265576"/>
                    </a:cubicBezTo>
                    <a:lnTo>
                      <a:pt x="44921" y="265576"/>
                    </a:lnTo>
                    <a:lnTo>
                      <a:pt x="44921" y="266250"/>
                    </a:lnTo>
                    <a:lnTo>
                      <a:pt x="44585" y="266250"/>
                    </a:lnTo>
                    <a:lnTo>
                      <a:pt x="44585" y="267260"/>
                    </a:lnTo>
                    <a:lnTo>
                      <a:pt x="44248" y="267260"/>
                    </a:lnTo>
                    <a:lnTo>
                      <a:pt x="44248" y="267934"/>
                    </a:lnTo>
                    <a:lnTo>
                      <a:pt x="43911" y="267934"/>
                    </a:lnTo>
                    <a:cubicBezTo>
                      <a:pt x="43911" y="267934"/>
                      <a:pt x="43743" y="268776"/>
                      <a:pt x="43574" y="269112"/>
                    </a:cubicBezTo>
                    <a:lnTo>
                      <a:pt x="43238" y="269112"/>
                    </a:lnTo>
                    <a:lnTo>
                      <a:pt x="43238" y="270123"/>
                    </a:lnTo>
                    <a:lnTo>
                      <a:pt x="42901" y="270123"/>
                    </a:lnTo>
                    <a:lnTo>
                      <a:pt x="42901" y="270796"/>
                    </a:lnTo>
                    <a:lnTo>
                      <a:pt x="42564" y="270796"/>
                    </a:lnTo>
                    <a:lnTo>
                      <a:pt x="42564" y="271807"/>
                    </a:lnTo>
                    <a:lnTo>
                      <a:pt x="42227" y="271807"/>
                    </a:lnTo>
                    <a:lnTo>
                      <a:pt x="42227" y="272480"/>
                    </a:lnTo>
                    <a:lnTo>
                      <a:pt x="41891" y="272480"/>
                    </a:lnTo>
                    <a:lnTo>
                      <a:pt x="41891" y="273490"/>
                    </a:lnTo>
                    <a:lnTo>
                      <a:pt x="41554" y="273490"/>
                    </a:lnTo>
                    <a:lnTo>
                      <a:pt x="41554" y="274164"/>
                    </a:lnTo>
                    <a:lnTo>
                      <a:pt x="41217" y="274164"/>
                    </a:lnTo>
                    <a:lnTo>
                      <a:pt x="41217" y="275174"/>
                    </a:lnTo>
                    <a:lnTo>
                      <a:pt x="40880" y="275174"/>
                    </a:lnTo>
                    <a:lnTo>
                      <a:pt x="40880" y="275848"/>
                    </a:lnTo>
                    <a:lnTo>
                      <a:pt x="40543" y="275848"/>
                    </a:lnTo>
                    <a:cubicBezTo>
                      <a:pt x="40543" y="275848"/>
                      <a:pt x="40375" y="277027"/>
                      <a:pt x="40207" y="277700"/>
                    </a:cubicBezTo>
                    <a:lnTo>
                      <a:pt x="39870" y="277700"/>
                    </a:lnTo>
                    <a:lnTo>
                      <a:pt x="39870" y="278374"/>
                    </a:lnTo>
                    <a:lnTo>
                      <a:pt x="39533" y="278374"/>
                    </a:lnTo>
                    <a:lnTo>
                      <a:pt x="39533" y="279384"/>
                    </a:lnTo>
                    <a:lnTo>
                      <a:pt x="39196" y="279384"/>
                    </a:lnTo>
                    <a:lnTo>
                      <a:pt x="39196" y="280058"/>
                    </a:lnTo>
                    <a:lnTo>
                      <a:pt x="38860" y="280058"/>
                    </a:lnTo>
                    <a:lnTo>
                      <a:pt x="38860" y="281068"/>
                    </a:lnTo>
                    <a:lnTo>
                      <a:pt x="38523" y="281068"/>
                    </a:lnTo>
                    <a:cubicBezTo>
                      <a:pt x="38523" y="281068"/>
                      <a:pt x="38354" y="281910"/>
                      <a:pt x="38186" y="282247"/>
                    </a:cubicBezTo>
                    <a:lnTo>
                      <a:pt x="37849" y="282247"/>
                    </a:lnTo>
                    <a:lnTo>
                      <a:pt x="37849" y="283257"/>
                    </a:lnTo>
                    <a:lnTo>
                      <a:pt x="37513" y="283257"/>
                    </a:lnTo>
                    <a:cubicBezTo>
                      <a:pt x="37513" y="283257"/>
                      <a:pt x="37176" y="284436"/>
                      <a:pt x="36839" y="285109"/>
                    </a:cubicBezTo>
                    <a:lnTo>
                      <a:pt x="36502" y="285109"/>
                    </a:lnTo>
                    <a:lnTo>
                      <a:pt x="36502" y="285783"/>
                    </a:lnTo>
                    <a:lnTo>
                      <a:pt x="36165" y="285783"/>
                    </a:lnTo>
                    <a:lnTo>
                      <a:pt x="36165" y="286456"/>
                    </a:lnTo>
                    <a:lnTo>
                      <a:pt x="35829" y="286456"/>
                    </a:lnTo>
                    <a:lnTo>
                      <a:pt x="35829" y="287130"/>
                    </a:lnTo>
                    <a:lnTo>
                      <a:pt x="35492" y="287130"/>
                    </a:lnTo>
                    <a:cubicBezTo>
                      <a:pt x="35492" y="287130"/>
                      <a:pt x="35323" y="287972"/>
                      <a:pt x="35155" y="288308"/>
                    </a:cubicBezTo>
                    <a:lnTo>
                      <a:pt x="34818" y="288308"/>
                    </a:lnTo>
                    <a:lnTo>
                      <a:pt x="34818" y="289319"/>
                    </a:lnTo>
                    <a:lnTo>
                      <a:pt x="34482" y="289319"/>
                    </a:lnTo>
                    <a:cubicBezTo>
                      <a:pt x="34482" y="289319"/>
                      <a:pt x="34313" y="290161"/>
                      <a:pt x="34145" y="290497"/>
                    </a:cubicBezTo>
                    <a:lnTo>
                      <a:pt x="33808" y="290497"/>
                    </a:lnTo>
                    <a:lnTo>
                      <a:pt x="33808" y="291171"/>
                    </a:lnTo>
                    <a:cubicBezTo>
                      <a:pt x="33808" y="291171"/>
                      <a:pt x="33303" y="291339"/>
                      <a:pt x="33135" y="291508"/>
                    </a:cubicBezTo>
                    <a:cubicBezTo>
                      <a:pt x="33135" y="292013"/>
                      <a:pt x="32966" y="292350"/>
                      <a:pt x="32798" y="292686"/>
                    </a:cubicBezTo>
                    <a:lnTo>
                      <a:pt x="32461" y="292686"/>
                    </a:lnTo>
                    <a:lnTo>
                      <a:pt x="32461" y="293360"/>
                    </a:lnTo>
                    <a:lnTo>
                      <a:pt x="32124" y="293360"/>
                    </a:lnTo>
                    <a:lnTo>
                      <a:pt x="32124" y="294034"/>
                    </a:lnTo>
                    <a:lnTo>
                      <a:pt x="31787" y="294034"/>
                    </a:lnTo>
                    <a:lnTo>
                      <a:pt x="31787" y="294707"/>
                    </a:lnTo>
                    <a:lnTo>
                      <a:pt x="31451" y="294707"/>
                    </a:lnTo>
                    <a:lnTo>
                      <a:pt x="31451" y="295381"/>
                    </a:lnTo>
                    <a:lnTo>
                      <a:pt x="31114" y="295381"/>
                    </a:lnTo>
                    <a:lnTo>
                      <a:pt x="31114" y="296054"/>
                    </a:lnTo>
                    <a:lnTo>
                      <a:pt x="30777" y="296054"/>
                    </a:lnTo>
                    <a:lnTo>
                      <a:pt x="30777" y="296728"/>
                    </a:lnTo>
                    <a:lnTo>
                      <a:pt x="30440" y="296728"/>
                    </a:lnTo>
                    <a:lnTo>
                      <a:pt x="30440" y="297401"/>
                    </a:lnTo>
                    <a:cubicBezTo>
                      <a:pt x="30440" y="297401"/>
                      <a:pt x="30104" y="297570"/>
                      <a:pt x="29767" y="297738"/>
                    </a:cubicBezTo>
                    <a:lnTo>
                      <a:pt x="29767" y="298412"/>
                    </a:lnTo>
                    <a:lnTo>
                      <a:pt x="29430" y="298412"/>
                    </a:lnTo>
                    <a:lnTo>
                      <a:pt x="29430" y="299085"/>
                    </a:lnTo>
                    <a:lnTo>
                      <a:pt x="29093" y="299085"/>
                    </a:lnTo>
                    <a:lnTo>
                      <a:pt x="29093" y="299759"/>
                    </a:lnTo>
                    <a:lnTo>
                      <a:pt x="28756" y="299759"/>
                    </a:lnTo>
                    <a:lnTo>
                      <a:pt x="28756" y="300432"/>
                    </a:lnTo>
                    <a:cubicBezTo>
                      <a:pt x="28756" y="300432"/>
                      <a:pt x="28251" y="300601"/>
                      <a:pt x="28083" y="300769"/>
                    </a:cubicBezTo>
                    <a:lnTo>
                      <a:pt x="28083" y="301443"/>
                    </a:lnTo>
                    <a:lnTo>
                      <a:pt x="27746" y="301443"/>
                    </a:lnTo>
                    <a:lnTo>
                      <a:pt x="27746" y="302116"/>
                    </a:lnTo>
                    <a:lnTo>
                      <a:pt x="27409" y="302116"/>
                    </a:lnTo>
                    <a:cubicBezTo>
                      <a:pt x="27409" y="302116"/>
                      <a:pt x="27241" y="302958"/>
                      <a:pt x="27073" y="303295"/>
                    </a:cubicBezTo>
                    <a:cubicBezTo>
                      <a:pt x="26904" y="303295"/>
                      <a:pt x="26736" y="303463"/>
                      <a:pt x="26399" y="303631"/>
                    </a:cubicBezTo>
                    <a:cubicBezTo>
                      <a:pt x="26231" y="304305"/>
                      <a:pt x="25894" y="304810"/>
                      <a:pt x="25726" y="305484"/>
                    </a:cubicBezTo>
                    <a:cubicBezTo>
                      <a:pt x="25557" y="305484"/>
                      <a:pt x="25220" y="305652"/>
                      <a:pt x="25052" y="305821"/>
                    </a:cubicBezTo>
                    <a:cubicBezTo>
                      <a:pt x="24884" y="306494"/>
                      <a:pt x="24547" y="306999"/>
                      <a:pt x="24378" y="307673"/>
                    </a:cubicBezTo>
                    <a:cubicBezTo>
                      <a:pt x="24210" y="307673"/>
                      <a:pt x="24042" y="307841"/>
                      <a:pt x="23705" y="308010"/>
                    </a:cubicBezTo>
                    <a:lnTo>
                      <a:pt x="23031" y="309862"/>
                    </a:lnTo>
                    <a:cubicBezTo>
                      <a:pt x="23031" y="309862"/>
                      <a:pt x="22695" y="310030"/>
                      <a:pt x="22358" y="310199"/>
                    </a:cubicBezTo>
                    <a:cubicBezTo>
                      <a:pt x="22189" y="310872"/>
                      <a:pt x="22021" y="311377"/>
                      <a:pt x="21684" y="312051"/>
                    </a:cubicBezTo>
                    <a:cubicBezTo>
                      <a:pt x="21516" y="312051"/>
                      <a:pt x="21179" y="312219"/>
                      <a:pt x="21011" y="312388"/>
                    </a:cubicBezTo>
                    <a:lnTo>
                      <a:pt x="21011" y="313061"/>
                    </a:lnTo>
                    <a:lnTo>
                      <a:pt x="20674" y="313061"/>
                    </a:lnTo>
                    <a:lnTo>
                      <a:pt x="20674" y="313735"/>
                    </a:lnTo>
                    <a:lnTo>
                      <a:pt x="20337" y="313735"/>
                    </a:lnTo>
                    <a:lnTo>
                      <a:pt x="20337" y="314408"/>
                    </a:lnTo>
                    <a:lnTo>
                      <a:pt x="20000" y="314408"/>
                    </a:lnTo>
                    <a:lnTo>
                      <a:pt x="20000" y="315082"/>
                    </a:lnTo>
                    <a:cubicBezTo>
                      <a:pt x="20000" y="315082"/>
                      <a:pt x="19664" y="315250"/>
                      <a:pt x="19327" y="315419"/>
                    </a:cubicBezTo>
                    <a:lnTo>
                      <a:pt x="19327" y="316092"/>
                    </a:lnTo>
                    <a:lnTo>
                      <a:pt x="18990" y="316092"/>
                    </a:lnTo>
                    <a:lnTo>
                      <a:pt x="18990" y="316766"/>
                    </a:lnTo>
                    <a:lnTo>
                      <a:pt x="18653" y="316766"/>
                    </a:lnTo>
                    <a:lnTo>
                      <a:pt x="18653" y="317439"/>
                    </a:lnTo>
                    <a:lnTo>
                      <a:pt x="18317" y="317439"/>
                    </a:lnTo>
                    <a:lnTo>
                      <a:pt x="18317" y="318113"/>
                    </a:lnTo>
                    <a:lnTo>
                      <a:pt x="17980" y="318113"/>
                    </a:lnTo>
                    <a:lnTo>
                      <a:pt x="17980" y="318786"/>
                    </a:lnTo>
                    <a:lnTo>
                      <a:pt x="17643" y="318786"/>
                    </a:lnTo>
                    <a:lnTo>
                      <a:pt x="17643" y="319460"/>
                    </a:lnTo>
                    <a:lnTo>
                      <a:pt x="17306" y="319460"/>
                    </a:lnTo>
                    <a:lnTo>
                      <a:pt x="17306" y="320133"/>
                    </a:lnTo>
                    <a:lnTo>
                      <a:pt x="16970" y="320133"/>
                    </a:lnTo>
                    <a:lnTo>
                      <a:pt x="16970" y="320807"/>
                    </a:lnTo>
                    <a:lnTo>
                      <a:pt x="16633" y="320807"/>
                    </a:lnTo>
                    <a:cubicBezTo>
                      <a:pt x="16633" y="320807"/>
                      <a:pt x="16128" y="321986"/>
                      <a:pt x="15959" y="322659"/>
                    </a:cubicBezTo>
                    <a:lnTo>
                      <a:pt x="15622" y="322659"/>
                    </a:lnTo>
                    <a:lnTo>
                      <a:pt x="15622" y="323501"/>
                    </a:lnTo>
                    <a:lnTo>
                      <a:pt x="15286" y="323501"/>
                    </a:lnTo>
                    <a:cubicBezTo>
                      <a:pt x="15286" y="323501"/>
                      <a:pt x="14780" y="324680"/>
                      <a:pt x="14612" y="325353"/>
                    </a:cubicBezTo>
                    <a:lnTo>
                      <a:pt x="14275" y="325353"/>
                    </a:lnTo>
                    <a:lnTo>
                      <a:pt x="14275" y="326027"/>
                    </a:lnTo>
                    <a:lnTo>
                      <a:pt x="13939" y="326027"/>
                    </a:lnTo>
                    <a:lnTo>
                      <a:pt x="13939" y="326700"/>
                    </a:lnTo>
                    <a:lnTo>
                      <a:pt x="13602" y="326700"/>
                    </a:lnTo>
                    <a:cubicBezTo>
                      <a:pt x="13602" y="326700"/>
                      <a:pt x="13433" y="327542"/>
                      <a:pt x="13265" y="327879"/>
                    </a:cubicBezTo>
                    <a:lnTo>
                      <a:pt x="12928" y="327879"/>
                    </a:lnTo>
                    <a:lnTo>
                      <a:pt x="12928" y="328889"/>
                    </a:lnTo>
                    <a:lnTo>
                      <a:pt x="12591" y="328889"/>
                    </a:lnTo>
                    <a:cubicBezTo>
                      <a:pt x="12591" y="328889"/>
                      <a:pt x="12423" y="329731"/>
                      <a:pt x="12255" y="330068"/>
                    </a:cubicBezTo>
                    <a:lnTo>
                      <a:pt x="11918" y="330068"/>
                    </a:lnTo>
                    <a:lnTo>
                      <a:pt x="11918" y="331078"/>
                    </a:lnTo>
                    <a:lnTo>
                      <a:pt x="11581" y="331078"/>
                    </a:lnTo>
                    <a:cubicBezTo>
                      <a:pt x="11581" y="331078"/>
                      <a:pt x="11413" y="331920"/>
                      <a:pt x="11244" y="332257"/>
                    </a:cubicBezTo>
                    <a:lnTo>
                      <a:pt x="10908" y="332257"/>
                    </a:lnTo>
                    <a:lnTo>
                      <a:pt x="10908" y="333267"/>
                    </a:lnTo>
                    <a:lnTo>
                      <a:pt x="10571" y="333267"/>
                    </a:lnTo>
                    <a:lnTo>
                      <a:pt x="10571" y="333941"/>
                    </a:lnTo>
                    <a:lnTo>
                      <a:pt x="10234" y="333941"/>
                    </a:lnTo>
                    <a:lnTo>
                      <a:pt x="10234" y="334951"/>
                    </a:lnTo>
                    <a:lnTo>
                      <a:pt x="9897" y="334951"/>
                    </a:lnTo>
                    <a:cubicBezTo>
                      <a:pt x="9897" y="334951"/>
                      <a:pt x="9729" y="335962"/>
                      <a:pt x="9561" y="336467"/>
                    </a:cubicBezTo>
                    <a:lnTo>
                      <a:pt x="9224" y="336467"/>
                    </a:lnTo>
                    <a:lnTo>
                      <a:pt x="9224" y="337140"/>
                    </a:lnTo>
                    <a:lnTo>
                      <a:pt x="8887" y="337140"/>
                    </a:lnTo>
                    <a:lnTo>
                      <a:pt x="8887" y="338151"/>
                    </a:lnTo>
                    <a:lnTo>
                      <a:pt x="8550" y="338151"/>
                    </a:lnTo>
                    <a:lnTo>
                      <a:pt x="8550" y="338824"/>
                    </a:lnTo>
                    <a:lnTo>
                      <a:pt x="8213" y="338824"/>
                    </a:lnTo>
                    <a:cubicBezTo>
                      <a:pt x="6530" y="344212"/>
                      <a:pt x="4677" y="349601"/>
                      <a:pt x="2825" y="355158"/>
                    </a:cubicBezTo>
                    <a:lnTo>
                      <a:pt x="2825" y="356336"/>
                    </a:lnTo>
                    <a:lnTo>
                      <a:pt x="2488" y="356336"/>
                    </a:lnTo>
                    <a:lnTo>
                      <a:pt x="2488" y="357515"/>
                    </a:lnTo>
                    <a:lnTo>
                      <a:pt x="2152" y="357515"/>
                    </a:lnTo>
                    <a:lnTo>
                      <a:pt x="2152" y="358694"/>
                    </a:lnTo>
                    <a:lnTo>
                      <a:pt x="1815" y="358694"/>
                    </a:lnTo>
                    <a:lnTo>
                      <a:pt x="1815" y="359872"/>
                    </a:lnTo>
                    <a:lnTo>
                      <a:pt x="1478" y="359872"/>
                    </a:lnTo>
                    <a:lnTo>
                      <a:pt x="1478" y="361388"/>
                    </a:lnTo>
                    <a:lnTo>
                      <a:pt x="1141" y="361388"/>
                    </a:lnTo>
                    <a:lnTo>
                      <a:pt x="1141" y="362903"/>
                    </a:lnTo>
                    <a:lnTo>
                      <a:pt x="804" y="362903"/>
                    </a:lnTo>
                    <a:cubicBezTo>
                      <a:pt x="804" y="363914"/>
                      <a:pt x="636" y="365092"/>
                      <a:pt x="468" y="366103"/>
                    </a:cubicBezTo>
                    <a:cubicBezTo>
                      <a:pt x="-374" y="369302"/>
                      <a:pt x="-37" y="371828"/>
                      <a:pt x="1141" y="374522"/>
                    </a:cubicBezTo>
                    <a:lnTo>
                      <a:pt x="1141" y="375532"/>
                    </a:lnTo>
                    <a:lnTo>
                      <a:pt x="1478" y="375532"/>
                    </a:lnTo>
                    <a:cubicBezTo>
                      <a:pt x="1478" y="375532"/>
                      <a:pt x="1815" y="376711"/>
                      <a:pt x="2152" y="377384"/>
                    </a:cubicBezTo>
                    <a:cubicBezTo>
                      <a:pt x="2320" y="377384"/>
                      <a:pt x="2488" y="377553"/>
                      <a:pt x="2825" y="377721"/>
                    </a:cubicBezTo>
                    <a:lnTo>
                      <a:pt x="2825" y="378395"/>
                    </a:lnTo>
                    <a:cubicBezTo>
                      <a:pt x="2825" y="378395"/>
                      <a:pt x="3835" y="379237"/>
                      <a:pt x="4341" y="379573"/>
                    </a:cubicBezTo>
                    <a:cubicBezTo>
                      <a:pt x="4341" y="379742"/>
                      <a:pt x="4509" y="380079"/>
                      <a:pt x="4677" y="380247"/>
                    </a:cubicBezTo>
                    <a:lnTo>
                      <a:pt x="5351" y="380247"/>
                    </a:lnTo>
                    <a:cubicBezTo>
                      <a:pt x="5351" y="380247"/>
                      <a:pt x="5519" y="380584"/>
                      <a:pt x="5688" y="380921"/>
                    </a:cubicBezTo>
                    <a:lnTo>
                      <a:pt x="6698" y="380921"/>
                    </a:lnTo>
                    <a:lnTo>
                      <a:pt x="6698" y="381257"/>
                    </a:lnTo>
                    <a:lnTo>
                      <a:pt x="9224" y="381257"/>
                    </a:lnTo>
                    <a:cubicBezTo>
                      <a:pt x="11413" y="380415"/>
                      <a:pt x="13097" y="378395"/>
                      <a:pt x="14444" y="376879"/>
                    </a:cubicBezTo>
                    <a:cubicBezTo>
                      <a:pt x="14780" y="376542"/>
                      <a:pt x="15286" y="376206"/>
                      <a:pt x="15622" y="375869"/>
                    </a:cubicBezTo>
                    <a:lnTo>
                      <a:pt x="15622" y="375195"/>
                    </a:lnTo>
                    <a:cubicBezTo>
                      <a:pt x="15622" y="375195"/>
                      <a:pt x="16296" y="374859"/>
                      <a:pt x="16633" y="374522"/>
                    </a:cubicBezTo>
                    <a:lnTo>
                      <a:pt x="16633" y="373848"/>
                    </a:lnTo>
                    <a:cubicBezTo>
                      <a:pt x="16633" y="373848"/>
                      <a:pt x="17138" y="373680"/>
                      <a:pt x="17306" y="373512"/>
                    </a:cubicBezTo>
                    <a:cubicBezTo>
                      <a:pt x="17306" y="373175"/>
                      <a:pt x="17475" y="372838"/>
                      <a:pt x="17643" y="372501"/>
                    </a:cubicBezTo>
                    <a:lnTo>
                      <a:pt x="17980" y="372501"/>
                    </a:lnTo>
                    <a:lnTo>
                      <a:pt x="17980" y="371828"/>
                    </a:lnTo>
                    <a:cubicBezTo>
                      <a:pt x="17980" y="371828"/>
                      <a:pt x="18485" y="371659"/>
                      <a:pt x="18653" y="371491"/>
                    </a:cubicBezTo>
                    <a:lnTo>
                      <a:pt x="18653" y="370817"/>
                    </a:lnTo>
                    <a:cubicBezTo>
                      <a:pt x="18653" y="370817"/>
                      <a:pt x="18990" y="370649"/>
                      <a:pt x="19327" y="370481"/>
                    </a:cubicBezTo>
                    <a:cubicBezTo>
                      <a:pt x="19327" y="370144"/>
                      <a:pt x="19495" y="369639"/>
                      <a:pt x="19664" y="369302"/>
                    </a:cubicBezTo>
                    <a:cubicBezTo>
                      <a:pt x="19832" y="369302"/>
                      <a:pt x="20169" y="369134"/>
                      <a:pt x="20337" y="368965"/>
                    </a:cubicBezTo>
                    <a:lnTo>
                      <a:pt x="20337" y="368292"/>
                    </a:lnTo>
                    <a:lnTo>
                      <a:pt x="20674" y="368292"/>
                    </a:lnTo>
                    <a:lnTo>
                      <a:pt x="20674" y="367618"/>
                    </a:lnTo>
                    <a:lnTo>
                      <a:pt x="21011" y="367618"/>
                    </a:lnTo>
                    <a:lnTo>
                      <a:pt x="21011" y="366945"/>
                    </a:lnTo>
                    <a:lnTo>
                      <a:pt x="21347" y="366945"/>
                    </a:lnTo>
                    <a:lnTo>
                      <a:pt x="21347" y="366271"/>
                    </a:lnTo>
                    <a:lnTo>
                      <a:pt x="21684" y="366271"/>
                    </a:lnTo>
                    <a:lnTo>
                      <a:pt x="21684" y="365597"/>
                    </a:lnTo>
                    <a:lnTo>
                      <a:pt x="22021" y="365597"/>
                    </a:lnTo>
                    <a:lnTo>
                      <a:pt x="22021" y="364924"/>
                    </a:lnTo>
                    <a:lnTo>
                      <a:pt x="22358" y="364924"/>
                    </a:lnTo>
                    <a:lnTo>
                      <a:pt x="22358" y="364250"/>
                    </a:lnTo>
                    <a:lnTo>
                      <a:pt x="22695" y="364250"/>
                    </a:lnTo>
                    <a:lnTo>
                      <a:pt x="22695" y="363577"/>
                    </a:lnTo>
                    <a:lnTo>
                      <a:pt x="23031" y="363577"/>
                    </a:lnTo>
                    <a:lnTo>
                      <a:pt x="23031" y="362903"/>
                    </a:lnTo>
                    <a:lnTo>
                      <a:pt x="23368" y="362903"/>
                    </a:lnTo>
                    <a:cubicBezTo>
                      <a:pt x="23368" y="362903"/>
                      <a:pt x="23873" y="361725"/>
                      <a:pt x="24042" y="361051"/>
                    </a:cubicBezTo>
                    <a:lnTo>
                      <a:pt x="24378" y="361051"/>
                    </a:lnTo>
                    <a:lnTo>
                      <a:pt x="24378" y="360041"/>
                    </a:lnTo>
                    <a:lnTo>
                      <a:pt x="24715" y="360041"/>
                    </a:lnTo>
                    <a:cubicBezTo>
                      <a:pt x="24715" y="360041"/>
                      <a:pt x="24884" y="359199"/>
                      <a:pt x="25052" y="358862"/>
                    </a:cubicBezTo>
                    <a:lnTo>
                      <a:pt x="25389" y="358862"/>
                    </a:lnTo>
                    <a:lnTo>
                      <a:pt x="25389" y="357852"/>
                    </a:lnTo>
                    <a:lnTo>
                      <a:pt x="25726" y="357852"/>
                    </a:lnTo>
                    <a:lnTo>
                      <a:pt x="25726" y="357178"/>
                    </a:lnTo>
                    <a:lnTo>
                      <a:pt x="26062" y="357178"/>
                    </a:lnTo>
                    <a:lnTo>
                      <a:pt x="26062" y="356168"/>
                    </a:lnTo>
                    <a:lnTo>
                      <a:pt x="26399" y="356168"/>
                    </a:lnTo>
                    <a:lnTo>
                      <a:pt x="26399" y="355494"/>
                    </a:lnTo>
                    <a:lnTo>
                      <a:pt x="26736" y="355494"/>
                    </a:lnTo>
                    <a:cubicBezTo>
                      <a:pt x="26904" y="354484"/>
                      <a:pt x="27073" y="353642"/>
                      <a:pt x="27409" y="352632"/>
                    </a:cubicBezTo>
                    <a:lnTo>
                      <a:pt x="27746" y="352632"/>
                    </a:lnTo>
                    <a:lnTo>
                      <a:pt x="27746" y="351621"/>
                    </a:lnTo>
                    <a:lnTo>
                      <a:pt x="28083" y="351621"/>
                    </a:lnTo>
                    <a:lnTo>
                      <a:pt x="28083" y="350611"/>
                    </a:lnTo>
                    <a:lnTo>
                      <a:pt x="28420" y="350611"/>
                    </a:lnTo>
                    <a:lnTo>
                      <a:pt x="28420" y="349601"/>
                    </a:lnTo>
                    <a:lnTo>
                      <a:pt x="28756" y="349601"/>
                    </a:lnTo>
                    <a:lnTo>
                      <a:pt x="28756" y="348591"/>
                    </a:lnTo>
                    <a:lnTo>
                      <a:pt x="29093" y="348591"/>
                    </a:lnTo>
                    <a:cubicBezTo>
                      <a:pt x="29262" y="347580"/>
                      <a:pt x="29430" y="346570"/>
                      <a:pt x="29767" y="345391"/>
                    </a:cubicBezTo>
                    <a:lnTo>
                      <a:pt x="30104" y="345391"/>
                    </a:lnTo>
                    <a:cubicBezTo>
                      <a:pt x="30104" y="344549"/>
                      <a:pt x="30272" y="343707"/>
                      <a:pt x="30440" y="342865"/>
                    </a:cubicBezTo>
                    <a:cubicBezTo>
                      <a:pt x="31956" y="338656"/>
                      <a:pt x="32966" y="333604"/>
                      <a:pt x="34482" y="329395"/>
                    </a:cubicBezTo>
                    <a:lnTo>
                      <a:pt x="34482" y="328216"/>
                    </a:lnTo>
                    <a:lnTo>
                      <a:pt x="34818" y="328216"/>
                    </a:lnTo>
                    <a:lnTo>
                      <a:pt x="34818" y="327205"/>
                    </a:lnTo>
                    <a:lnTo>
                      <a:pt x="35155" y="327205"/>
                    </a:lnTo>
                    <a:lnTo>
                      <a:pt x="35155" y="326027"/>
                    </a:lnTo>
                    <a:lnTo>
                      <a:pt x="35492" y="326027"/>
                    </a:lnTo>
                    <a:lnTo>
                      <a:pt x="35492" y="325017"/>
                    </a:lnTo>
                    <a:lnTo>
                      <a:pt x="35829" y="325017"/>
                    </a:lnTo>
                    <a:lnTo>
                      <a:pt x="35829" y="324006"/>
                    </a:lnTo>
                    <a:lnTo>
                      <a:pt x="36165" y="324006"/>
                    </a:lnTo>
                    <a:lnTo>
                      <a:pt x="36165" y="322996"/>
                    </a:lnTo>
                    <a:lnTo>
                      <a:pt x="36502" y="322996"/>
                    </a:lnTo>
                    <a:lnTo>
                      <a:pt x="36502" y="321986"/>
                    </a:lnTo>
                    <a:lnTo>
                      <a:pt x="36839" y="321986"/>
                    </a:lnTo>
                    <a:cubicBezTo>
                      <a:pt x="37007" y="320975"/>
                      <a:pt x="37344" y="319965"/>
                      <a:pt x="37513" y="318955"/>
                    </a:cubicBezTo>
                    <a:lnTo>
                      <a:pt x="37849" y="318955"/>
                    </a:lnTo>
                    <a:lnTo>
                      <a:pt x="37849" y="318281"/>
                    </a:lnTo>
                    <a:lnTo>
                      <a:pt x="38186" y="318281"/>
                    </a:lnTo>
                    <a:cubicBezTo>
                      <a:pt x="38354" y="317271"/>
                      <a:pt x="38523" y="316429"/>
                      <a:pt x="38860" y="315419"/>
                    </a:cubicBezTo>
                    <a:lnTo>
                      <a:pt x="39196" y="315419"/>
                    </a:lnTo>
                    <a:lnTo>
                      <a:pt x="39196" y="314745"/>
                    </a:lnTo>
                    <a:lnTo>
                      <a:pt x="39533" y="314745"/>
                    </a:lnTo>
                    <a:lnTo>
                      <a:pt x="39533" y="313735"/>
                    </a:lnTo>
                    <a:lnTo>
                      <a:pt x="39870" y="313735"/>
                    </a:lnTo>
                    <a:lnTo>
                      <a:pt x="39870" y="313061"/>
                    </a:lnTo>
                    <a:lnTo>
                      <a:pt x="40207" y="313061"/>
                    </a:lnTo>
                    <a:lnTo>
                      <a:pt x="40207" y="312051"/>
                    </a:lnTo>
                    <a:lnTo>
                      <a:pt x="40543" y="312051"/>
                    </a:lnTo>
                    <a:cubicBezTo>
                      <a:pt x="40543" y="312051"/>
                      <a:pt x="40712" y="311209"/>
                      <a:pt x="40880" y="310872"/>
                    </a:cubicBezTo>
                    <a:lnTo>
                      <a:pt x="41217" y="310872"/>
                    </a:lnTo>
                    <a:lnTo>
                      <a:pt x="41217" y="309862"/>
                    </a:lnTo>
                    <a:lnTo>
                      <a:pt x="41554" y="309862"/>
                    </a:lnTo>
                    <a:lnTo>
                      <a:pt x="41554" y="309188"/>
                    </a:lnTo>
                    <a:lnTo>
                      <a:pt x="41891" y="309188"/>
                    </a:lnTo>
                    <a:lnTo>
                      <a:pt x="41891" y="308515"/>
                    </a:lnTo>
                    <a:lnTo>
                      <a:pt x="42227" y="308515"/>
                    </a:lnTo>
                    <a:lnTo>
                      <a:pt x="42227" y="307841"/>
                    </a:lnTo>
                    <a:lnTo>
                      <a:pt x="42564" y="307841"/>
                    </a:lnTo>
                    <a:lnTo>
                      <a:pt x="42564" y="306831"/>
                    </a:lnTo>
                    <a:lnTo>
                      <a:pt x="42901" y="306831"/>
                    </a:lnTo>
                    <a:cubicBezTo>
                      <a:pt x="42901" y="306831"/>
                      <a:pt x="43069" y="305989"/>
                      <a:pt x="43238" y="305652"/>
                    </a:cubicBezTo>
                    <a:lnTo>
                      <a:pt x="43574" y="305652"/>
                    </a:lnTo>
                    <a:lnTo>
                      <a:pt x="43574" y="304979"/>
                    </a:lnTo>
                    <a:lnTo>
                      <a:pt x="43911" y="304979"/>
                    </a:lnTo>
                    <a:lnTo>
                      <a:pt x="43911" y="303968"/>
                    </a:lnTo>
                    <a:lnTo>
                      <a:pt x="44248" y="303968"/>
                    </a:lnTo>
                    <a:cubicBezTo>
                      <a:pt x="44248" y="303968"/>
                      <a:pt x="44753" y="302790"/>
                      <a:pt x="44921" y="302116"/>
                    </a:cubicBezTo>
                    <a:lnTo>
                      <a:pt x="45258" y="302116"/>
                    </a:lnTo>
                    <a:lnTo>
                      <a:pt x="45258" y="301443"/>
                    </a:lnTo>
                    <a:lnTo>
                      <a:pt x="45595" y="301443"/>
                    </a:lnTo>
                    <a:lnTo>
                      <a:pt x="45595" y="300432"/>
                    </a:lnTo>
                    <a:lnTo>
                      <a:pt x="45932" y="300432"/>
                    </a:lnTo>
                    <a:cubicBezTo>
                      <a:pt x="45932" y="300432"/>
                      <a:pt x="46269" y="299254"/>
                      <a:pt x="46605" y="298580"/>
                    </a:cubicBezTo>
                    <a:lnTo>
                      <a:pt x="46942" y="298580"/>
                    </a:lnTo>
                    <a:lnTo>
                      <a:pt x="46942" y="297906"/>
                    </a:lnTo>
                    <a:lnTo>
                      <a:pt x="47279" y="297906"/>
                    </a:lnTo>
                    <a:lnTo>
                      <a:pt x="47279" y="297233"/>
                    </a:lnTo>
                    <a:lnTo>
                      <a:pt x="47616" y="297233"/>
                    </a:lnTo>
                    <a:lnTo>
                      <a:pt x="47616" y="296223"/>
                    </a:lnTo>
                    <a:lnTo>
                      <a:pt x="47952" y="296223"/>
                    </a:lnTo>
                    <a:cubicBezTo>
                      <a:pt x="47952" y="296223"/>
                      <a:pt x="48289" y="295044"/>
                      <a:pt x="48626" y="294370"/>
                    </a:cubicBezTo>
                    <a:lnTo>
                      <a:pt x="48963" y="294370"/>
                    </a:lnTo>
                    <a:lnTo>
                      <a:pt x="48963" y="293697"/>
                    </a:lnTo>
                    <a:lnTo>
                      <a:pt x="49300" y="293697"/>
                    </a:lnTo>
                    <a:lnTo>
                      <a:pt x="49300" y="293023"/>
                    </a:lnTo>
                    <a:lnTo>
                      <a:pt x="49636" y="293023"/>
                    </a:lnTo>
                    <a:lnTo>
                      <a:pt x="49636" y="292350"/>
                    </a:lnTo>
                    <a:lnTo>
                      <a:pt x="49973" y="292350"/>
                    </a:lnTo>
                    <a:cubicBezTo>
                      <a:pt x="49973" y="292350"/>
                      <a:pt x="50142" y="291508"/>
                      <a:pt x="50310" y="291171"/>
                    </a:cubicBezTo>
                    <a:lnTo>
                      <a:pt x="50647" y="291171"/>
                    </a:lnTo>
                    <a:lnTo>
                      <a:pt x="50647" y="290161"/>
                    </a:lnTo>
                    <a:lnTo>
                      <a:pt x="50983" y="290161"/>
                    </a:lnTo>
                    <a:cubicBezTo>
                      <a:pt x="50983" y="290161"/>
                      <a:pt x="51320" y="288982"/>
                      <a:pt x="51657" y="288308"/>
                    </a:cubicBezTo>
                    <a:lnTo>
                      <a:pt x="51994" y="288308"/>
                    </a:lnTo>
                    <a:lnTo>
                      <a:pt x="51994" y="287635"/>
                    </a:lnTo>
                    <a:lnTo>
                      <a:pt x="52330" y="287635"/>
                    </a:lnTo>
                    <a:lnTo>
                      <a:pt x="52330" y="286961"/>
                    </a:lnTo>
                    <a:lnTo>
                      <a:pt x="52667" y="286961"/>
                    </a:lnTo>
                    <a:cubicBezTo>
                      <a:pt x="52667" y="286961"/>
                      <a:pt x="52836" y="286119"/>
                      <a:pt x="53004" y="285783"/>
                    </a:cubicBezTo>
                    <a:lnTo>
                      <a:pt x="53341" y="285783"/>
                    </a:lnTo>
                    <a:lnTo>
                      <a:pt x="53341" y="284772"/>
                    </a:lnTo>
                    <a:lnTo>
                      <a:pt x="53678" y="284772"/>
                    </a:lnTo>
                    <a:lnTo>
                      <a:pt x="53678" y="284099"/>
                    </a:lnTo>
                    <a:lnTo>
                      <a:pt x="54014" y="284099"/>
                    </a:lnTo>
                    <a:lnTo>
                      <a:pt x="54014" y="283425"/>
                    </a:lnTo>
                    <a:lnTo>
                      <a:pt x="54351" y="283425"/>
                    </a:lnTo>
                    <a:lnTo>
                      <a:pt x="54351" y="282752"/>
                    </a:lnTo>
                    <a:lnTo>
                      <a:pt x="54688" y="282752"/>
                    </a:lnTo>
                    <a:lnTo>
                      <a:pt x="54688" y="282078"/>
                    </a:lnTo>
                    <a:lnTo>
                      <a:pt x="55025" y="282078"/>
                    </a:lnTo>
                    <a:lnTo>
                      <a:pt x="55025" y="281405"/>
                    </a:lnTo>
                    <a:lnTo>
                      <a:pt x="55361" y="281405"/>
                    </a:lnTo>
                    <a:lnTo>
                      <a:pt x="55361" y="280731"/>
                    </a:lnTo>
                    <a:lnTo>
                      <a:pt x="55698" y="280731"/>
                    </a:lnTo>
                    <a:lnTo>
                      <a:pt x="55698" y="280058"/>
                    </a:lnTo>
                    <a:lnTo>
                      <a:pt x="56035" y="280058"/>
                    </a:lnTo>
                    <a:lnTo>
                      <a:pt x="56035" y="279384"/>
                    </a:lnTo>
                    <a:lnTo>
                      <a:pt x="56372" y="279384"/>
                    </a:lnTo>
                    <a:cubicBezTo>
                      <a:pt x="56372" y="279384"/>
                      <a:pt x="56709" y="278205"/>
                      <a:pt x="57045" y="277532"/>
                    </a:cubicBezTo>
                    <a:lnTo>
                      <a:pt x="57382" y="277532"/>
                    </a:lnTo>
                    <a:lnTo>
                      <a:pt x="57382" y="276521"/>
                    </a:lnTo>
                    <a:lnTo>
                      <a:pt x="57719" y="276521"/>
                    </a:lnTo>
                    <a:cubicBezTo>
                      <a:pt x="57719" y="276521"/>
                      <a:pt x="58224" y="275343"/>
                      <a:pt x="58392" y="274669"/>
                    </a:cubicBezTo>
                    <a:lnTo>
                      <a:pt x="58729" y="274669"/>
                    </a:lnTo>
                    <a:lnTo>
                      <a:pt x="58729" y="273996"/>
                    </a:lnTo>
                    <a:lnTo>
                      <a:pt x="59066" y="273996"/>
                    </a:lnTo>
                    <a:lnTo>
                      <a:pt x="59066" y="273322"/>
                    </a:lnTo>
                    <a:lnTo>
                      <a:pt x="59403" y="273322"/>
                    </a:lnTo>
                    <a:lnTo>
                      <a:pt x="59403" y="272649"/>
                    </a:lnTo>
                    <a:lnTo>
                      <a:pt x="59739" y="272649"/>
                    </a:lnTo>
                    <a:lnTo>
                      <a:pt x="59739" y="271975"/>
                    </a:lnTo>
                    <a:lnTo>
                      <a:pt x="60076" y="271975"/>
                    </a:lnTo>
                    <a:lnTo>
                      <a:pt x="60076" y="271301"/>
                    </a:lnTo>
                    <a:lnTo>
                      <a:pt x="60413" y="271301"/>
                    </a:lnTo>
                    <a:lnTo>
                      <a:pt x="60413" y="270628"/>
                    </a:lnTo>
                    <a:lnTo>
                      <a:pt x="60750" y="270628"/>
                    </a:lnTo>
                    <a:lnTo>
                      <a:pt x="60750" y="269954"/>
                    </a:lnTo>
                    <a:cubicBezTo>
                      <a:pt x="60750" y="269954"/>
                      <a:pt x="61086" y="269786"/>
                      <a:pt x="61423" y="269618"/>
                    </a:cubicBezTo>
                    <a:lnTo>
                      <a:pt x="61423" y="268944"/>
                    </a:lnTo>
                    <a:lnTo>
                      <a:pt x="61760" y="268944"/>
                    </a:lnTo>
                    <a:lnTo>
                      <a:pt x="61760" y="268271"/>
                    </a:lnTo>
                    <a:lnTo>
                      <a:pt x="62097" y="268271"/>
                    </a:lnTo>
                    <a:lnTo>
                      <a:pt x="62097" y="267597"/>
                    </a:lnTo>
                    <a:lnTo>
                      <a:pt x="62434" y="267597"/>
                    </a:lnTo>
                    <a:lnTo>
                      <a:pt x="62434" y="266923"/>
                    </a:lnTo>
                    <a:lnTo>
                      <a:pt x="62770" y="266923"/>
                    </a:lnTo>
                    <a:lnTo>
                      <a:pt x="62770" y="266250"/>
                    </a:lnTo>
                    <a:lnTo>
                      <a:pt x="63107" y="266250"/>
                    </a:lnTo>
                    <a:lnTo>
                      <a:pt x="63107" y="265576"/>
                    </a:lnTo>
                    <a:lnTo>
                      <a:pt x="63444" y="265576"/>
                    </a:lnTo>
                    <a:lnTo>
                      <a:pt x="63444" y="264903"/>
                    </a:lnTo>
                    <a:lnTo>
                      <a:pt x="63781" y="264903"/>
                    </a:lnTo>
                    <a:lnTo>
                      <a:pt x="63781" y="264229"/>
                    </a:lnTo>
                    <a:lnTo>
                      <a:pt x="64117" y="264229"/>
                    </a:lnTo>
                    <a:cubicBezTo>
                      <a:pt x="64117" y="264229"/>
                      <a:pt x="64286" y="263387"/>
                      <a:pt x="64454" y="263051"/>
                    </a:cubicBezTo>
                    <a:lnTo>
                      <a:pt x="64791" y="263051"/>
                    </a:lnTo>
                    <a:cubicBezTo>
                      <a:pt x="64791" y="263051"/>
                      <a:pt x="65296" y="261872"/>
                      <a:pt x="65465" y="261198"/>
                    </a:cubicBezTo>
                    <a:cubicBezTo>
                      <a:pt x="65633" y="261198"/>
                      <a:pt x="65801" y="261030"/>
                      <a:pt x="66138" y="260862"/>
                    </a:cubicBezTo>
                    <a:cubicBezTo>
                      <a:pt x="66138" y="260525"/>
                      <a:pt x="66307" y="260020"/>
                      <a:pt x="66475" y="259683"/>
                    </a:cubicBezTo>
                    <a:lnTo>
                      <a:pt x="66812" y="259683"/>
                    </a:lnTo>
                    <a:lnTo>
                      <a:pt x="66812" y="259009"/>
                    </a:lnTo>
                    <a:lnTo>
                      <a:pt x="67148" y="259009"/>
                    </a:lnTo>
                    <a:lnTo>
                      <a:pt x="67148" y="258336"/>
                    </a:lnTo>
                    <a:lnTo>
                      <a:pt x="67485" y="258336"/>
                    </a:lnTo>
                    <a:lnTo>
                      <a:pt x="67485" y="257662"/>
                    </a:lnTo>
                    <a:lnTo>
                      <a:pt x="67822" y="257662"/>
                    </a:lnTo>
                    <a:lnTo>
                      <a:pt x="67822" y="256989"/>
                    </a:lnTo>
                    <a:lnTo>
                      <a:pt x="68159" y="256989"/>
                    </a:lnTo>
                    <a:lnTo>
                      <a:pt x="68159" y="256315"/>
                    </a:lnTo>
                    <a:lnTo>
                      <a:pt x="68495" y="256315"/>
                    </a:lnTo>
                    <a:lnTo>
                      <a:pt x="68495" y="255642"/>
                    </a:lnTo>
                    <a:lnTo>
                      <a:pt x="68832" y="255642"/>
                    </a:lnTo>
                    <a:lnTo>
                      <a:pt x="68832" y="254968"/>
                    </a:lnTo>
                    <a:cubicBezTo>
                      <a:pt x="68832" y="254968"/>
                      <a:pt x="69337" y="254800"/>
                      <a:pt x="69506" y="254631"/>
                    </a:cubicBezTo>
                    <a:lnTo>
                      <a:pt x="69506" y="253958"/>
                    </a:lnTo>
                    <a:lnTo>
                      <a:pt x="69843" y="253958"/>
                    </a:lnTo>
                    <a:lnTo>
                      <a:pt x="69843" y="253284"/>
                    </a:lnTo>
                    <a:lnTo>
                      <a:pt x="70179" y="253284"/>
                    </a:lnTo>
                    <a:lnTo>
                      <a:pt x="70179" y="252611"/>
                    </a:lnTo>
                    <a:lnTo>
                      <a:pt x="70516" y="252611"/>
                    </a:lnTo>
                    <a:lnTo>
                      <a:pt x="70516" y="251937"/>
                    </a:lnTo>
                    <a:cubicBezTo>
                      <a:pt x="70516" y="251937"/>
                      <a:pt x="71021" y="251769"/>
                      <a:pt x="71190" y="251600"/>
                    </a:cubicBezTo>
                    <a:cubicBezTo>
                      <a:pt x="71358" y="250927"/>
                      <a:pt x="71695" y="250422"/>
                      <a:pt x="71863" y="249748"/>
                    </a:cubicBezTo>
                    <a:cubicBezTo>
                      <a:pt x="72032" y="249748"/>
                      <a:pt x="72368" y="249580"/>
                      <a:pt x="72537" y="249411"/>
                    </a:cubicBezTo>
                    <a:cubicBezTo>
                      <a:pt x="72705" y="248738"/>
                      <a:pt x="72874" y="248233"/>
                      <a:pt x="73210" y="247559"/>
                    </a:cubicBezTo>
                    <a:cubicBezTo>
                      <a:pt x="73379" y="247559"/>
                      <a:pt x="73547" y="247391"/>
                      <a:pt x="73884" y="247222"/>
                    </a:cubicBezTo>
                    <a:lnTo>
                      <a:pt x="73884" y="246549"/>
                    </a:lnTo>
                    <a:lnTo>
                      <a:pt x="74221" y="246549"/>
                    </a:lnTo>
                    <a:lnTo>
                      <a:pt x="74221" y="245875"/>
                    </a:lnTo>
                    <a:lnTo>
                      <a:pt x="74557" y="245875"/>
                    </a:lnTo>
                    <a:lnTo>
                      <a:pt x="74557" y="245202"/>
                    </a:lnTo>
                    <a:lnTo>
                      <a:pt x="74894" y="245202"/>
                    </a:lnTo>
                    <a:lnTo>
                      <a:pt x="74894" y="244528"/>
                    </a:lnTo>
                    <a:cubicBezTo>
                      <a:pt x="74894" y="244528"/>
                      <a:pt x="75399" y="244360"/>
                      <a:pt x="75568" y="244191"/>
                    </a:cubicBezTo>
                    <a:cubicBezTo>
                      <a:pt x="75568" y="243855"/>
                      <a:pt x="75736" y="243349"/>
                      <a:pt x="75905" y="243013"/>
                    </a:cubicBezTo>
                    <a:lnTo>
                      <a:pt x="76241" y="243013"/>
                    </a:lnTo>
                    <a:lnTo>
                      <a:pt x="76241" y="242339"/>
                    </a:lnTo>
                    <a:lnTo>
                      <a:pt x="76578" y="242339"/>
                    </a:lnTo>
                    <a:lnTo>
                      <a:pt x="76578" y="241666"/>
                    </a:lnTo>
                    <a:lnTo>
                      <a:pt x="76915" y="241666"/>
                    </a:lnTo>
                    <a:lnTo>
                      <a:pt x="76915" y="240992"/>
                    </a:lnTo>
                    <a:lnTo>
                      <a:pt x="77251" y="240992"/>
                    </a:lnTo>
                    <a:lnTo>
                      <a:pt x="77251" y="240319"/>
                    </a:lnTo>
                    <a:lnTo>
                      <a:pt x="77588" y="240319"/>
                    </a:lnTo>
                    <a:lnTo>
                      <a:pt x="77588" y="239645"/>
                    </a:lnTo>
                    <a:cubicBezTo>
                      <a:pt x="77588" y="239645"/>
                      <a:pt x="78093" y="239477"/>
                      <a:pt x="78262" y="239308"/>
                    </a:cubicBezTo>
                    <a:cubicBezTo>
                      <a:pt x="78430" y="238635"/>
                      <a:pt x="78767" y="238130"/>
                      <a:pt x="78935" y="237456"/>
                    </a:cubicBezTo>
                    <a:lnTo>
                      <a:pt x="79272" y="237456"/>
                    </a:lnTo>
                    <a:cubicBezTo>
                      <a:pt x="79272" y="237456"/>
                      <a:pt x="79441" y="236614"/>
                      <a:pt x="79609" y="236277"/>
                    </a:cubicBezTo>
                    <a:lnTo>
                      <a:pt x="79946" y="236277"/>
                    </a:lnTo>
                    <a:lnTo>
                      <a:pt x="79946" y="235604"/>
                    </a:lnTo>
                    <a:lnTo>
                      <a:pt x="80282" y="235604"/>
                    </a:lnTo>
                    <a:lnTo>
                      <a:pt x="80282" y="234930"/>
                    </a:lnTo>
                    <a:lnTo>
                      <a:pt x="80619" y="234930"/>
                    </a:lnTo>
                    <a:lnTo>
                      <a:pt x="80619" y="234257"/>
                    </a:lnTo>
                    <a:lnTo>
                      <a:pt x="80956" y="234257"/>
                    </a:lnTo>
                    <a:lnTo>
                      <a:pt x="80956" y="233583"/>
                    </a:lnTo>
                    <a:lnTo>
                      <a:pt x="81293" y="233583"/>
                    </a:lnTo>
                    <a:lnTo>
                      <a:pt x="81293" y="232910"/>
                    </a:lnTo>
                    <a:lnTo>
                      <a:pt x="81630" y="232910"/>
                    </a:lnTo>
                    <a:cubicBezTo>
                      <a:pt x="81630" y="232910"/>
                      <a:pt x="81798" y="232068"/>
                      <a:pt x="81966" y="231731"/>
                    </a:cubicBezTo>
                    <a:cubicBezTo>
                      <a:pt x="82135" y="231731"/>
                      <a:pt x="82472" y="231563"/>
                      <a:pt x="82640" y="231394"/>
                    </a:cubicBezTo>
                    <a:cubicBezTo>
                      <a:pt x="82640" y="230889"/>
                      <a:pt x="82808" y="230552"/>
                      <a:pt x="82977" y="230215"/>
                    </a:cubicBezTo>
                    <a:lnTo>
                      <a:pt x="83313" y="230215"/>
                    </a:lnTo>
                    <a:lnTo>
                      <a:pt x="83313" y="229542"/>
                    </a:lnTo>
                    <a:lnTo>
                      <a:pt x="83650" y="229542"/>
                    </a:lnTo>
                    <a:cubicBezTo>
                      <a:pt x="83650" y="229542"/>
                      <a:pt x="83987" y="228363"/>
                      <a:pt x="84324" y="227690"/>
                    </a:cubicBezTo>
                    <a:lnTo>
                      <a:pt x="84661" y="227690"/>
                    </a:lnTo>
                    <a:lnTo>
                      <a:pt x="84661" y="226679"/>
                    </a:lnTo>
                    <a:lnTo>
                      <a:pt x="84997" y="226679"/>
                    </a:lnTo>
                    <a:cubicBezTo>
                      <a:pt x="84997" y="226679"/>
                      <a:pt x="85502" y="225501"/>
                      <a:pt x="85671" y="224827"/>
                    </a:cubicBezTo>
                    <a:lnTo>
                      <a:pt x="86008" y="224827"/>
                    </a:lnTo>
                    <a:lnTo>
                      <a:pt x="86008" y="224153"/>
                    </a:lnTo>
                    <a:lnTo>
                      <a:pt x="86344" y="224153"/>
                    </a:lnTo>
                    <a:lnTo>
                      <a:pt x="86344" y="223480"/>
                    </a:lnTo>
                    <a:lnTo>
                      <a:pt x="86681" y="223480"/>
                    </a:lnTo>
                    <a:cubicBezTo>
                      <a:pt x="86681" y="223480"/>
                      <a:pt x="86849" y="222638"/>
                      <a:pt x="87018" y="222301"/>
                    </a:cubicBezTo>
                    <a:lnTo>
                      <a:pt x="87355" y="222301"/>
                    </a:lnTo>
                    <a:lnTo>
                      <a:pt x="87355" y="221291"/>
                    </a:lnTo>
                    <a:lnTo>
                      <a:pt x="87691" y="221291"/>
                    </a:lnTo>
                    <a:cubicBezTo>
                      <a:pt x="87691" y="221291"/>
                      <a:pt x="88197" y="220112"/>
                      <a:pt x="88365" y="219439"/>
                    </a:cubicBezTo>
                    <a:lnTo>
                      <a:pt x="88702" y="219439"/>
                    </a:lnTo>
                    <a:lnTo>
                      <a:pt x="88702" y="218765"/>
                    </a:lnTo>
                    <a:lnTo>
                      <a:pt x="89039" y="218765"/>
                    </a:lnTo>
                    <a:lnTo>
                      <a:pt x="89039" y="218092"/>
                    </a:lnTo>
                    <a:lnTo>
                      <a:pt x="89375" y="218092"/>
                    </a:lnTo>
                    <a:lnTo>
                      <a:pt x="89375" y="217081"/>
                    </a:lnTo>
                    <a:lnTo>
                      <a:pt x="89712" y="217081"/>
                    </a:lnTo>
                    <a:cubicBezTo>
                      <a:pt x="89712" y="217081"/>
                      <a:pt x="89880" y="216239"/>
                      <a:pt x="90049" y="215903"/>
                    </a:cubicBezTo>
                    <a:lnTo>
                      <a:pt x="90386" y="215903"/>
                    </a:lnTo>
                    <a:lnTo>
                      <a:pt x="90386" y="215229"/>
                    </a:lnTo>
                    <a:lnTo>
                      <a:pt x="90722" y="215229"/>
                    </a:lnTo>
                    <a:lnTo>
                      <a:pt x="90722" y="214219"/>
                    </a:lnTo>
                    <a:lnTo>
                      <a:pt x="91059" y="214219"/>
                    </a:lnTo>
                    <a:cubicBezTo>
                      <a:pt x="91059" y="214219"/>
                      <a:pt x="91228" y="213377"/>
                      <a:pt x="91396" y="213040"/>
                    </a:cubicBezTo>
                    <a:lnTo>
                      <a:pt x="91733" y="213040"/>
                    </a:lnTo>
                    <a:lnTo>
                      <a:pt x="91733" y="212030"/>
                    </a:lnTo>
                    <a:lnTo>
                      <a:pt x="92070" y="212030"/>
                    </a:lnTo>
                    <a:lnTo>
                      <a:pt x="92070" y="211356"/>
                    </a:lnTo>
                    <a:lnTo>
                      <a:pt x="92406" y="211356"/>
                    </a:lnTo>
                    <a:lnTo>
                      <a:pt x="92406" y="210346"/>
                    </a:lnTo>
                    <a:lnTo>
                      <a:pt x="92743" y="210346"/>
                    </a:lnTo>
                    <a:lnTo>
                      <a:pt x="92743" y="209672"/>
                    </a:lnTo>
                    <a:lnTo>
                      <a:pt x="93080" y="209672"/>
                    </a:lnTo>
                    <a:cubicBezTo>
                      <a:pt x="93080" y="209672"/>
                      <a:pt x="93248" y="208662"/>
                      <a:pt x="93417" y="208157"/>
                    </a:cubicBezTo>
                    <a:lnTo>
                      <a:pt x="93753" y="208157"/>
                    </a:lnTo>
                    <a:lnTo>
                      <a:pt x="94090" y="206305"/>
                    </a:lnTo>
                    <a:lnTo>
                      <a:pt x="94427" y="206305"/>
                    </a:lnTo>
                    <a:lnTo>
                      <a:pt x="94427" y="205631"/>
                    </a:lnTo>
                    <a:lnTo>
                      <a:pt x="94764" y="205631"/>
                    </a:lnTo>
                    <a:lnTo>
                      <a:pt x="94764" y="204621"/>
                    </a:lnTo>
                    <a:lnTo>
                      <a:pt x="95100" y="204621"/>
                    </a:lnTo>
                    <a:lnTo>
                      <a:pt x="95100" y="203947"/>
                    </a:lnTo>
                    <a:lnTo>
                      <a:pt x="95437" y="203947"/>
                    </a:lnTo>
                    <a:lnTo>
                      <a:pt x="95774" y="202095"/>
                    </a:lnTo>
                    <a:lnTo>
                      <a:pt x="96111" y="202095"/>
                    </a:lnTo>
                    <a:cubicBezTo>
                      <a:pt x="96111" y="202095"/>
                      <a:pt x="96279" y="201085"/>
                      <a:pt x="96448" y="200580"/>
                    </a:cubicBezTo>
                    <a:lnTo>
                      <a:pt x="96784" y="200580"/>
                    </a:lnTo>
                    <a:lnTo>
                      <a:pt x="96784" y="199906"/>
                    </a:lnTo>
                    <a:lnTo>
                      <a:pt x="97121" y="199906"/>
                    </a:lnTo>
                    <a:lnTo>
                      <a:pt x="97121" y="198896"/>
                    </a:lnTo>
                    <a:lnTo>
                      <a:pt x="97458" y="198896"/>
                    </a:lnTo>
                    <a:cubicBezTo>
                      <a:pt x="97458" y="198896"/>
                      <a:pt x="97795" y="197717"/>
                      <a:pt x="98131" y="197043"/>
                    </a:cubicBezTo>
                    <a:lnTo>
                      <a:pt x="98468" y="197043"/>
                    </a:lnTo>
                    <a:lnTo>
                      <a:pt x="98468" y="196370"/>
                    </a:lnTo>
                    <a:lnTo>
                      <a:pt x="98805" y="196370"/>
                    </a:lnTo>
                    <a:lnTo>
                      <a:pt x="98805" y="195696"/>
                    </a:lnTo>
                    <a:lnTo>
                      <a:pt x="99142" y="195696"/>
                    </a:lnTo>
                    <a:lnTo>
                      <a:pt x="99142" y="195023"/>
                    </a:lnTo>
                    <a:lnTo>
                      <a:pt x="99478" y="195023"/>
                    </a:lnTo>
                    <a:lnTo>
                      <a:pt x="99478" y="194349"/>
                    </a:lnTo>
                    <a:lnTo>
                      <a:pt x="99815" y="194349"/>
                    </a:lnTo>
                    <a:lnTo>
                      <a:pt x="99815" y="193676"/>
                    </a:lnTo>
                    <a:lnTo>
                      <a:pt x="100152" y="193676"/>
                    </a:lnTo>
                    <a:lnTo>
                      <a:pt x="100152" y="193002"/>
                    </a:lnTo>
                    <a:cubicBezTo>
                      <a:pt x="100152" y="193002"/>
                      <a:pt x="100489" y="192834"/>
                      <a:pt x="100826" y="192665"/>
                    </a:cubicBezTo>
                    <a:lnTo>
                      <a:pt x="100826" y="191992"/>
                    </a:lnTo>
                    <a:cubicBezTo>
                      <a:pt x="100826" y="191992"/>
                      <a:pt x="101162" y="191823"/>
                      <a:pt x="101499" y="191655"/>
                    </a:cubicBezTo>
                    <a:lnTo>
                      <a:pt x="101499" y="190982"/>
                    </a:lnTo>
                    <a:cubicBezTo>
                      <a:pt x="101499" y="190982"/>
                      <a:pt x="102173" y="190645"/>
                      <a:pt x="102509" y="190308"/>
                    </a:cubicBezTo>
                    <a:lnTo>
                      <a:pt x="102509" y="189634"/>
                    </a:lnTo>
                    <a:cubicBezTo>
                      <a:pt x="102509" y="189634"/>
                      <a:pt x="103351" y="188961"/>
                      <a:pt x="103688" y="188793"/>
                    </a:cubicBezTo>
                    <a:cubicBezTo>
                      <a:pt x="104362" y="188119"/>
                      <a:pt x="104867" y="187277"/>
                      <a:pt x="105540" y="186604"/>
                    </a:cubicBezTo>
                    <a:lnTo>
                      <a:pt x="106214" y="186604"/>
                    </a:lnTo>
                    <a:cubicBezTo>
                      <a:pt x="106214" y="186604"/>
                      <a:pt x="106382" y="186098"/>
                      <a:pt x="106551" y="185930"/>
                    </a:cubicBezTo>
                    <a:lnTo>
                      <a:pt x="107224" y="185930"/>
                    </a:lnTo>
                    <a:cubicBezTo>
                      <a:pt x="107224" y="185930"/>
                      <a:pt x="107393" y="185593"/>
                      <a:pt x="107561" y="185256"/>
                    </a:cubicBezTo>
                    <a:cubicBezTo>
                      <a:pt x="108235" y="185088"/>
                      <a:pt x="108740" y="184920"/>
                      <a:pt x="109413" y="184583"/>
                    </a:cubicBezTo>
                    <a:lnTo>
                      <a:pt x="109413" y="184246"/>
                    </a:lnTo>
                    <a:lnTo>
                      <a:pt x="110087" y="184246"/>
                    </a:lnTo>
                    <a:lnTo>
                      <a:pt x="110087" y="183909"/>
                    </a:lnTo>
                    <a:cubicBezTo>
                      <a:pt x="112613" y="182899"/>
                      <a:pt x="115980" y="182899"/>
                      <a:pt x="119516" y="182899"/>
                    </a:cubicBezTo>
                    <a:cubicBezTo>
                      <a:pt x="126083" y="182899"/>
                      <a:pt x="133829" y="182394"/>
                      <a:pt x="136355" y="186267"/>
                    </a:cubicBezTo>
                    <a:cubicBezTo>
                      <a:pt x="139217" y="190645"/>
                      <a:pt x="136692" y="201758"/>
                      <a:pt x="135345" y="205968"/>
                    </a:cubicBezTo>
                    <a:cubicBezTo>
                      <a:pt x="135345" y="207147"/>
                      <a:pt x="135176" y="208325"/>
                      <a:pt x="135008" y="209336"/>
                    </a:cubicBezTo>
                    <a:cubicBezTo>
                      <a:pt x="131977" y="219270"/>
                      <a:pt x="133998" y="230552"/>
                      <a:pt x="138376" y="237456"/>
                    </a:cubicBezTo>
                    <a:cubicBezTo>
                      <a:pt x="138376" y="237793"/>
                      <a:pt x="138544" y="238298"/>
                      <a:pt x="138712" y="238635"/>
                    </a:cubicBezTo>
                    <a:cubicBezTo>
                      <a:pt x="138881" y="238635"/>
                      <a:pt x="139049" y="238803"/>
                      <a:pt x="139386" y="238971"/>
                    </a:cubicBezTo>
                    <a:lnTo>
                      <a:pt x="139386" y="239645"/>
                    </a:lnTo>
                    <a:cubicBezTo>
                      <a:pt x="139386" y="239645"/>
                      <a:pt x="139723" y="239813"/>
                      <a:pt x="140059" y="239982"/>
                    </a:cubicBezTo>
                    <a:lnTo>
                      <a:pt x="140059" y="240655"/>
                    </a:lnTo>
                    <a:cubicBezTo>
                      <a:pt x="140059" y="240655"/>
                      <a:pt x="140733" y="241160"/>
                      <a:pt x="140901" y="241329"/>
                    </a:cubicBezTo>
                    <a:lnTo>
                      <a:pt x="140901" y="242002"/>
                    </a:lnTo>
                    <a:cubicBezTo>
                      <a:pt x="141743" y="242676"/>
                      <a:pt x="142585" y="243518"/>
                      <a:pt x="143427" y="244191"/>
                    </a:cubicBezTo>
                    <a:cubicBezTo>
                      <a:pt x="143595" y="244528"/>
                      <a:pt x="143932" y="244865"/>
                      <a:pt x="144101" y="245202"/>
                    </a:cubicBezTo>
                    <a:lnTo>
                      <a:pt x="144774" y="245202"/>
                    </a:lnTo>
                    <a:cubicBezTo>
                      <a:pt x="144774" y="245202"/>
                      <a:pt x="145111" y="245875"/>
                      <a:pt x="145448" y="246212"/>
                    </a:cubicBezTo>
                    <a:cubicBezTo>
                      <a:pt x="146121" y="246380"/>
                      <a:pt x="146626" y="246549"/>
                      <a:pt x="147300" y="246886"/>
                    </a:cubicBezTo>
                    <a:lnTo>
                      <a:pt x="147300" y="247222"/>
                    </a:lnTo>
                    <a:cubicBezTo>
                      <a:pt x="147300" y="247222"/>
                      <a:pt x="148142" y="247391"/>
                      <a:pt x="148479" y="247559"/>
                    </a:cubicBezTo>
                    <a:lnTo>
                      <a:pt x="148479" y="247896"/>
                    </a:lnTo>
                    <a:cubicBezTo>
                      <a:pt x="149994" y="247896"/>
                      <a:pt x="151678" y="248064"/>
                      <a:pt x="153193" y="248233"/>
                    </a:cubicBezTo>
                    <a:lnTo>
                      <a:pt x="153193" y="247896"/>
                    </a:lnTo>
                    <a:cubicBezTo>
                      <a:pt x="153193" y="247896"/>
                      <a:pt x="154709" y="247728"/>
                      <a:pt x="155383" y="247559"/>
                    </a:cubicBezTo>
                    <a:lnTo>
                      <a:pt x="155383" y="247222"/>
                    </a:lnTo>
                    <a:lnTo>
                      <a:pt x="156056" y="247222"/>
                    </a:lnTo>
                    <a:lnTo>
                      <a:pt x="156056" y="246886"/>
                    </a:lnTo>
                    <a:lnTo>
                      <a:pt x="157066" y="246886"/>
                    </a:lnTo>
                    <a:lnTo>
                      <a:pt x="157066" y="246549"/>
                    </a:lnTo>
                    <a:cubicBezTo>
                      <a:pt x="157066" y="246549"/>
                      <a:pt x="158245" y="246044"/>
                      <a:pt x="158919" y="245875"/>
                    </a:cubicBezTo>
                    <a:lnTo>
                      <a:pt x="158919" y="245538"/>
                    </a:lnTo>
                    <a:lnTo>
                      <a:pt x="159592" y="245538"/>
                    </a:lnTo>
                    <a:lnTo>
                      <a:pt x="159592" y="245202"/>
                    </a:lnTo>
                    <a:lnTo>
                      <a:pt x="160266" y="245202"/>
                    </a:lnTo>
                    <a:lnTo>
                      <a:pt x="160266" y="244865"/>
                    </a:lnTo>
                    <a:cubicBezTo>
                      <a:pt x="160266" y="244865"/>
                      <a:pt x="161444" y="244360"/>
                      <a:pt x="162118" y="244191"/>
                    </a:cubicBezTo>
                    <a:cubicBezTo>
                      <a:pt x="162118" y="244023"/>
                      <a:pt x="162286" y="243855"/>
                      <a:pt x="162455" y="243518"/>
                    </a:cubicBezTo>
                    <a:cubicBezTo>
                      <a:pt x="162791" y="243518"/>
                      <a:pt x="163297" y="243349"/>
                      <a:pt x="163633" y="243181"/>
                    </a:cubicBezTo>
                    <a:lnTo>
                      <a:pt x="163633" y="242844"/>
                    </a:lnTo>
                    <a:cubicBezTo>
                      <a:pt x="163633" y="242844"/>
                      <a:pt x="164307" y="242676"/>
                      <a:pt x="164644" y="242508"/>
                    </a:cubicBezTo>
                    <a:cubicBezTo>
                      <a:pt x="164644" y="242339"/>
                      <a:pt x="164812" y="242171"/>
                      <a:pt x="164981" y="241834"/>
                    </a:cubicBezTo>
                    <a:cubicBezTo>
                      <a:pt x="165317" y="241834"/>
                      <a:pt x="165822" y="241666"/>
                      <a:pt x="166159" y="241497"/>
                    </a:cubicBezTo>
                    <a:cubicBezTo>
                      <a:pt x="166159" y="241329"/>
                      <a:pt x="166328" y="240992"/>
                      <a:pt x="166496" y="240824"/>
                    </a:cubicBezTo>
                    <a:lnTo>
                      <a:pt x="167169" y="240824"/>
                    </a:lnTo>
                    <a:cubicBezTo>
                      <a:pt x="167169" y="240824"/>
                      <a:pt x="167506" y="240150"/>
                      <a:pt x="167843" y="239813"/>
                    </a:cubicBezTo>
                    <a:lnTo>
                      <a:pt x="168517" y="239813"/>
                    </a:lnTo>
                    <a:lnTo>
                      <a:pt x="168517" y="239477"/>
                    </a:lnTo>
                    <a:cubicBezTo>
                      <a:pt x="168517" y="239477"/>
                      <a:pt x="169190" y="239308"/>
                      <a:pt x="169527" y="239140"/>
                    </a:cubicBezTo>
                    <a:cubicBezTo>
                      <a:pt x="169527" y="238971"/>
                      <a:pt x="169695" y="238635"/>
                      <a:pt x="169864" y="238466"/>
                    </a:cubicBezTo>
                    <a:lnTo>
                      <a:pt x="170537" y="238466"/>
                    </a:lnTo>
                    <a:cubicBezTo>
                      <a:pt x="170537" y="238466"/>
                      <a:pt x="171042" y="237793"/>
                      <a:pt x="171211" y="237456"/>
                    </a:cubicBezTo>
                    <a:lnTo>
                      <a:pt x="171884" y="237456"/>
                    </a:lnTo>
                    <a:cubicBezTo>
                      <a:pt x="171884" y="237456"/>
                      <a:pt x="172389" y="236782"/>
                      <a:pt x="172558" y="236446"/>
                    </a:cubicBezTo>
                    <a:lnTo>
                      <a:pt x="173231" y="236446"/>
                    </a:lnTo>
                    <a:cubicBezTo>
                      <a:pt x="173231" y="236446"/>
                      <a:pt x="173400" y="236109"/>
                      <a:pt x="173568" y="235772"/>
                    </a:cubicBezTo>
                    <a:cubicBezTo>
                      <a:pt x="173905" y="235772"/>
                      <a:pt x="174242" y="235604"/>
                      <a:pt x="174579" y="235435"/>
                    </a:cubicBezTo>
                    <a:cubicBezTo>
                      <a:pt x="174915" y="234930"/>
                      <a:pt x="175252" y="234593"/>
                      <a:pt x="175589" y="234257"/>
                    </a:cubicBezTo>
                    <a:lnTo>
                      <a:pt x="176262" y="234257"/>
                    </a:lnTo>
                    <a:cubicBezTo>
                      <a:pt x="176262" y="234257"/>
                      <a:pt x="176936" y="233415"/>
                      <a:pt x="177273" y="232910"/>
                    </a:cubicBezTo>
                    <a:lnTo>
                      <a:pt x="177946" y="232910"/>
                    </a:lnTo>
                    <a:cubicBezTo>
                      <a:pt x="177946" y="232910"/>
                      <a:pt x="178788" y="231899"/>
                      <a:pt x="179125" y="231394"/>
                    </a:cubicBezTo>
                    <a:lnTo>
                      <a:pt x="179798" y="231394"/>
                    </a:lnTo>
                    <a:cubicBezTo>
                      <a:pt x="180809" y="230215"/>
                      <a:pt x="181819" y="229037"/>
                      <a:pt x="182998" y="228026"/>
                    </a:cubicBezTo>
                    <a:cubicBezTo>
                      <a:pt x="184008" y="227016"/>
                      <a:pt x="185018" y="226174"/>
                      <a:pt x="186197" y="225164"/>
                    </a:cubicBezTo>
                    <a:lnTo>
                      <a:pt x="186197" y="224490"/>
                    </a:lnTo>
                    <a:cubicBezTo>
                      <a:pt x="186197" y="224490"/>
                      <a:pt x="187039" y="223817"/>
                      <a:pt x="187376" y="223480"/>
                    </a:cubicBezTo>
                    <a:lnTo>
                      <a:pt x="187376" y="222806"/>
                    </a:lnTo>
                    <a:cubicBezTo>
                      <a:pt x="187376" y="222806"/>
                      <a:pt x="187881" y="222638"/>
                      <a:pt x="188049" y="222470"/>
                    </a:cubicBezTo>
                    <a:lnTo>
                      <a:pt x="188049" y="222133"/>
                    </a:lnTo>
                    <a:cubicBezTo>
                      <a:pt x="188049" y="222133"/>
                      <a:pt x="188386" y="221964"/>
                      <a:pt x="188723" y="221796"/>
                    </a:cubicBezTo>
                    <a:lnTo>
                      <a:pt x="188723" y="221123"/>
                    </a:lnTo>
                    <a:cubicBezTo>
                      <a:pt x="188723" y="221123"/>
                      <a:pt x="189060" y="220954"/>
                      <a:pt x="189396" y="220786"/>
                    </a:cubicBezTo>
                    <a:lnTo>
                      <a:pt x="189396" y="220112"/>
                    </a:lnTo>
                    <a:cubicBezTo>
                      <a:pt x="189396" y="220112"/>
                      <a:pt x="189902" y="219944"/>
                      <a:pt x="190070" y="219776"/>
                    </a:cubicBezTo>
                    <a:lnTo>
                      <a:pt x="190070" y="219102"/>
                    </a:lnTo>
                    <a:cubicBezTo>
                      <a:pt x="190070" y="219102"/>
                      <a:pt x="190575" y="218934"/>
                      <a:pt x="190744" y="218765"/>
                    </a:cubicBezTo>
                    <a:lnTo>
                      <a:pt x="190744" y="218092"/>
                    </a:lnTo>
                    <a:cubicBezTo>
                      <a:pt x="190744" y="218092"/>
                      <a:pt x="191080" y="217923"/>
                      <a:pt x="191417" y="217755"/>
                    </a:cubicBezTo>
                    <a:lnTo>
                      <a:pt x="191417" y="217081"/>
                    </a:lnTo>
                    <a:cubicBezTo>
                      <a:pt x="191417" y="217081"/>
                      <a:pt x="191754" y="216913"/>
                      <a:pt x="192091" y="216745"/>
                    </a:cubicBezTo>
                    <a:lnTo>
                      <a:pt x="192091" y="216071"/>
                    </a:lnTo>
                    <a:cubicBezTo>
                      <a:pt x="192091" y="216071"/>
                      <a:pt x="192427" y="215903"/>
                      <a:pt x="192764" y="215734"/>
                    </a:cubicBezTo>
                    <a:lnTo>
                      <a:pt x="192764" y="215061"/>
                    </a:lnTo>
                    <a:lnTo>
                      <a:pt x="193101" y="215061"/>
                    </a:lnTo>
                    <a:lnTo>
                      <a:pt x="193101" y="214387"/>
                    </a:lnTo>
                    <a:cubicBezTo>
                      <a:pt x="193101" y="214387"/>
                      <a:pt x="193606" y="214219"/>
                      <a:pt x="193774" y="214050"/>
                    </a:cubicBezTo>
                    <a:cubicBezTo>
                      <a:pt x="193943" y="213377"/>
                      <a:pt x="194280" y="212872"/>
                      <a:pt x="194448" y="212198"/>
                    </a:cubicBezTo>
                    <a:cubicBezTo>
                      <a:pt x="194616" y="212198"/>
                      <a:pt x="194785" y="212030"/>
                      <a:pt x="195121" y="211861"/>
                    </a:cubicBezTo>
                    <a:lnTo>
                      <a:pt x="195121" y="211188"/>
                    </a:lnTo>
                    <a:lnTo>
                      <a:pt x="195458" y="211188"/>
                    </a:lnTo>
                    <a:lnTo>
                      <a:pt x="195458" y="210514"/>
                    </a:lnTo>
                    <a:lnTo>
                      <a:pt x="195795" y="210514"/>
                    </a:lnTo>
                    <a:lnTo>
                      <a:pt x="195795" y="209841"/>
                    </a:lnTo>
                    <a:lnTo>
                      <a:pt x="196132" y="209841"/>
                    </a:lnTo>
                    <a:lnTo>
                      <a:pt x="196132" y="209167"/>
                    </a:lnTo>
                    <a:lnTo>
                      <a:pt x="196469" y="209167"/>
                    </a:lnTo>
                    <a:lnTo>
                      <a:pt x="196469" y="208494"/>
                    </a:lnTo>
                    <a:lnTo>
                      <a:pt x="196805" y="208494"/>
                    </a:lnTo>
                    <a:lnTo>
                      <a:pt x="196805" y="207820"/>
                    </a:lnTo>
                    <a:lnTo>
                      <a:pt x="197142" y="207820"/>
                    </a:lnTo>
                    <a:lnTo>
                      <a:pt x="197142" y="207147"/>
                    </a:lnTo>
                    <a:lnTo>
                      <a:pt x="197479" y="207147"/>
                    </a:lnTo>
                    <a:lnTo>
                      <a:pt x="197479" y="206473"/>
                    </a:lnTo>
                    <a:lnTo>
                      <a:pt x="197816" y="206473"/>
                    </a:lnTo>
                    <a:lnTo>
                      <a:pt x="197816" y="205799"/>
                    </a:lnTo>
                    <a:lnTo>
                      <a:pt x="198152" y="205799"/>
                    </a:lnTo>
                    <a:cubicBezTo>
                      <a:pt x="198152" y="205799"/>
                      <a:pt x="198658" y="204621"/>
                      <a:pt x="198826" y="203947"/>
                    </a:cubicBezTo>
                    <a:lnTo>
                      <a:pt x="199163" y="203947"/>
                    </a:lnTo>
                    <a:lnTo>
                      <a:pt x="199163" y="202937"/>
                    </a:lnTo>
                    <a:lnTo>
                      <a:pt x="199500" y="202937"/>
                    </a:lnTo>
                    <a:cubicBezTo>
                      <a:pt x="199500" y="202937"/>
                      <a:pt x="199668" y="202095"/>
                      <a:pt x="199836" y="201758"/>
                    </a:cubicBezTo>
                    <a:lnTo>
                      <a:pt x="200173" y="201758"/>
                    </a:lnTo>
                    <a:lnTo>
                      <a:pt x="200173" y="201085"/>
                    </a:lnTo>
                    <a:lnTo>
                      <a:pt x="200510" y="201085"/>
                    </a:lnTo>
                    <a:lnTo>
                      <a:pt x="200510" y="200074"/>
                    </a:lnTo>
                    <a:lnTo>
                      <a:pt x="200847" y="200074"/>
                    </a:lnTo>
                    <a:lnTo>
                      <a:pt x="200847" y="199401"/>
                    </a:lnTo>
                    <a:lnTo>
                      <a:pt x="201183" y="199401"/>
                    </a:lnTo>
                    <a:cubicBezTo>
                      <a:pt x="201183" y="199401"/>
                      <a:pt x="201352" y="198559"/>
                      <a:pt x="201520" y="198222"/>
                    </a:cubicBezTo>
                    <a:lnTo>
                      <a:pt x="201857" y="198222"/>
                    </a:lnTo>
                    <a:lnTo>
                      <a:pt x="201857" y="197212"/>
                    </a:lnTo>
                    <a:lnTo>
                      <a:pt x="202194" y="197212"/>
                    </a:lnTo>
                    <a:lnTo>
                      <a:pt x="202194" y="196538"/>
                    </a:lnTo>
                    <a:lnTo>
                      <a:pt x="202530" y="196538"/>
                    </a:lnTo>
                    <a:lnTo>
                      <a:pt x="202530" y="195528"/>
                    </a:lnTo>
                    <a:lnTo>
                      <a:pt x="202867" y="195528"/>
                    </a:lnTo>
                    <a:lnTo>
                      <a:pt x="202867" y="194854"/>
                    </a:lnTo>
                    <a:lnTo>
                      <a:pt x="203204" y="194854"/>
                    </a:lnTo>
                    <a:lnTo>
                      <a:pt x="203204" y="193844"/>
                    </a:lnTo>
                    <a:lnTo>
                      <a:pt x="203541" y="193844"/>
                    </a:lnTo>
                    <a:lnTo>
                      <a:pt x="203541" y="193171"/>
                    </a:lnTo>
                    <a:lnTo>
                      <a:pt x="203878" y="193171"/>
                    </a:lnTo>
                    <a:lnTo>
                      <a:pt x="203878" y="192329"/>
                    </a:lnTo>
                    <a:lnTo>
                      <a:pt x="204214" y="192329"/>
                    </a:lnTo>
                    <a:lnTo>
                      <a:pt x="204214" y="191655"/>
                    </a:lnTo>
                    <a:lnTo>
                      <a:pt x="204551" y="191655"/>
                    </a:lnTo>
                    <a:lnTo>
                      <a:pt x="204551" y="190645"/>
                    </a:lnTo>
                    <a:lnTo>
                      <a:pt x="204888" y="190645"/>
                    </a:lnTo>
                    <a:lnTo>
                      <a:pt x="204888" y="189634"/>
                    </a:lnTo>
                    <a:lnTo>
                      <a:pt x="205225" y="189634"/>
                    </a:lnTo>
                    <a:lnTo>
                      <a:pt x="205225" y="188624"/>
                    </a:lnTo>
                    <a:lnTo>
                      <a:pt x="205561" y="188624"/>
                    </a:lnTo>
                    <a:lnTo>
                      <a:pt x="205561" y="187614"/>
                    </a:lnTo>
                    <a:lnTo>
                      <a:pt x="205898" y="187614"/>
                    </a:lnTo>
                    <a:lnTo>
                      <a:pt x="205898" y="186604"/>
                    </a:lnTo>
                    <a:lnTo>
                      <a:pt x="206235" y="186604"/>
                    </a:lnTo>
                    <a:lnTo>
                      <a:pt x="206235" y="185593"/>
                    </a:lnTo>
                    <a:lnTo>
                      <a:pt x="206572" y="185593"/>
                    </a:lnTo>
                    <a:lnTo>
                      <a:pt x="206572" y="184583"/>
                    </a:lnTo>
                    <a:cubicBezTo>
                      <a:pt x="208256" y="180373"/>
                      <a:pt x="209603" y="175490"/>
                      <a:pt x="211287" y="171112"/>
                    </a:cubicBezTo>
                    <a:cubicBezTo>
                      <a:pt x="211287" y="170439"/>
                      <a:pt x="211455" y="169933"/>
                      <a:pt x="211623" y="169260"/>
                    </a:cubicBezTo>
                    <a:lnTo>
                      <a:pt x="211960" y="169260"/>
                    </a:lnTo>
                    <a:lnTo>
                      <a:pt x="211960" y="168586"/>
                    </a:lnTo>
                    <a:lnTo>
                      <a:pt x="212297" y="168586"/>
                    </a:lnTo>
                    <a:lnTo>
                      <a:pt x="212297" y="167576"/>
                    </a:lnTo>
                    <a:lnTo>
                      <a:pt x="212634" y="167576"/>
                    </a:lnTo>
                    <a:lnTo>
                      <a:pt x="212634" y="166902"/>
                    </a:lnTo>
                    <a:lnTo>
                      <a:pt x="212970" y="166902"/>
                    </a:lnTo>
                    <a:lnTo>
                      <a:pt x="212970" y="166229"/>
                    </a:lnTo>
                    <a:cubicBezTo>
                      <a:pt x="212970" y="166229"/>
                      <a:pt x="213476" y="166060"/>
                      <a:pt x="213644" y="165892"/>
                    </a:cubicBezTo>
                    <a:lnTo>
                      <a:pt x="213644" y="165219"/>
                    </a:lnTo>
                    <a:cubicBezTo>
                      <a:pt x="213644" y="165219"/>
                      <a:pt x="214149" y="165050"/>
                      <a:pt x="214318" y="164882"/>
                    </a:cubicBezTo>
                    <a:cubicBezTo>
                      <a:pt x="214654" y="164545"/>
                      <a:pt x="214991" y="164040"/>
                      <a:pt x="215328" y="163703"/>
                    </a:cubicBezTo>
                    <a:lnTo>
                      <a:pt x="216001" y="163703"/>
                    </a:lnTo>
                    <a:cubicBezTo>
                      <a:pt x="216001" y="163703"/>
                      <a:pt x="216170" y="163366"/>
                      <a:pt x="216338" y="163030"/>
                    </a:cubicBezTo>
                    <a:cubicBezTo>
                      <a:pt x="217685" y="162356"/>
                      <a:pt x="224926" y="162019"/>
                      <a:pt x="226610" y="162693"/>
                    </a:cubicBezTo>
                    <a:lnTo>
                      <a:pt x="226610" y="163030"/>
                    </a:lnTo>
                    <a:cubicBezTo>
                      <a:pt x="226610" y="163030"/>
                      <a:pt x="227452" y="163198"/>
                      <a:pt x="227788" y="163366"/>
                    </a:cubicBezTo>
                    <a:lnTo>
                      <a:pt x="227788" y="163703"/>
                    </a:lnTo>
                    <a:cubicBezTo>
                      <a:pt x="227788" y="163703"/>
                      <a:pt x="228630" y="163871"/>
                      <a:pt x="228967" y="164040"/>
                    </a:cubicBezTo>
                    <a:cubicBezTo>
                      <a:pt x="228967" y="164208"/>
                      <a:pt x="229135" y="164377"/>
                      <a:pt x="229304" y="164713"/>
                    </a:cubicBezTo>
                    <a:lnTo>
                      <a:pt x="229977" y="164713"/>
                    </a:lnTo>
                    <a:cubicBezTo>
                      <a:pt x="229977" y="164713"/>
                      <a:pt x="230146" y="165219"/>
                      <a:pt x="230314" y="165387"/>
                    </a:cubicBezTo>
                    <a:lnTo>
                      <a:pt x="232166" y="166902"/>
                    </a:lnTo>
                    <a:lnTo>
                      <a:pt x="232166" y="167576"/>
                    </a:lnTo>
                    <a:cubicBezTo>
                      <a:pt x="232166" y="167576"/>
                      <a:pt x="232840" y="167913"/>
                      <a:pt x="233177" y="168249"/>
                    </a:cubicBezTo>
                    <a:cubicBezTo>
                      <a:pt x="233345" y="168923"/>
                      <a:pt x="233682" y="169597"/>
                      <a:pt x="233850" y="170102"/>
                    </a:cubicBezTo>
                    <a:lnTo>
                      <a:pt x="234187" y="170102"/>
                    </a:lnTo>
                    <a:cubicBezTo>
                      <a:pt x="234187" y="170102"/>
                      <a:pt x="234692" y="171280"/>
                      <a:pt x="234860" y="171954"/>
                    </a:cubicBezTo>
                    <a:lnTo>
                      <a:pt x="235197" y="171954"/>
                    </a:lnTo>
                    <a:lnTo>
                      <a:pt x="235197" y="172964"/>
                    </a:lnTo>
                    <a:cubicBezTo>
                      <a:pt x="237218" y="178016"/>
                      <a:pt x="237386" y="185256"/>
                      <a:pt x="237386" y="192329"/>
                    </a:cubicBezTo>
                    <a:cubicBezTo>
                      <a:pt x="237386" y="197043"/>
                      <a:pt x="237891" y="202600"/>
                      <a:pt x="236713" y="206473"/>
                    </a:cubicBezTo>
                    <a:lnTo>
                      <a:pt x="236713" y="209841"/>
                    </a:lnTo>
                    <a:lnTo>
                      <a:pt x="236376" y="209841"/>
                    </a:lnTo>
                    <a:lnTo>
                      <a:pt x="236376" y="213040"/>
                    </a:lnTo>
                    <a:lnTo>
                      <a:pt x="236039" y="213040"/>
                    </a:lnTo>
                    <a:lnTo>
                      <a:pt x="236039" y="215903"/>
                    </a:lnTo>
                    <a:lnTo>
                      <a:pt x="235702" y="215903"/>
                    </a:lnTo>
                    <a:lnTo>
                      <a:pt x="235702" y="218765"/>
                    </a:lnTo>
                    <a:lnTo>
                      <a:pt x="235366" y="218765"/>
                    </a:lnTo>
                    <a:cubicBezTo>
                      <a:pt x="235366" y="220449"/>
                      <a:pt x="235534" y="222301"/>
                      <a:pt x="235702" y="224153"/>
                    </a:cubicBezTo>
                    <a:lnTo>
                      <a:pt x="236039" y="224153"/>
                    </a:lnTo>
                    <a:lnTo>
                      <a:pt x="236039" y="225164"/>
                    </a:lnTo>
                    <a:lnTo>
                      <a:pt x="236376" y="225164"/>
                    </a:lnTo>
                    <a:lnTo>
                      <a:pt x="236376" y="226343"/>
                    </a:lnTo>
                    <a:lnTo>
                      <a:pt x="236713" y="226343"/>
                    </a:lnTo>
                    <a:lnTo>
                      <a:pt x="236713" y="227016"/>
                    </a:lnTo>
                    <a:lnTo>
                      <a:pt x="237050" y="227016"/>
                    </a:lnTo>
                    <a:lnTo>
                      <a:pt x="237050" y="228026"/>
                    </a:lnTo>
                    <a:lnTo>
                      <a:pt x="237386" y="228026"/>
                    </a:lnTo>
                    <a:lnTo>
                      <a:pt x="237386" y="228700"/>
                    </a:lnTo>
                    <a:lnTo>
                      <a:pt x="237723" y="228700"/>
                    </a:lnTo>
                    <a:lnTo>
                      <a:pt x="237723" y="229373"/>
                    </a:lnTo>
                    <a:cubicBezTo>
                      <a:pt x="237723" y="229373"/>
                      <a:pt x="238060" y="229542"/>
                      <a:pt x="238397" y="229710"/>
                    </a:cubicBezTo>
                    <a:lnTo>
                      <a:pt x="238397" y="230384"/>
                    </a:lnTo>
                    <a:cubicBezTo>
                      <a:pt x="238397" y="230384"/>
                      <a:pt x="238733" y="230552"/>
                      <a:pt x="239070" y="230721"/>
                    </a:cubicBezTo>
                    <a:lnTo>
                      <a:pt x="239070" y="231394"/>
                    </a:lnTo>
                    <a:cubicBezTo>
                      <a:pt x="239070" y="231394"/>
                      <a:pt x="239575" y="231563"/>
                      <a:pt x="239744" y="231731"/>
                    </a:cubicBezTo>
                    <a:cubicBezTo>
                      <a:pt x="240249" y="232236"/>
                      <a:pt x="240586" y="232741"/>
                      <a:pt x="240922" y="233246"/>
                    </a:cubicBezTo>
                    <a:lnTo>
                      <a:pt x="241596" y="233246"/>
                    </a:lnTo>
                    <a:cubicBezTo>
                      <a:pt x="241596" y="233246"/>
                      <a:pt x="241764" y="233583"/>
                      <a:pt x="241933" y="233920"/>
                    </a:cubicBezTo>
                    <a:lnTo>
                      <a:pt x="242606" y="233920"/>
                    </a:lnTo>
                    <a:lnTo>
                      <a:pt x="242606" y="234257"/>
                    </a:lnTo>
                    <a:lnTo>
                      <a:pt x="243280" y="234257"/>
                    </a:lnTo>
                    <a:lnTo>
                      <a:pt x="243280" y="234593"/>
                    </a:lnTo>
                    <a:lnTo>
                      <a:pt x="246648" y="234593"/>
                    </a:lnTo>
                    <a:cubicBezTo>
                      <a:pt x="246648" y="234593"/>
                      <a:pt x="248331" y="233583"/>
                      <a:pt x="249173" y="233078"/>
                    </a:cubicBezTo>
                    <a:cubicBezTo>
                      <a:pt x="249173" y="232910"/>
                      <a:pt x="249342" y="232573"/>
                      <a:pt x="249510" y="232404"/>
                    </a:cubicBezTo>
                    <a:cubicBezTo>
                      <a:pt x="250015" y="232068"/>
                      <a:pt x="250520" y="231563"/>
                      <a:pt x="251025" y="231226"/>
                    </a:cubicBezTo>
                    <a:lnTo>
                      <a:pt x="251025" y="230552"/>
                    </a:lnTo>
                    <a:cubicBezTo>
                      <a:pt x="251025" y="230552"/>
                      <a:pt x="251699" y="230047"/>
                      <a:pt x="252036" y="229879"/>
                    </a:cubicBezTo>
                    <a:lnTo>
                      <a:pt x="252036" y="229205"/>
                    </a:lnTo>
                    <a:cubicBezTo>
                      <a:pt x="252036" y="229205"/>
                      <a:pt x="252541" y="229037"/>
                      <a:pt x="252709" y="228868"/>
                    </a:cubicBezTo>
                    <a:cubicBezTo>
                      <a:pt x="252878" y="228195"/>
                      <a:pt x="253215" y="227690"/>
                      <a:pt x="253383" y="227016"/>
                    </a:cubicBezTo>
                    <a:lnTo>
                      <a:pt x="253720" y="227016"/>
                    </a:lnTo>
                    <a:lnTo>
                      <a:pt x="253720" y="226343"/>
                    </a:lnTo>
                    <a:lnTo>
                      <a:pt x="254056" y="226343"/>
                    </a:lnTo>
                    <a:lnTo>
                      <a:pt x="254056" y="225669"/>
                    </a:lnTo>
                    <a:lnTo>
                      <a:pt x="254393" y="225669"/>
                    </a:lnTo>
                    <a:cubicBezTo>
                      <a:pt x="254393" y="225669"/>
                      <a:pt x="254730" y="224490"/>
                      <a:pt x="255067" y="223817"/>
                    </a:cubicBezTo>
                    <a:lnTo>
                      <a:pt x="255404" y="223817"/>
                    </a:lnTo>
                    <a:lnTo>
                      <a:pt x="255404" y="222806"/>
                    </a:lnTo>
                    <a:lnTo>
                      <a:pt x="255740" y="222806"/>
                    </a:lnTo>
                    <a:lnTo>
                      <a:pt x="255740" y="222133"/>
                    </a:lnTo>
                    <a:lnTo>
                      <a:pt x="256077" y="222133"/>
                    </a:lnTo>
                    <a:cubicBezTo>
                      <a:pt x="256077" y="222133"/>
                      <a:pt x="256246" y="221123"/>
                      <a:pt x="256414" y="220617"/>
                    </a:cubicBezTo>
                    <a:lnTo>
                      <a:pt x="256751" y="220617"/>
                    </a:lnTo>
                    <a:lnTo>
                      <a:pt x="256751" y="219607"/>
                    </a:lnTo>
                    <a:lnTo>
                      <a:pt x="257087" y="219607"/>
                    </a:lnTo>
                    <a:lnTo>
                      <a:pt x="257087" y="218934"/>
                    </a:lnTo>
                    <a:lnTo>
                      <a:pt x="257424" y="218934"/>
                    </a:lnTo>
                    <a:cubicBezTo>
                      <a:pt x="257593" y="217923"/>
                      <a:pt x="257761" y="217081"/>
                      <a:pt x="258098" y="216071"/>
                    </a:cubicBezTo>
                    <a:lnTo>
                      <a:pt x="258434" y="216071"/>
                    </a:lnTo>
                    <a:lnTo>
                      <a:pt x="258434" y="215397"/>
                    </a:lnTo>
                    <a:lnTo>
                      <a:pt x="258771" y="215397"/>
                    </a:lnTo>
                    <a:cubicBezTo>
                      <a:pt x="258940" y="214387"/>
                      <a:pt x="259108" y="213545"/>
                      <a:pt x="259445" y="212535"/>
                    </a:cubicBezTo>
                    <a:lnTo>
                      <a:pt x="259782" y="212535"/>
                    </a:lnTo>
                    <a:lnTo>
                      <a:pt x="259782" y="211861"/>
                    </a:lnTo>
                    <a:lnTo>
                      <a:pt x="260118" y="211861"/>
                    </a:lnTo>
                    <a:lnTo>
                      <a:pt x="260118" y="210851"/>
                    </a:lnTo>
                    <a:lnTo>
                      <a:pt x="260455" y="210851"/>
                    </a:lnTo>
                    <a:cubicBezTo>
                      <a:pt x="260455" y="210851"/>
                      <a:pt x="260624" y="209841"/>
                      <a:pt x="260792" y="209336"/>
                    </a:cubicBezTo>
                    <a:lnTo>
                      <a:pt x="261129" y="209336"/>
                    </a:lnTo>
                    <a:lnTo>
                      <a:pt x="261129" y="208662"/>
                    </a:lnTo>
                    <a:lnTo>
                      <a:pt x="261465" y="208662"/>
                    </a:lnTo>
                    <a:lnTo>
                      <a:pt x="261465" y="207652"/>
                    </a:lnTo>
                    <a:lnTo>
                      <a:pt x="261802" y="207652"/>
                    </a:lnTo>
                    <a:lnTo>
                      <a:pt x="261802" y="206978"/>
                    </a:lnTo>
                    <a:lnTo>
                      <a:pt x="262139" y="206978"/>
                    </a:lnTo>
                    <a:lnTo>
                      <a:pt x="262139" y="205968"/>
                    </a:lnTo>
                    <a:lnTo>
                      <a:pt x="262476" y="205968"/>
                    </a:lnTo>
                    <a:cubicBezTo>
                      <a:pt x="262476" y="205968"/>
                      <a:pt x="262644" y="205126"/>
                      <a:pt x="262813" y="204789"/>
                    </a:cubicBezTo>
                    <a:lnTo>
                      <a:pt x="263149" y="204789"/>
                    </a:lnTo>
                    <a:lnTo>
                      <a:pt x="263149" y="204116"/>
                    </a:lnTo>
                    <a:lnTo>
                      <a:pt x="263486" y="204116"/>
                    </a:lnTo>
                    <a:lnTo>
                      <a:pt x="263486" y="203105"/>
                    </a:lnTo>
                    <a:lnTo>
                      <a:pt x="263823" y="203105"/>
                    </a:lnTo>
                    <a:cubicBezTo>
                      <a:pt x="263823" y="203105"/>
                      <a:pt x="264160" y="201927"/>
                      <a:pt x="264496" y="201253"/>
                    </a:cubicBezTo>
                    <a:lnTo>
                      <a:pt x="264833" y="201253"/>
                    </a:lnTo>
                    <a:lnTo>
                      <a:pt x="264833" y="200580"/>
                    </a:lnTo>
                    <a:lnTo>
                      <a:pt x="265170" y="200580"/>
                    </a:lnTo>
                    <a:lnTo>
                      <a:pt x="265170" y="199906"/>
                    </a:lnTo>
                    <a:lnTo>
                      <a:pt x="265507" y="199906"/>
                    </a:lnTo>
                    <a:lnTo>
                      <a:pt x="265507" y="199232"/>
                    </a:lnTo>
                    <a:lnTo>
                      <a:pt x="265844" y="199232"/>
                    </a:lnTo>
                    <a:cubicBezTo>
                      <a:pt x="266180" y="198222"/>
                      <a:pt x="266517" y="197380"/>
                      <a:pt x="266854" y="196370"/>
                    </a:cubicBezTo>
                    <a:lnTo>
                      <a:pt x="267191" y="196370"/>
                    </a:lnTo>
                    <a:lnTo>
                      <a:pt x="267191" y="195696"/>
                    </a:lnTo>
                    <a:lnTo>
                      <a:pt x="267527" y="195696"/>
                    </a:lnTo>
                    <a:lnTo>
                      <a:pt x="267527" y="195023"/>
                    </a:lnTo>
                    <a:lnTo>
                      <a:pt x="267864" y="195023"/>
                    </a:lnTo>
                    <a:lnTo>
                      <a:pt x="267864" y="194349"/>
                    </a:lnTo>
                    <a:lnTo>
                      <a:pt x="268201" y="194349"/>
                    </a:lnTo>
                    <a:lnTo>
                      <a:pt x="268201" y="193676"/>
                    </a:lnTo>
                    <a:lnTo>
                      <a:pt x="268538" y="193676"/>
                    </a:lnTo>
                    <a:cubicBezTo>
                      <a:pt x="268538" y="193676"/>
                      <a:pt x="268706" y="192834"/>
                      <a:pt x="268874" y="192497"/>
                    </a:cubicBezTo>
                    <a:lnTo>
                      <a:pt x="269211" y="192497"/>
                    </a:lnTo>
                    <a:cubicBezTo>
                      <a:pt x="269211" y="192497"/>
                      <a:pt x="269380" y="191655"/>
                      <a:pt x="269548" y="191318"/>
                    </a:cubicBezTo>
                    <a:lnTo>
                      <a:pt x="269885" y="191318"/>
                    </a:lnTo>
                    <a:cubicBezTo>
                      <a:pt x="269885" y="191318"/>
                      <a:pt x="270053" y="190476"/>
                      <a:pt x="270222" y="189971"/>
                    </a:cubicBezTo>
                    <a:lnTo>
                      <a:pt x="270558" y="189971"/>
                    </a:lnTo>
                    <a:cubicBezTo>
                      <a:pt x="270558" y="189971"/>
                      <a:pt x="271063" y="188793"/>
                      <a:pt x="271232" y="188119"/>
                    </a:cubicBezTo>
                    <a:lnTo>
                      <a:pt x="271569" y="188119"/>
                    </a:lnTo>
                    <a:lnTo>
                      <a:pt x="271569" y="187445"/>
                    </a:lnTo>
                    <a:lnTo>
                      <a:pt x="271905" y="187445"/>
                    </a:lnTo>
                    <a:lnTo>
                      <a:pt x="271905" y="186772"/>
                    </a:lnTo>
                    <a:lnTo>
                      <a:pt x="272242" y="186772"/>
                    </a:lnTo>
                    <a:lnTo>
                      <a:pt x="272242" y="186098"/>
                    </a:lnTo>
                    <a:lnTo>
                      <a:pt x="272579" y="186098"/>
                    </a:lnTo>
                    <a:lnTo>
                      <a:pt x="272579" y="185425"/>
                    </a:lnTo>
                    <a:lnTo>
                      <a:pt x="272916" y="185425"/>
                    </a:lnTo>
                    <a:lnTo>
                      <a:pt x="272916" y="184751"/>
                    </a:lnTo>
                    <a:lnTo>
                      <a:pt x="273253" y="184751"/>
                    </a:lnTo>
                    <a:lnTo>
                      <a:pt x="273253" y="184078"/>
                    </a:lnTo>
                    <a:lnTo>
                      <a:pt x="273589" y="184078"/>
                    </a:lnTo>
                    <a:lnTo>
                      <a:pt x="273589" y="183404"/>
                    </a:lnTo>
                    <a:lnTo>
                      <a:pt x="273926" y="183404"/>
                    </a:lnTo>
                    <a:lnTo>
                      <a:pt x="273926" y="182731"/>
                    </a:lnTo>
                    <a:lnTo>
                      <a:pt x="274263" y="182731"/>
                    </a:lnTo>
                    <a:lnTo>
                      <a:pt x="274263" y="182057"/>
                    </a:lnTo>
                    <a:lnTo>
                      <a:pt x="274600" y="182057"/>
                    </a:lnTo>
                    <a:cubicBezTo>
                      <a:pt x="274600" y="182057"/>
                      <a:pt x="274768" y="181215"/>
                      <a:pt x="274936" y="180878"/>
                    </a:cubicBezTo>
                    <a:lnTo>
                      <a:pt x="275273" y="180878"/>
                    </a:lnTo>
                    <a:lnTo>
                      <a:pt x="275273" y="180205"/>
                    </a:lnTo>
                    <a:lnTo>
                      <a:pt x="275610" y="180205"/>
                    </a:lnTo>
                    <a:lnTo>
                      <a:pt x="275610" y="179531"/>
                    </a:lnTo>
                    <a:lnTo>
                      <a:pt x="275947" y="179531"/>
                    </a:lnTo>
                    <a:lnTo>
                      <a:pt x="275947" y="178858"/>
                    </a:lnTo>
                    <a:lnTo>
                      <a:pt x="276283" y="178858"/>
                    </a:lnTo>
                    <a:lnTo>
                      <a:pt x="276283" y="178184"/>
                    </a:lnTo>
                    <a:lnTo>
                      <a:pt x="276620" y="178184"/>
                    </a:lnTo>
                    <a:lnTo>
                      <a:pt x="276620" y="177511"/>
                    </a:lnTo>
                    <a:lnTo>
                      <a:pt x="276957" y="177511"/>
                    </a:lnTo>
                    <a:cubicBezTo>
                      <a:pt x="276957" y="177511"/>
                      <a:pt x="277125" y="176669"/>
                      <a:pt x="277294" y="176332"/>
                    </a:cubicBezTo>
                    <a:cubicBezTo>
                      <a:pt x="277462" y="176332"/>
                      <a:pt x="277630" y="176164"/>
                      <a:pt x="277967" y="175995"/>
                    </a:cubicBezTo>
                    <a:cubicBezTo>
                      <a:pt x="278136" y="175322"/>
                      <a:pt x="278304" y="174817"/>
                      <a:pt x="278641" y="174143"/>
                    </a:cubicBezTo>
                    <a:lnTo>
                      <a:pt x="278978" y="174143"/>
                    </a:lnTo>
                    <a:cubicBezTo>
                      <a:pt x="278978" y="174143"/>
                      <a:pt x="279146" y="173301"/>
                      <a:pt x="279314" y="172964"/>
                    </a:cubicBezTo>
                    <a:lnTo>
                      <a:pt x="279651" y="172964"/>
                    </a:lnTo>
                    <a:lnTo>
                      <a:pt x="279651" y="172291"/>
                    </a:lnTo>
                    <a:lnTo>
                      <a:pt x="279988" y="172291"/>
                    </a:lnTo>
                    <a:lnTo>
                      <a:pt x="279988" y="171617"/>
                    </a:lnTo>
                    <a:lnTo>
                      <a:pt x="280325" y="171617"/>
                    </a:lnTo>
                    <a:lnTo>
                      <a:pt x="280325" y="170944"/>
                    </a:lnTo>
                    <a:lnTo>
                      <a:pt x="280661" y="170944"/>
                    </a:lnTo>
                    <a:lnTo>
                      <a:pt x="280661" y="170270"/>
                    </a:lnTo>
                    <a:lnTo>
                      <a:pt x="280998" y="170270"/>
                    </a:lnTo>
                    <a:cubicBezTo>
                      <a:pt x="280998" y="170270"/>
                      <a:pt x="281167" y="169428"/>
                      <a:pt x="281335" y="169091"/>
                    </a:cubicBezTo>
                    <a:cubicBezTo>
                      <a:pt x="281503" y="169091"/>
                      <a:pt x="281672" y="168923"/>
                      <a:pt x="282009" y="168755"/>
                    </a:cubicBezTo>
                    <a:cubicBezTo>
                      <a:pt x="282009" y="168418"/>
                      <a:pt x="282177" y="167913"/>
                      <a:pt x="282345" y="167576"/>
                    </a:cubicBezTo>
                    <a:lnTo>
                      <a:pt x="282682" y="167576"/>
                    </a:lnTo>
                    <a:lnTo>
                      <a:pt x="282682" y="166902"/>
                    </a:lnTo>
                    <a:lnTo>
                      <a:pt x="283019" y="166902"/>
                    </a:lnTo>
                    <a:lnTo>
                      <a:pt x="283019" y="166229"/>
                    </a:lnTo>
                    <a:lnTo>
                      <a:pt x="283356" y="166229"/>
                    </a:lnTo>
                    <a:lnTo>
                      <a:pt x="283356" y="165555"/>
                    </a:lnTo>
                    <a:lnTo>
                      <a:pt x="283692" y="165555"/>
                    </a:lnTo>
                    <a:lnTo>
                      <a:pt x="283692" y="164882"/>
                    </a:lnTo>
                    <a:lnTo>
                      <a:pt x="284029" y="164882"/>
                    </a:lnTo>
                    <a:cubicBezTo>
                      <a:pt x="284029" y="164882"/>
                      <a:pt x="284197" y="164040"/>
                      <a:pt x="284366" y="163703"/>
                    </a:cubicBezTo>
                    <a:lnTo>
                      <a:pt x="284703" y="163703"/>
                    </a:lnTo>
                    <a:cubicBezTo>
                      <a:pt x="284703" y="163703"/>
                      <a:pt x="284871" y="162861"/>
                      <a:pt x="285039" y="162524"/>
                    </a:cubicBezTo>
                    <a:cubicBezTo>
                      <a:pt x="285208" y="162524"/>
                      <a:pt x="285376" y="162356"/>
                      <a:pt x="285713" y="162188"/>
                    </a:cubicBezTo>
                    <a:cubicBezTo>
                      <a:pt x="285713" y="161682"/>
                      <a:pt x="285881" y="161346"/>
                      <a:pt x="286050" y="161009"/>
                    </a:cubicBezTo>
                    <a:lnTo>
                      <a:pt x="286387" y="161009"/>
                    </a:lnTo>
                    <a:lnTo>
                      <a:pt x="286387" y="160335"/>
                    </a:lnTo>
                    <a:lnTo>
                      <a:pt x="286723" y="160335"/>
                    </a:lnTo>
                    <a:lnTo>
                      <a:pt x="286723" y="159662"/>
                    </a:lnTo>
                    <a:lnTo>
                      <a:pt x="287060" y="159662"/>
                    </a:lnTo>
                    <a:lnTo>
                      <a:pt x="287060" y="158988"/>
                    </a:lnTo>
                    <a:lnTo>
                      <a:pt x="287397" y="158988"/>
                    </a:lnTo>
                    <a:lnTo>
                      <a:pt x="287397" y="158315"/>
                    </a:lnTo>
                    <a:cubicBezTo>
                      <a:pt x="287397" y="158315"/>
                      <a:pt x="287902" y="158146"/>
                      <a:pt x="288070" y="157978"/>
                    </a:cubicBezTo>
                    <a:cubicBezTo>
                      <a:pt x="288070" y="157641"/>
                      <a:pt x="288239" y="157136"/>
                      <a:pt x="288407" y="156799"/>
                    </a:cubicBezTo>
                    <a:lnTo>
                      <a:pt x="288744" y="156799"/>
                    </a:lnTo>
                    <a:lnTo>
                      <a:pt x="288744" y="156126"/>
                    </a:lnTo>
                    <a:lnTo>
                      <a:pt x="289081" y="156126"/>
                    </a:lnTo>
                    <a:lnTo>
                      <a:pt x="289081" y="155452"/>
                    </a:lnTo>
                    <a:lnTo>
                      <a:pt x="289418" y="155452"/>
                    </a:lnTo>
                    <a:lnTo>
                      <a:pt x="289418" y="154779"/>
                    </a:lnTo>
                    <a:lnTo>
                      <a:pt x="289754" y="154779"/>
                    </a:lnTo>
                    <a:lnTo>
                      <a:pt x="289754" y="154105"/>
                    </a:lnTo>
                    <a:cubicBezTo>
                      <a:pt x="289754" y="154105"/>
                      <a:pt x="290259" y="153937"/>
                      <a:pt x="290428" y="153768"/>
                    </a:cubicBezTo>
                    <a:lnTo>
                      <a:pt x="290428" y="153095"/>
                    </a:lnTo>
                    <a:lnTo>
                      <a:pt x="290765" y="153095"/>
                    </a:lnTo>
                    <a:lnTo>
                      <a:pt x="290765" y="152421"/>
                    </a:lnTo>
                    <a:lnTo>
                      <a:pt x="291101" y="152421"/>
                    </a:lnTo>
                    <a:lnTo>
                      <a:pt x="291101" y="151748"/>
                    </a:lnTo>
                    <a:lnTo>
                      <a:pt x="291438" y="151748"/>
                    </a:lnTo>
                    <a:lnTo>
                      <a:pt x="291438" y="151074"/>
                    </a:lnTo>
                    <a:lnTo>
                      <a:pt x="291775" y="151074"/>
                    </a:lnTo>
                    <a:lnTo>
                      <a:pt x="291775" y="150401"/>
                    </a:lnTo>
                    <a:cubicBezTo>
                      <a:pt x="291775" y="150401"/>
                      <a:pt x="292112" y="150232"/>
                      <a:pt x="292448" y="150064"/>
                    </a:cubicBezTo>
                    <a:lnTo>
                      <a:pt x="292448" y="149390"/>
                    </a:lnTo>
                    <a:lnTo>
                      <a:pt x="292785" y="149390"/>
                    </a:lnTo>
                    <a:lnTo>
                      <a:pt x="292785" y="148717"/>
                    </a:lnTo>
                    <a:lnTo>
                      <a:pt x="293122" y="148717"/>
                    </a:lnTo>
                    <a:lnTo>
                      <a:pt x="293122" y="148043"/>
                    </a:lnTo>
                    <a:lnTo>
                      <a:pt x="293459" y="148043"/>
                    </a:lnTo>
                    <a:lnTo>
                      <a:pt x="293459" y="147370"/>
                    </a:lnTo>
                    <a:lnTo>
                      <a:pt x="293795" y="147370"/>
                    </a:lnTo>
                    <a:lnTo>
                      <a:pt x="293795" y="146696"/>
                    </a:lnTo>
                    <a:cubicBezTo>
                      <a:pt x="293795" y="146696"/>
                      <a:pt x="294301" y="146528"/>
                      <a:pt x="294469" y="146359"/>
                    </a:cubicBezTo>
                    <a:lnTo>
                      <a:pt x="294469" y="145686"/>
                    </a:lnTo>
                    <a:lnTo>
                      <a:pt x="294806" y="145686"/>
                    </a:lnTo>
                    <a:lnTo>
                      <a:pt x="294806" y="145012"/>
                    </a:lnTo>
                    <a:lnTo>
                      <a:pt x="295143" y="145012"/>
                    </a:lnTo>
                    <a:lnTo>
                      <a:pt x="295143" y="144339"/>
                    </a:lnTo>
                    <a:lnTo>
                      <a:pt x="295479" y="144339"/>
                    </a:lnTo>
                    <a:lnTo>
                      <a:pt x="295479" y="143665"/>
                    </a:lnTo>
                    <a:lnTo>
                      <a:pt x="295816" y="143665"/>
                    </a:lnTo>
                    <a:lnTo>
                      <a:pt x="295816" y="142992"/>
                    </a:lnTo>
                    <a:cubicBezTo>
                      <a:pt x="295816" y="142992"/>
                      <a:pt x="296153" y="142823"/>
                      <a:pt x="296490" y="142655"/>
                    </a:cubicBezTo>
                    <a:lnTo>
                      <a:pt x="296490" y="141981"/>
                    </a:lnTo>
                    <a:lnTo>
                      <a:pt x="296826" y="141981"/>
                    </a:lnTo>
                    <a:lnTo>
                      <a:pt x="296826" y="141308"/>
                    </a:lnTo>
                    <a:lnTo>
                      <a:pt x="297163" y="141308"/>
                    </a:lnTo>
                    <a:lnTo>
                      <a:pt x="297163" y="140634"/>
                    </a:lnTo>
                    <a:lnTo>
                      <a:pt x="297500" y="140634"/>
                    </a:lnTo>
                    <a:lnTo>
                      <a:pt x="297500" y="139961"/>
                    </a:lnTo>
                    <a:lnTo>
                      <a:pt x="297837" y="139961"/>
                    </a:lnTo>
                    <a:lnTo>
                      <a:pt x="297837" y="139287"/>
                    </a:lnTo>
                    <a:cubicBezTo>
                      <a:pt x="297837" y="139287"/>
                      <a:pt x="298342" y="139119"/>
                      <a:pt x="298510" y="138950"/>
                    </a:cubicBezTo>
                    <a:cubicBezTo>
                      <a:pt x="298679" y="138277"/>
                      <a:pt x="299016" y="137772"/>
                      <a:pt x="299184" y="137098"/>
                    </a:cubicBezTo>
                    <a:lnTo>
                      <a:pt x="299521" y="137098"/>
                    </a:lnTo>
                    <a:lnTo>
                      <a:pt x="299521" y="136425"/>
                    </a:lnTo>
                    <a:lnTo>
                      <a:pt x="299857" y="136425"/>
                    </a:lnTo>
                    <a:lnTo>
                      <a:pt x="299857" y="135751"/>
                    </a:lnTo>
                    <a:lnTo>
                      <a:pt x="300194" y="135751"/>
                    </a:lnTo>
                    <a:lnTo>
                      <a:pt x="300868" y="133899"/>
                    </a:lnTo>
                    <a:lnTo>
                      <a:pt x="301204" y="133899"/>
                    </a:lnTo>
                    <a:lnTo>
                      <a:pt x="301204" y="132889"/>
                    </a:lnTo>
                    <a:lnTo>
                      <a:pt x="301541" y="132889"/>
                    </a:lnTo>
                    <a:lnTo>
                      <a:pt x="301541" y="132215"/>
                    </a:lnTo>
                    <a:lnTo>
                      <a:pt x="301878" y="132215"/>
                    </a:lnTo>
                    <a:lnTo>
                      <a:pt x="301878" y="131205"/>
                    </a:lnTo>
                    <a:lnTo>
                      <a:pt x="302215" y="131205"/>
                    </a:lnTo>
                    <a:lnTo>
                      <a:pt x="302215" y="130531"/>
                    </a:lnTo>
                    <a:lnTo>
                      <a:pt x="302552" y="130531"/>
                    </a:lnTo>
                    <a:cubicBezTo>
                      <a:pt x="302552" y="130531"/>
                      <a:pt x="302720" y="129016"/>
                      <a:pt x="302888" y="128342"/>
                    </a:cubicBezTo>
                    <a:lnTo>
                      <a:pt x="303225" y="128342"/>
                    </a:lnTo>
                    <a:lnTo>
                      <a:pt x="303225" y="127332"/>
                    </a:lnTo>
                    <a:lnTo>
                      <a:pt x="303562" y="127332"/>
                    </a:lnTo>
                    <a:lnTo>
                      <a:pt x="303562" y="122280"/>
                    </a:lnTo>
                    <a:lnTo>
                      <a:pt x="303225" y="122280"/>
                    </a:lnTo>
                    <a:close/>
                    <a:moveTo>
                      <a:pt x="198152" y="185425"/>
                    </a:moveTo>
                    <a:cubicBezTo>
                      <a:pt x="198152" y="188287"/>
                      <a:pt x="198152" y="190476"/>
                      <a:pt x="197479" y="192665"/>
                    </a:cubicBezTo>
                    <a:lnTo>
                      <a:pt x="197479" y="194181"/>
                    </a:lnTo>
                    <a:cubicBezTo>
                      <a:pt x="194953" y="201758"/>
                      <a:pt x="190744" y="207988"/>
                      <a:pt x="186534" y="213882"/>
                    </a:cubicBezTo>
                    <a:cubicBezTo>
                      <a:pt x="186197" y="214050"/>
                      <a:pt x="185860" y="214387"/>
                      <a:pt x="185523" y="214556"/>
                    </a:cubicBezTo>
                    <a:cubicBezTo>
                      <a:pt x="185523" y="214892"/>
                      <a:pt x="185355" y="215229"/>
                      <a:pt x="185187" y="215566"/>
                    </a:cubicBezTo>
                    <a:cubicBezTo>
                      <a:pt x="184513" y="216239"/>
                      <a:pt x="183671" y="216745"/>
                      <a:pt x="182998" y="217418"/>
                    </a:cubicBezTo>
                    <a:lnTo>
                      <a:pt x="182998" y="218092"/>
                    </a:lnTo>
                    <a:cubicBezTo>
                      <a:pt x="182998" y="218092"/>
                      <a:pt x="181987" y="218934"/>
                      <a:pt x="181482" y="219270"/>
                    </a:cubicBezTo>
                    <a:cubicBezTo>
                      <a:pt x="180640" y="220281"/>
                      <a:pt x="179798" y="221123"/>
                      <a:pt x="178956" y="222133"/>
                    </a:cubicBezTo>
                    <a:lnTo>
                      <a:pt x="178283" y="222133"/>
                    </a:lnTo>
                    <a:cubicBezTo>
                      <a:pt x="178283" y="222133"/>
                      <a:pt x="177441" y="223143"/>
                      <a:pt x="177104" y="223648"/>
                    </a:cubicBezTo>
                    <a:lnTo>
                      <a:pt x="176431" y="223648"/>
                    </a:lnTo>
                    <a:cubicBezTo>
                      <a:pt x="176431" y="223648"/>
                      <a:pt x="176262" y="224153"/>
                      <a:pt x="176094" y="224322"/>
                    </a:cubicBezTo>
                    <a:lnTo>
                      <a:pt x="175420" y="224322"/>
                    </a:lnTo>
                    <a:cubicBezTo>
                      <a:pt x="175420" y="224322"/>
                      <a:pt x="174915" y="224995"/>
                      <a:pt x="174747" y="225332"/>
                    </a:cubicBezTo>
                    <a:cubicBezTo>
                      <a:pt x="174242" y="225332"/>
                      <a:pt x="173905" y="225501"/>
                      <a:pt x="173568" y="225669"/>
                    </a:cubicBezTo>
                    <a:cubicBezTo>
                      <a:pt x="173568" y="225837"/>
                      <a:pt x="173400" y="226006"/>
                      <a:pt x="173231" y="226343"/>
                    </a:cubicBezTo>
                    <a:lnTo>
                      <a:pt x="172558" y="226343"/>
                    </a:lnTo>
                    <a:lnTo>
                      <a:pt x="172558" y="226679"/>
                    </a:lnTo>
                    <a:lnTo>
                      <a:pt x="171884" y="226679"/>
                    </a:lnTo>
                    <a:lnTo>
                      <a:pt x="171884" y="227016"/>
                    </a:lnTo>
                    <a:lnTo>
                      <a:pt x="171211" y="227016"/>
                    </a:lnTo>
                    <a:lnTo>
                      <a:pt x="171211" y="227353"/>
                    </a:lnTo>
                    <a:lnTo>
                      <a:pt x="170200" y="227353"/>
                    </a:lnTo>
                    <a:lnTo>
                      <a:pt x="170200" y="227690"/>
                    </a:lnTo>
                    <a:lnTo>
                      <a:pt x="169527" y="227690"/>
                    </a:lnTo>
                    <a:lnTo>
                      <a:pt x="169527" y="228026"/>
                    </a:lnTo>
                    <a:cubicBezTo>
                      <a:pt x="167843" y="228363"/>
                      <a:pt x="166159" y="228700"/>
                      <a:pt x="164475" y="229037"/>
                    </a:cubicBezTo>
                    <a:cubicBezTo>
                      <a:pt x="162455" y="229373"/>
                      <a:pt x="158077" y="229037"/>
                      <a:pt x="157235" y="228026"/>
                    </a:cubicBezTo>
                    <a:cubicBezTo>
                      <a:pt x="156224" y="227690"/>
                      <a:pt x="156224" y="227353"/>
                      <a:pt x="155719" y="226848"/>
                    </a:cubicBezTo>
                    <a:cubicBezTo>
                      <a:pt x="155383" y="226679"/>
                      <a:pt x="155046" y="226343"/>
                      <a:pt x="154709" y="226174"/>
                    </a:cubicBezTo>
                    <a:lnTo>
                      <a:pt x="154709" y="225501"/>
                    </a:lnTo>
                    <a:cubicBezTo>
                      <a:pt x="154709" y="225501"/>
                      <a:pt x="154204" y="225332"/>
                      <a:pt x="154035" y="225164"/>
                    </a:cubicBezTo>
                    <a:lnTo>
                      <a:pt x="154035" y="224153"/>
                    </a:lnTo>
                    <a:cubicBezTo>
                      <a:pt x="153193" y="222133"/>
                      <a:pt x="153362" y="219439"/>
                      <a:pt x="153362" y="216576"/>
                    </a:cubicBezTo>
                    <a:cubicBezTo>
                      <a:pt x="153362" y="214556"/>
                      <a:pt x="153362" y="211861"/>
                      <a:pt x="153699" y="210346"/>
                    </a:cubicBezTo>
                    <a:lnTo>
                      <a:pt x="153699" y="207820"/>
                    </a:lnTo>
                    <a:lnTo>
                      <a:pt x="154035" y="207820"/>
                    </a:lnTo>
                    <a:cubicBezTo>
                      <a:pt x="154035" y="206810"/>
                      <a:pt x="154204" y="205799"/>
                      <a:pt x="154372" y="204621"/>
                    </a:cubicBezTo>
                    <a:lnTo>
                      <a:pt x="154709" y="204621"/>
                    </a:lnTo>
                    <a:cubicBezTo>
                      <a:pt x="154709" y="204621"/>
                      <a:pt x="154877" y="202937"/>
                      <a:pt x="155046" y="202095"/>
                    </a:cubicBezTo>
                    <a:lnTo>
                      <a:pt x="155383" y="202095"/>
                    </a:lnTo>
                    <a:cubicBezTo>
                      <a:pt x="155383" y="202095"/>
                      <a:pt x="155551" y="200580"/>
                      <a:pt x="155719" y="199906"/>
                    </a:cubicBezTo>
                    <a:lnTo>
                      <a:pt x="156056" y="199906"/>
                    </a:lnTo>
                    <a:lnTo>
                      <a:pt x="156056" y="198896"/>
                    </a:lnTo>
                    <a:lnTo>
                      <a:pt x="156393" y="198896"/>
                    </a:lnTo>
                    <a:lnTo>
                      <a:pt x="156393" y="197717"/>
                    </a:lnTo>
                    <a:lnTo>
                      <a:pt x="156730" y="197717"/>
                    </a:lnTo>
                    <a:lnTo>
                      <a:pt x="157066" y="195865"/>
                    </a:lnTo>
                    <a:lnTo>
                      <a:pt x="157403" y="195865"/>
                    </a:lnTo>
                    <a:lnTo>
                      <a:pt x="157403" y="194854"/>
                    </a:lnTo>
                    <a:lnTo>
                      <a:pt x="157740" y="194854"/>
                    </a:lnTo>
                    <a:lnTo>
                      <a:pt x="157740" y="193844"/>
                    </a:lnTo>
                    <a:lnTo>
                      <a:pt x="158077" y="193844"/>
                    </a:lnTo>
                    <a:lnTo>
                      <a:pt x="158077" y="192834"/>
                    </a:lnTo>
                    <a:lnTo>
                      <a:pt x="158413" y="192834"/>
                    </a:lnTo>
                    <a:lnTo>
                      <a:pt x="158413" y="191823"/>
                    </a:lnTo>
                    <a:lnTo>
                      <a:pt x="158750" y="191823"/>
                    </a:lnTo>
                    <a:lnTo>
                      <a:pt x="158750" y="190813"/>
                    </a:lnTo>
                    <a:lnTo>
                      <a:pt x="159087" y="190813"/>
                    </a:lnTo>
                    <a:lnTo>
                      <a:pt x="159087" y="189803"/>
                    </a:lnTo>
                    <a:lnTo>
                      <a:pt x="159424" y="189803"/>
                    </a:lnTo>
                    <a:lnTo>
                      <a:pt x="159424" y="188793"/>
                    </a:lnTo>
                    <a:lnTo>
                      <a:pt x="159760" y="188793"/>
                    </a:lnTo>
                    <a:cubicBezTo>
                      <a:pt x="160266" y="186604"/>
                      <a:pt x="160771" y="184414"/>
                      <a:pt x="161276" y="182226"/>
                    </a:cubicBezTo>
                    <a:lnTo>
                      <a:pt x="161613" y="182226"/>
                    </a:lnTo>
                    <a:cubicBezTo>
                      <a:pt x="161613" y="182226"/>
                      <a:pt x="161781" y="181047"/>
                      <a:pt x="161950" y="180373"/>
                    </a:cubicBezTo>
                    <a:lnTo>
                      <a:pt x="162286" y="180373"/>
                    </a:lnTo>
                    <a:lnTo>
                      <a:pt x="162286" y="179700"/>
                    </a:lnTo>
                    <a:lnTo>
                      <a:pt x="162623" y="179700"/>
                    </a:lnTo>
                    <a:lnTo>
                      <a:pt x="162623" y="178689"/>
                    </a:lnTo>
                    <a:lnTo>
                      <a:pt x="162960" y="178689"/>
                    </a:lnTo>
                    <a:lnTo>
                      <a:pt x="162960" y="177679"/>
                    </a:lnTo>
                    <a:lnTo>
                      <a:pt x="163297" y="177679"/>
                    </a:lnTo>
                    <a:cubicBezTo>
                      <a:pt x="163297" y="177679"/>
                      <a:pt x="163633" y="176500"/>
                      <a:pt x="163970" y="175827"/>
                    </a:cubicBezTo>
                    <a:lnTo>
                      <a:pt x="164307" y="175827"/>
                    </a:lnTo>
                    <a:lnTo>
                      <a:pt x="164307" y="175153"/>
                    </a:lnTo>
                    <a:lnTo>
                      <a:pt x="164644" y="175153"/>
                    </a:lnTo>
                    <a:cubicBezTo>
                      <a:pt x="164644" y="175153"/>
                      <a:pt x="164812" y="174311"/>
                      <a:pt x="164981" y="173975"/>
                    </a:cubicBezTo>
                    <a:cubicBezTo>
                      <a:pt x="165149" y="173975"/>
                      <a:pt x="165317" y="173806"/>
                      <a:pt x="165654" y="173638"/>
                    </a:cubicBezTo>
                    <a:lnTo>
                      <a:pt x="165654" y="172964"/>
                    </a:lnTo>
                    <a:cubicBezTo>
                      <a:pt x="165654" y="172964"/>
                      <a:pt x="165991" y="172796"/>
                      <a:pt x="166328" y="172628"/>
                    </a:cubicBezTo>
                    <a:lnTo>
                      <a:pt x="166328" y="171954"/>
                    </a:lnTo>
                    <a:cubicBezTo>
                      <a:pt x="166328" y="171954"/>
                      <a:pt x="167001" y="171449"/>
                      <a:pt x="167338" y="171280"/>
                    </a:cubicBezTo>
                    <a:lnTo>
                      <a:pt x="167338" y="170607"/>
                    </a:lnTo>
                    <a:cubicBezTo>
                      <a:pt x="167338" y="170607"/>
                      <a:pt x="168517" y="169597"/>
                      <a:pt x="169190" y="169091"/>
                    </a:cubicBezTo>
                    <a:cubicBezTo>
                      <a:pt x="169190" y="168923"/>
                      <a:pt x="169358" y="168755"/>
                      <a:pt x="169527" y="168418"/>
                    </a:cubicBezTo>
                    <a:lnTo>
                      <a:pt x="170200" y="168418"/>
                    </a:lnTo>
                    <a:cubicBezTo>
                      <a:pt x="170200" y="168418"/>
                      <a:pt x="170369" y="167913"/>
                      <a:pt x="170537" y="167744"/>
                    </a:cubicBezTo>
                    <a:lnTo>
                      <a:pt x="171211" y="167744"/>
                    </a:lnTo>
                    <a:cubicBezTo>
                      <a:pt x="171211" y="167744"/>
                      <a:pt x="171379" y="167239"/>
                      <a:pt x="171548" y="167071"/>
                    </a:cubicBezTo>
                    <a:cubicBezTo>
                      <a:pt x="172221" y="166902"/>
                      <a:pt x="172726" y="166566"/>
                      <a:pt x="173400" y="166397"/>
                    </a:cubicBezTo>
                    <a:lnTo>
                      <a:pt x="173400" y="166060"/>
                    </a:lnTo>
                    <a:lnTo>
                      <a:pt x="174073" y="166060"/>
                    </a:lnTo>
                    <a:lnTo>
                      <a:pt x="174073" y="165724"/>
                    </a:lnTo>
                    <a:cubicBezTo>
                      <a:pt x="174073" y="165724"/>
                      <a:pt x="175589" y="165555"/>
                      <a:pt x="176262" y="165387"/>
                    </a:cubicBezTo>
                    <a:lnTo>
                      <a:pt x="176262" y="165050"/>
                    </a:lnTo>
                    <a:lnTo>
                      <a:pt x="178115" y="165050"/>
                    </a:lnTo>
                    <a:lnTo>
                      <a:pt x="178115" y="164713"/>
                    </a:lnTo>
                    <a:lnTo>
                      <a:pt x="187881" y="164713"/>
                    </a:lnTo>
                    <a:cubicBezTo>
                      <a:pt x="193774" y="166397"/>
                      <a:pt x="196805" y="168586"/>
                      <a:pt x="198489" y="174480"/>
                    </a:cubicBezTo>
                    <a:lnTo>
                      <a:pt x="198489" y="184414"/>
                    </a:lnTo>
                    <a:close/>
                  </a:path>
                </a:pathLst>
              </a:custGeom>
              <a:solidFill>
                <a:srgbClr val="FFFFFF"/>
              </a:solidFill>
              <a:ln w="16836" cap="flat">
                <a:noFill/>
                <a:prstDash val="solid"/>
                <a:miter/>
              </a:ln>
            </p:spPr>
            <p:txBody>
              <a:bodyPr/>
              <a:lstStyle/>
              <a:p>
                <a:endParaRPr lang="da-DK"/>
              </a:p>
            </p:txBody>
          </p:sp>
          <p:sp>
            <p:nvSpPr>
              <p:cNvPr id="205" name="Freeform: Shape 204">
                <a:extLst>
                  <a:ext uri="{FF2B5EF4-FFF2-40B4-BE49-F238E27FC236}">
                    <a16:creationId xmlns:a16="http://schemas.microsoft.com/office/drawing/2014/main" id="{A27D7DAB-E488-A65C-75AD-A425630FD2C7}"/>
                  </a:ext>
                </a:extLst>
              </p:cNvPr>
              <p:cNvSpPr/>
              <p:nvPr/>
            </p:nvSpPr>
            <p:spPr>
              <a:xfrm>
                <a:off x="13078757" y="29467602"/>
                <a:ext cx="114304" cy="33340"/>
              </a:xfrm>
              <a:custGeom>
                <a:avLst/>
                <a:gdLst>
                  <a:gd name="csX0" fmla="*/ 95446 w 114304"/>
                  <a:gd name="csY0" fmla="*/ 505 h 33340"/>
                  <a:gd name="csX1" fmla="*/ 109253 w 114304"/>
                  <a:gd name="csY1" fmla="*/ 3705 h 33340"/>
                  <a:gd name="csX2" fmla="*/ 110432 w 114304"/>
                  <a:gd name="csY2" fmla="*/ 4041 h 33340"/>
                  <a:gd name="csX3" fmla="*/ 112621 w 114304"/>
                  <a:gd name="csY3" fmla="*/ 6567 h 33340"/>
                  <a:gd name="csX4" fmla="*/ 113295 w 114304"/>
                  <a:gd name="csY4" fmla="*/ 6904 h 33340"/>
                  <a:gd name="csX5" fmla="*/ 113295 w 114304"/>
                  <a:gd name="csY5" fmla="*/ 7577 h 33340"/>
                  <a:gd name="csX6" fmla="*/ 113631 w 114304"/>
                  <a:gd name="csY6" fmla="*/ 7577 h 33340"/>
                  <a:gd name="csX7" fmla="*/ 114305 w 114304"/>
                  <a:gd name="csY7" fmla="*/ 8756 h 33340"/>
                  <a:gd name="csX8" fmla="*/ 114305 w 114304"/>
                  <a:gd name="csY8" fmla="*/ 11787 h 33340"/>
                  <a:gd name="csX9" fmla="*/ 111106 w 114304"/>
                  <a:gd name="csY9" fmla="*/ 15828 h 33340"/>
                  <a:gd name="csX10" fmla="*/ 109590 w 114304"/>
                  <a:gd name="csY10" fmla="*/ 17680 h 33340"/>
                  <a:gd name="csX11" fmla="*/ 108917 w 114304"/>
                  <a:gd name="csY11" fmla="*/ 17680 h 33340"/>
                  <a:gd name="csX12" fmla="*/ 108580 w 114304"/>
                  <a:gd name="csY12" fmla="*/ 18354 h 33340"/>
                  <a:gd name="csX13" fmla="*/ 107570 w 114304"/>
                  <a:gd name="csY13" fmla="*/ 18691 h 33340"/>
                  <a:gd name="csX14" fmla="*/ 107570 w 114304"/>
                  <a:gd name="csY14" fmla="*/ 19028 h 33340"/>
                  <a:gd name="csX15" fmla="*/ 105717 w 114304"/>
                  <a:gd name="csY15" fmla="*/ 19701 h 33340"/>
                  <a:gd name="csX16" fmla="*/ 105717 w 114304"/>
                  <a:gd name="csY16" fmla="*/ 20038 h 33340"/>
                  <a:gd name="csX17" fmla="*/ 105044 w 114304"/>
                  <a:gd name="csY17" fmla="*/ 20038 h 33340"/>
                  <a:gd name="csX18" fmla="*/ 105044 w 114304"/>
                  <a:gd name="csY18" fmla="*/ 20375 h 33340"/>
                  <a:gd name="csX19" fmla="*/ 103192 w 114304"/>
                  <a:gd name="csY19" fmla="*/ 21048 h 33340"/>
                  <a:gd name="csX20" fmla="*/ 103192 w 114304"/>
                  <a:gd name="csY20" fmla="*/ 21385 h 33340"/>
                  <a:gd name="csX21" fmla="*/ 102181 w 114304"/>
                  <a:gd name="csY21" fmla="*/ 21385 h 33340"/>
                  <a:gd name="csX22" fmla="*/ 102181 w 114304"/>
                  <a:gd name="csY22" fmla="*/ 21722 h 33340"/>
                  <a:gd name="csX23" fmla="*/ 101508 w 114304"/>
                  <a:gd name="csY23" fmla="*/ 21722 h 33340"/>
                  <a:gd name="csX24" fmla="*/ 101508 w 114304"/>
                  <a:gd name="csY24" fmla="*/ 22059 h 33340"/>
                  <a:gd name="csX25" fmla="*/ 98308 w 114304"/>
                  <a:gd name="csY25" fmla="*/ 22732 h 33340"/>
                  <a:gd name="csX26" fmla="*/ 98308 w 114304"/>
                  <a:gd name="csY26" fmla="*/ 23069 h 33340"/>
                  <a:gd name="csX27" fmla="*/ 97298 w 114304"/>
                  <a:gd name="csY27" fmla="*/ 23069 h 33340"/>
                  <a:gd name="csX28" fmla="*/ 97298 w 114304"/>
                  <a:gd name="csY28" fmla="*/ 23406 h 33340"/>
                  <a:gd name="csX29" fmla="*/ 95783 w 114304"/>
                  <a:gd name="csY29" fmla="*/ 23406 h 33340"/>
                  <a:gd name="csX30" fmla="*/ 95783 w 114304"/>
                  <a:gd name="csY30" fmla="*/ 23742 h 33340"/>
                  <a:gd name="csX31" fmla="*/ 94267 w 114304"/>
                  <a:gd name="csY31" fmla="*/ 23742 h 33340"/>
                  <a:gd name="csX32" fmla="*/ 94267 w 114304"/>
                  <a:gd name="csY32" fmla="*/ 24079 h 33340"/>
                  <a:gd name="csX33" fmla="*/ 92415 w 114304"/>
                  <a:gd name="csY33" fmla="*/ 24079 h 33340"/>
                  <a:gd name="csX34" fmla="*/ 92415 w 114304"/>
                  <a:gd name="csY34" fmla="*/ 24416 h 33340"/>
                  <a:gd name="csX35" fmla="*/ 82143 w 114304"/>
                  <a:gd name="csY35" fmla="*/ 25089 h 33340"/>
                  <a:gd name="csX36" fmla="*/ 69009 w 114304"/>
                  <a:gd name="csY36" fmla="*/ 26942 h 33340"/>
                  <a:gd name="csX37" fmla="*/ 64968 w 114304"/>
                  <a:gd name="csY37" fmla="*/ 27278 h 33340"/>
                  <a:gd name="csX38" fmla="*/ 56549 w 114304"/>
                  <a:gd name="csY38" fmla="*/ 29131 h 33340"/>
                  <a:gd name="csX39" fmla="*/ 55033 w 114304"/>
                  <a:gd name="csY39" fmla="*/ 29131 h 33340"/>
                  <a:gd name="csX40" fmla="*/ 44425 w 114304"/>
                  <a:gd name="csY40" fmla="*/ 31657 h 33340"/>
                  <a:gd name="csX41" fmla="*/ 42236 w 114304"/>
                  <a:gd name="csY41" fmla="*/ 31657 h 33340"/>
                  <a:gd name="csX42" fmla="*/ 42236 w 114304"/>
                  <a:gd name="csY42" fmla="*/ 31993 h 33340"/>
                  <a:gd name="csX43" fmla="*/ 39710 w 114304"/>
                  <a:gd name="csY43" fmla="*/ 31993 h 33340"/>
                  <a:gd name="csX44" fmla="*/ 39710 w 114304"/>
                  <a:gd name="csY44" fmla="*/ 32330 h 33340"/>
                  <a:gd name="csX45" fmla="*/ 32806 w 114304"/>
                  <a:gd name="csY45" fmla="*/ 32667 h 33340"/>
                  <a:gd name="csX46" fmla="*/ 26913 w 114304"/>
                  <a:gd name="csY46" fmla="*/ 33004 h 33340"/>
                  <a:gd name="csX47" fmla="*/ 26913 w 114304"/>
                  <a:gd name="csY47" fmla="*/ 33340 h 33340"/>
                  <a:gd name="csX48" fmla="*/ 21356 w 114304"/>
                  <a:gd name="csY48" fmla="*/ 33340 h 33340"/>
                  <a:gd name="csX49" fmla="*/ 21356 w 114304"/>
                  <a:gd name="csY49" fmla="*/ 33004 h 33340"/>
                  <a:gd name="csX50" fmla="*/ 17652 w 114304"/>
                  <a:gd name="csY50" fmla="*/ 33004 h 33340"/>
                  <a:gd name="csX51" fmla="*/ 17652 w 114304"/>
                  <a:gd name="csY51" fmla="*/ 32667 h 33340"/>
                  <a:gd name="csX52" fmla="*/ 15463 w 114304"/>
                  <a:gd name="csY52" fmla="*/ 32667 h 33340"/>
                  <a:gd name="csX53" fmla="*/ 15463 w 114304"/>
                  <a:gd name="csY53" fmla="*/ 32330 h 33340"/>
                  <a:gd name="csX54" fmla="*/ 13610 w 114304"/>
                  <a:gd name="csY54" fmla="*/ 32330 h 33340"/>
                  <a:gd name="csX55" fmla="*/ 13610 w 114304"/>
                  <a:gd name="csY55" fmla="*/ 31993 h 33340"/>
                  <a:gd name="csX56" fmla="*/ 12600 w 114304"/>
                  <a:gd name="csY56" fmla="*/ 31993 h 33340"/>
                  <a:gd name="csX57" fmla="*/ 12600 w 114304"/>
                  <a:gd name="csY57" fmla="*/ 31657 h 33340"/>
                  <a:gd name="csX58" fmla="*/ 11421 w 114304"/>
                  <a:gd name="csY58" fmla="*/ 31657 h 33340"/>
                  <a:gd name="csX59" fmla="*/ 11421 w 114304"/>
                  <a:gd name="csY59" fmla="*/ 31320 h 33340"/>
                  <a:gd name="csX60" fmla="*/ 10748 w 114304"/>
                  <a:gd name="csY60" fmla="*/ 31320 h 33340"/>
                  <a:gd name="csX61" fmla="*/ 10748 w 114304"/>
                  <a:gd name="csY61" fmla="*/ 30983 h 33340"/>
                  <a:gd name="csX62" fmla="*/ 9737 w 114304"/>
                  <a:gd name="csY62" fmla="*/ 30983 h 33340"/>
                  <a:gd name="csX63" fmla="*/ 9737 w 114304"/>
                  <a:gd name="csY63" fmla="*/ 30646 h 33340"/>
                  <a:gd name="csX64" fmla="*/ 9064 w 114304"/>
                  <a:gd name="csY64" fmla="*/ 30646 h 33340"/>
                  <a:gd name="csX65" fmla="*/ 9064 w 114304"/>
                  <a:gd name="csY65" fmla="*/ 30309 h 33340"/>
                  <a:gd name="csX66" fmla="*/ 8390 w 114304"/>
                  <a:gd name="csY66" fmla="*/ 30309 h 33340"/>
                  <a:gd name="csX67" fmla="*/ 8054 w 114304"/>
                  <a:gd name="csY67" fmla="*/ 29636 h 33340"/>
                  <a:gd name="csX68" fmla="*/ 7380 w 114304"/>
                  <a:gd name="csY68" fmla="*/ 29636 h 33340"/>
                  <a:gd name="csX69" fmla="*/ 6707 w 114304"/>
                  <a:gd name="csY69" fmla="*/ 28626 h 33340"/>
                  <a:gd name="csX70" fmla="*/ 6033 w 114304"/>
                  <a:gd name="csY70" fmla="*/ 28626 h 33340"/>
                  <a:gd name="csX71" fmla="*/ 5359 w 114304"/>
                  <a:gd name="csY71" fmla="*/ 27615 h 33340"/>
                  <a:gd name="csX72" fmla="*/ 4181 w 114304"/>
                  <a:gd name="csY72" fmla="*/ 26605 h 33340"/>
                  <a:gd name="csX73" fmla="*/ 4181 w 114304"/>
                  <a:gd name="csY73" fmla="*/ 25931 h 33340"/>
                  <a:gd name="csX74" fmla="*/ 3170 w 114304"/>
                  <a:gd name="csY74" fmla="*/ 25258 h 33340"/>
                  <a:gd name="csX75" fmla="*/ 3170 w 114304"/>
                  <a:gd name="csY75" fmla="*/ 24584 h 33340"/>
                  <a:gd name="csX76" fmla="*/ 2834 w 114304"/>
                  <a:gd name="csY76" fmla="*/ 24584 h 33340"/>
                  <a:gd name="csX77" fmla="*/ 2834 w 114304"/>
                  <a:gd name="csY77" fmla="*/ 23911 h 33340"/>
                  <a:gd name="csX78" fmla="*/ 2497 w 114304"/>
                  <a:gd name="csY78" fmla="*/ 23911 h 33340"/>
                  <a:gd name="csX79" fmla="*/ 2497 w 114304"/>
                  <a:gd name="csY79" fmla="*/ 23237 h 33340"/>
                  <a:gd name="csX80" fmla="*/ 2160 w 114304"/>
                  <a:gd name="csY80" fmla="*/ 23237 h 33340"/>
                  <a:gd name="csX81" fmla="*/ 2160 w 114304"/>
                  <a:gd name="csY81" fmla="*/ 22564 h 33340"/>
                  <a:gd name="csX82" fmla="*/ 1823 w 114304"/>
                  <a:gd name="csY82" fmla="*/ 22564 h 33340"/>
                  <a:gd name="csX83" fmla="*/ 1823 w 114304"/>
                  <a:gd name="csY83" fmla="*/ 21890 h 33340"/>
                  <a:gd name="csX84" fmla="*/ 1487 w 114304"/>
                  <a:gd name="csY84" fmla="*/ 21890 h 33340"/>
                  <a:gd name="csX85" fmla="*/ 1487 w 114304"/>
                  <a:gd name="csY85" fmla="*/ 21217 h 33340"/>
                  <a:gd name="csX86" fmla="*/ 1150 w 114304"/>
                  <a:gd name="csY86" fmla="*/ 21217 h 33340"/>
                  <a:gd name="csX87" fmla="*/ 813 w 114304"/>
                  <a:gd name="csY87" fmla="*/ 19364 h 33340"/>
                  <a:gd name="csX88" fmla="*/ 476 w 114304"/>
                  <a:gd name="csY88" fmla="*/ 19364 h 33340"/>
                  <a:gd name="csX89" fmla="*/ 476 w 114304"/>
                  <a:gd name="csY89" fmla="*/ 18186 h 33340"/>
                  <a:gd name="csX90" fmla="*/ 139 w 114304"/>
                  <a:gd name="csY90" fmla="*/ 18186 h 33340"/>
                  <a:gd name="csX91" fmla="*/ 476 w 114304"/>
                  <a:gd name="csY91" fmla="*/ 13134 h 33340"/>
                  <a:gd name="csX92" fmla="*/ 813 w 114304"/>
                  <a:gd name="csY92" fmla="*/ 13134 h 33340"/>
                  <a:gd name="csX93" fmla="*/ 1150 w 114304"/>
                  <a:gd name="csY93" fmla="*/ 11955 h 33340"/>
                  <a:gd name="csX94" fmla="*/ 1487 w 114304"/>
                  <a:gd name="csY94" fmla="*/ 11955 h 33340"/>
                  <a:gd name="csX95" fmla="*/ 1487 w 114304"/>
                  <a:gd name="csY95" fmla="*/ 11282 h 33340"/>
                  <a:gd name="csX96" fmla="*/ 2497 w 114304"/>
                  <a:gd name="csY96" fmla="*/ 10608 h 33340"/>
                  <a:gd name="csX97" fmla="*/ 3507 w 114304"/>
                  <a:gd name="csY97" fmla="*/ 9430 h 33340"/>
                  <a:gd name="csX98" fmla="*/ 23882 w 114304"/>
                  <a:gd name="csY98" fmla="*/ 6230 h 33340"/>
                  <a:gd name="csX99" fmla="*/ 35164 w 114304"/>
                  <a:gd name="csY99" fmla="*/ 5894 h 33340"/>
                  <a:gd name="csX100" fmla="*/ 42068 w 114304"/>
                  <a:gd name="csY100" fmla="*/ 5557 h 33340"/>
                  <a:gd name="csX101" fmla="*/ 45267 w 114304"/>
                  <a:gd name="csY101" fmla="*/ 5557 h 33340"/>
                  <a:gd name="csX102" fmla="*/ 50655 w 114304"/>
                  <a:gd name="csY102" fmla="*/ 5220 h 33340"/>
                  <a:gd name="csX103" fmla="*/ 50655 w 114304"/>
                  <a:gd name="csY103" fmla="*/ 4883 h 33340"/>
                  <a:gd name="csX104" fmla="*/ 54023 w 114304"/>
                  <a:gd name="csY104" fmla="*/ 4883 h 33340"/>
                  <a:gd name="csX105" fmla="*/ 54023 w 114304"/>
                  <a:gd name="csY105" fmla="*/ 4546 h 33340"/>
                  <a:gd name="csX106" fmla="*/ 57391 w 114304"/>
                  <a:gd name="csY106" fmla="*/ 4546 h 33340"/>
                  <a:gd name="csX107" fmla="*/ 57391 w 114304"/>
                  <a:gd name="csY107" fmla="*/ 4210 h 33340"/>
                  <a:gd name="csX108" fmla="*/ 60758 w 114304"/>
                  <a:gd name="csY108" fmla="*/ 4210 h 33340"/>
                  <a:gd name="csX109" fmla="*/ 60758 w 114304"/>
                  <a:gd name="csY109" fmla="*/ 3873 h 33340"/>
                  <a:gd name="csX110" fmla="*/ 64463 w 114304"/>
                  <a:gd name="csY110" fmla="*/ 3873 h 33340"/>
                  <a:gd name="csX111" fmla="*/ 64463 w 114304"/>
                  <a:gd name="csY111" fmla="*/ 3536 h 33340"/>
                  <a:gd name="csX112" fmla="*/ 67662 w 114304"/>
                  <a:gd name="csY112" fmla="*/ 3536 h 33340"/>
                  <a:gd name="csX113" fmla="*/ 67662 w 114304"/>
                  <a:gd name="csY113" fmla="*/ 3199 h 33340"/>
                  <a:gd name="csX114" fmla="*/ 70525 w 114304"/>
                  <a:gd name="csY114" fmla="*/ 3199 h 33340"/>
                  <a:gd name="csX115" fmla="*/ 70525 w 114304"/>
                  <a:gd name="csY115" fmla="*/ 2863 h 33340"/>
                  <a:gd name="csX116" fmla="*/ 73724 w 114304"/>
                  <a:gd name="csY116" fmla="*/ 2863 h 33340"/>
                  <a:gd name="csX117" fmla="*/ 73724 w 114304"/>
                  <a:gd name="csY117" fmla="*/ 2526 h 33340"/>
                  <a:gd name="csX118" fmla="*/ 76923 w 114304"/>
                  <a:gd name="csY118" fmla="*/ 2526 h 33340"/>
                  <a:gd name="csX119" fmla="*/ 76923 w 114304"/>
                  <a:gd name="csY119" fmla="*/ 2189 h 33340"/>
                  <a:gd name="csX120" fmla="*/ 79449 w 114304"/>
                  <a:gd name="csY120" fmla="*/ 2189 h 33340"/>
                  <a:gd name="csX121" fmla="*/ 89721 w 114304"/>
                  <a:gd name="csY121" fmla="*/ 674 h 33340"/>
                  <a:gd name="csX122" fmla="*/ 95277 w 114304"/>
                  <a:gd name="csY122" fmla="*/ 0 h 3334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Lst>
                <a:rect l="l" t="t" r="r" b="b"/>
                <a:pathLst>
                  <a:path w="114304" h="33340">
                    <a:moveTo>
                      <a:pt x="95446" y="505"/>
                    </a:moveTo>
                    <a:cubicBezTo>
                      <a:pt x="101171" y="505"/>
                      <a:pt x="105717" y="1515"/>
                      <a:pt x="109253" y="3705"/>
                    </a:cubicBezTo>
                    <a:cubicBezTo>
                      <a:pt x="109759" y="3705"/>
                      <a:pt x="110095" y="3873"/>
                      <a:pt x="110432" y="4041"/>
                    </a:cubicBezTo>
                    <a:cubicBezTo>
                      <a:pt x="111106" y="4883"/>
                      <a:pt x="111948" y="5725"/>
                      <a:pt x="112621" y="6567"/>
                    </a:cubicBezTo>
                    <a:cubicBezTo>
                      <a:pt x="112790" y="6567"/>
                      <a:pt x="113126" y="6735"/>
                      <a:pt x="113295" y="6904"/>
                    </a:cubicBezTo>
                    <a:lnTo>
                      <a:pt x="113295" y="7577"/>
                    </a:lnTo>
                    <a:lnTo>
                      <a:pt x="113631" y="7577"/>
                    </a:lnTo>
                    <a:cubicBezTo>
                      <a:pt x="113631" y="7577"/>
                      <a:pt x="113631" y="8251"/>
                      <a:pt x="114305" y="8756"/>
                    </a:cubicBezTo>
                    <a:lnTo>
                      <a:pt x="114305" y="11787"/>
                    </a:lnTo>
                    <a:cubicBezTo>
                      <a:pt x="113800" y="13639"/>
                      <a:pt x="112453" y="14650"/>
                      <a:pt x="111106" y="15828"/>
                    </a:cubicBezTo>
                    <a:cubicBezTo>
                      <a:pt x="110600" y="16502"/>
                      <a:pt x="110095" y="17007"/>
                      <a:pt x="109590" y="17680"/>
                    </a:cubicBezTo>
                    <a:lnTo>
                      <a:pt x="108917" y="17680"/>
                    </a:lnTo>
                    <a:lnTo>
                      <a:pt x="108580" y="18354"/>
                    </a:lnTo>
                    <a:cubicBezTo>
                      <a:pt x="108580" y="18354"/>
                      <a:pt x="107906" y="18522"/>
                      <a:pt x="107570" y="18691"/>
                    </a:cubicBezTo>
                    <a:lnTo>
                      <a:pt x="107570" y="19028"/>
                    </a:lnTo>
                    <a:cubicBezTo>
                      <a:pt x="107570" y="19028"/>
                      <a:pt x="106391" y="19364"/>
                      <a:pt x="105717" y="19701"/>
                    </a:cubicBezTo>
                    <a:lnTo>
                      <a:pt x="105717" y="20038"/>
                    </a:lnTo>
                    <a:lnTo>
                      <a:pt x="105044" y="20038"/>
                    </a:lnTo>
                    <a:lnTo>
                      <a:pt x="105044" y="20375"/>
                    </a:lnTo>
                    <a:cubicBezTo>
                      <a:pt x="105044" y="20375"/>
                      <a:pt x="103865" y="20880"/>
                      <a:pt x="103192" y="21048"/>
                    </a:cubicBezTo>
                    <a:lnTo>
                      <a:pt x="103192" y="21385"/>
                    </a:lnTo>
                    <a:lnTo>
                      <a:pt x="102181" y="21385"/>
                    </a:lnTo>
                    <a:lnTo>
                      <a:pt x="102181" y="21722"/>
                    </a:lnTo>
                    <a:lnTo>
                      <a:pt x="101508" y="21722"/>
                    </a:lnTo>
                    <a:lnTo>
                      <a:pt x="101508" y="22059"/>
                    </a:lnTo>
                    <a:cubicBezTo>
                      <a:pt x="100497" y="22227"/>
                      <a:pt x="99487" y="22564"/>
                      <a:pt x="98308" y="22732"/>
                    </a:cubicBezTo>
                    <a:lnTo>
                      <a:pt x="98308" y="23069"/>
                    </a:lnTo>
                    <a:lnTo>
                      <a:pt x="97298" y="23069"/>
                    </a:lnTo>
                    <a:lnTo>
                      <a:pt x="97298" y="23406"/>
                    </a:lnTo>
                    <a:lnTo>
                      <a:pt x="95783" y="23406"/>
                    </a:lnTo>
                    <a:lnTo>
                      <a:pt x="95783" y="23742"/>
                    </a:lnTo>
                    <a:lnTo>
                      <a:pt x="94267" y="23742"/>
                    </a:lnTo>
                    <a:lnTo>
                      <a:pt x="94267" y="24079"/>
                    </a:lnTo>
                    <a:lnTo>
                      <a:pt x="92415" y="24079"/>
                    </a:lnTo>
                    <a:lnTo>
                      <a:pt x="92415" y="24416"/>
                    </a:lnTo>
                    <a:cubicBezTo>
                      <a:pt x="89047" y="24584"/>
                      <a:pt x="85511" y="24753"/>
                      <a:pt x="82143" y="25089"/>
                    </a:cubicBezTo>
                    <a:cubicBezTo>
                      <a:pt x="78270" y="26268"/>
                      <a:pt x="72882" y="25763"/>
                      <a:pt x="69009" y="26942"/>
                    </a:cubicBezTo>
                    <a:cubicBezTo>
                      <a:pt x="67662" y="26942"/>
                      <a:pt x="66315" y="27110"/>
                      <a:pt x="64968" y="27278"/>
                    </a:cubicBezTo>
                    <a:cubicBezTo>
                      <a:pt x="62274" y="28120"/>
                      <a:pt x="59074" y="28289"/>
                      <a:pt x="56549" y="29131"/>
                    </a:cubicBezTo>
                    <a:lnTo>
                      <a:pt x="55033" y="29131"/>
                    </a:lnTo>
                    <a:cubicBezTo>
                      <a:pt x="51834" y="30141"/>
                      <a:pt x="47793" y="30646"/>
                      <a:pt x="44425" y="31657"/>
                    </a:cubicBezTo>
                    <a:lnTo>
                      <a:pt x="42236" y="31657"/>
                    </a:lnTo>
                    <a:lnTo>
                      <a:pt x="42236" y="31993"/>
                    </a:lnTo>
                    <a:lnTo>
                      <a:pt x="39710" y="31993"/>
                    </a:lnTo>
                    <a:lnTo>
                      <a:pt x="39710" y="32330"/>
                    </a:lnTo>
                    <a:cubicBezTo>
                      <a:pt x="37353" y="32330"/>
                      <a:pt x="35164" y="32498"/>
                      <a:pt x="32806" y="32667"/>
                    </a:cubicBezTo>
                    <a:cubicBezTo>
                      <a:pt x="31291" y="33004"/>
                      <a:pt x="28597" y="32498"/>
                      <a:pt x="26913" y="33004"/>
                    </a:cubicBezTo>
                    <a:lnTo>
                      <a:pt x="26913" y="33340"/>
                    </a:lnTo>
                    <a:lnTo>
                      <a:pt x="21356" y="33340"/>
                    </a:lnTo>
                    <a:lnTo>
                      <a:pt x="21356" y="33004"/>
                    </a:lnTo>
                    <a:lnTo>
                      <a:pt x="17652" y="33004"/>
                    </a:lnTo>
                    <a:lnTo>
                      <a:pt x="17652" y="32667"/>
                    </a:lnTo>
                    <a:lnTo>
                      <a:pt x="15463" y="32667"/>
                    </a:lnTo>
                    <a:lnTo>
                      <a:pt x="15463" y="32330"/>
                    </a:lnTo>
                    <a:lnTo>
                      <a:pt x="13610" y="32330"/>
                    </a:lnTo>
                    <a:lnTo>
                      <a:pt x="13610" y="31993"/>
                    </a:lnTo>
                    <a:lnTo>
                      <a:pt x="12600" y="31993"/>
                    </a:lnTo>
                    <a:lnTo>
                      <a:pt x="12600" y="31657"/>
                    </a:lnTo>
                    <a:lnTo>
                      <a:pt x="11421" y="31657"/>
                    </a:lnTo>
                    <a:lnTo>
                      <a:pt x="11421" y="31320"/>
                    </a:lnTo>
                    <a:lnTo>
                      <a:pt x="10748" y="31320"/>
                    </a:lnTo>
                    <a:lnTo>
                      <a:pt x="10748" y="30983"/>
                    </a:lnTo>
                    <a:lnTo>
                      <a:pt x="9737" y="30983"/>
                    </a:lnTo>
                    <a:lnTo>
                      <a:pt x="9737" y="30646"/>
                    </a:lnTo>
                    <a:lnTo>
                      <a:pt x="9064" y="30646"/>
                    </a:lnTo>
                    <a:lnTo>
                      <a:pt x="9064" y="30309"/>
                    </a:lnTo>
                    <a:lnTo>
                      <a:pt x="8390" y="30309"/>
                    </a:lnTo>
                    <a:cubicBezTo>
                      <a:pt x="8390" y="30309"/>
                      <a:pt x="8222" y="29804"/>
                      <a:pt x="8054" y="29636"/>
                    </a:cubicBezTo>
                    <a:lnTo>
                      <a:pt x="7380" y="29636"/>
                    </a:lnTo>
                    <a:cubicBezTo>
                      <a:pt x="7380" y="29636"/>
                      <a:pt x="6875" y="28962"/>
                      <a:pt x="6707" y="28626"/>
                    </a:cubicBezTo>
                    <a:lnTo>
                      <a:pt x="6033" y="28626"/>
                    </a:lnTo>
                    <a:cubicBezTo>
                      <a:pt x="6033" y="28626"/>
                      <a:pt x="5696" y="27952"/>
                      <a:pt x="5359" y="27615"/>
                    </a:cubicBezTo>
                    <a:cubicBezTo>
                      <a:pt x="4854" y="27278"/>
                      <a:pt x="4518" y="26942"/>
                      <a:pt x="4181" y="26605"/>
                    </a:cubicBezTo>
                    <a:lnTo>
                      <a:pt x="4181" y="25931"/>
                    </a:lnTo>
                    <a:cubicBezTo>
                      <a:pt x="4181" y="25931"/>
                      <a:pt x="3507" y="25426"/>
                      <a:pt x="3170" y="25258"/>
                    </a:cubicBezTo>
                    <a:lnTo>
                      <a:pt x="3170" y="24584"/>
                    </a:lnTo>
                    <a:lnTo>
                      <a:pt x="2834" y="24584"/>
                    </a:lnTo>
                    <a:lnTo>
                      <a:pt x="2834" y="23911"/>
                    </a:lnTo>
                    <a:lnTo>
                      <a:pt x="2497" y="23911"/>
                    </a:lnTo>
                    <a:lnTo>
                      <a:pt x="2497" y="23237"/>
                    </a:lnTo>
                    <a:lnTo>
                      <a:pt x="2160" y="23237"/>
                    </a:lnTo>
                    <a:lnTo>
                      <a:pt x="2160" y="22564"/>
                    </a:lnTo>
                    <a:lnTo>
                      <a:pt x="1823" y="22564"/>
                    </a:lnTo>
                    <a:lnTo>
                      <a:pt x="1823" y="21890"/>
                    </a:lnTo>
                    <a:lnTo>
                      <a:pt x="1487" y="21890"/>
                    </a:lnTo>
                    <a:lnTo>
                      <a:pt x="1487" y="21217"/>
                    </a:lnTo>
                    <a:lnTo>
                      <a:pt x="1150" y="21217"/>
                    </a:lnTo>
                    <a:cubicBezTo>
                      <a:pt x="1150" y="21217"/>
                      <a:pt x="981" y="20038"/>
                      <a:pt x="813" y="19364"/>
                    </a:cubicBezTo>
                    <a:lnTo>
                      <a:pt x="476" y="19364"/>
                    </a:lnTo>
                    <a:lnTo>
                      <a:pt x="476" y="18186"/>
                    </a:lnTo>
                    <a:lnTo>
                      <a:pt x="139" y="18186"/>
                    </a:lnTo>
                    <a:cubicBezTo>
                      <a:pt x="-197" y="17175"/>
                      <a:pt x="139" y="13808"/>
                      <a:pt x="476" y="13134"/>
                    </a:cubicBezTo>
                    <a:lnTo>
                      <a:pt x="813" y="13134"/>
                    </a:lnTo>
                    <a:cubicBezTo>
                      <a:pt x="813" y="13134"/>
                      <a:pt x="981" y="12292"/>
                      <a:pt x="1150" y="11955"/>
                    </a:cubicBezTo>
                    <a:lnTo>
                      <a:pt x="1487" y="11955"/>
                    </a:lnTo>
                    <a:lnTo>
                      <a:pt x="1487" y="11282"/>
                    </a:lnTo>
                    <a:cubicBezTo>
                      <a:pt x="1487" y="11282"/>
                      <a:pt x="2160" y="10777"/>
                      <a:pt x="2497" y="10608"/>
                    </a:cubicBezTo>
                    <a:cubicBezTo>
                      <a:pt x="2834" y="10272"/>
                      <a:pt x="3170" y="9766"/>
                      <a:pt x="3507" y="9430"/>
                    </a:cubicBezTo>
                    <a:cubicBezTo>
                      <a:pt x="7717" y="6567"/>
                      <a:pt x="16810" y="6230"/>
                      <a:pt x="23882" y="6230"/>
                    </a:cubicBezTo>
                    <a:cubicBezTo>
                      <a:pt x="27418" y="6230"/>
                      <a:pt x="32133" y="6735"/>
                      <a:pt x="35164" y="5894"/>
                    </a:cubicBezTo>
                    <a:cubicBezTo>
                      <a:pt x="37016" y="5388"/>
                      <a:pt x="40215" y="6062"/>
                      <a:pt x="42068" y="5557"/>
                    </a:cubicBezTo>
                    <a:lnTo>
                      <a:pt x="45267" y="5557"/>
                    </a:lnTo>
                    <a:cubicBezTo>
                      <a:pt x="47119" y="5557"/>
                      <a:pt x="48803" y="5388"/>
                      <a:pt x="50655" y="5220"/>
                    </a:cubicBezTo>
                    <a:lnTo>
                      <a:pt x="50655" y="4883"/>
                    </a:lnTo>
                    <a:lnTo>
                      <a:pt x="54023" y="4883"/>
                    </a:lnTo>
                    <a:lnTo>
                      <a:pt x="54023" y="4546"/>
                    </a:lnTo>
                    <a:lnTo>
                      <a:pt x="57391" y="4546"/>
                    </a:lnTo>
                    <a:lnTo>
                      <a:pt x="57391" y="4210"/>
                    </a:lnTo>
                    <a:lnTo>
                      <a:pt x="60758" y="4210"/>
                    </a:lnTo>
                    <a:lnTo>
                      <a:pt x="60758" y="3873"/>
                    </a:lnTo>
                    <a:lnTo>
                      <a:pt x="64463" y="3873"/>
                    </a:lnTo>
                    <a:lnTo>
                      <a:pt x="64463" y="3536"/>
                    </a:lnTo>
                    <a:lnTo>
                      <a:pt x="67662" y="3536"/>
                    </a:lnTo>
                    <a:lnTo>
                      <a:pt x="67662" y="3199"/>
                    </a:lnTo>
                    <a:lnTo>
                      <a:pt x="70525" y="3199"/>
                    </a:lnTo>
                    <a:lnTo>
                      <a:pt x="70525" y="2863"/>
                    </a:lnTo>
                    <a:lnTo>
                      <a:pt x="73724" y="2863"/>
                    </a:lnTo>
                    <a:lnTo>
                      <a:pt x="73724" y="2526"/>
                    </a:lnTo>
                    <a:lnTo>
                      <a:pt x="76923" y="2526"/>
                    </a:lnTo>
                    <a:lnTo>
                      <a:pt x="76923" y="2189"/>
                    </a:lnTo>
                    <a:lnTo>
                      <a:pt x="79449" y="2189"/>
                    </a:lnTo>
                    <a:cubicBezTo>
                      <a:pt x="82480" y="1347"/>
                      <a:pt x="86690" y="1515"/>
                      <a:pt x="89721" y="674"/>
                    </a:cubicBezTo>
                    <a:cubicBezTo>
                      <a:pt x="91236" y="337"/>
                      <a:pt x="94435" y="842"/>
                      <a:pt x="95277" y="0"/>
                    </a:cubicBezTo>
                  </a:path>
                </a:pathLst>
              </a:custGeom>
              <a:solidFill>
                <a:srgbClr val="FFFFFF"/>
              </a:solidFill>
              <a:ln w="16836" cap="flat">
                <a:noFill/>
                <a:prstDash val="solid"/>
                <a:miter/>
              </a:ln>
            </p:spPr>
            <p:txBody>
              <a:bodyPr/>
              <a:lstStyle/>
              <a:p>
                <a:endParaRPr lang="da-DK"/>
              </a:p>
            </p:txBody>
          </p:sp>
          <p:sp>
            <p:nvSpPr>
              <p:cNvPr id="206" name="Freeform: Shape 205">
                <a:extLst>
                  <a:ext uri="{FF2B5EF4-FFF2-40B4-BE49-F238E27FC236}">
                    <a16:creationId xmlns:a16="http://schemas.microsoft.com/office/drawing/2014/main" id="{EEE166C6-9490-8273-C167-21780088D930}"/>
                  </a:ext>
                </a:extLst>
              </p:cNvPr>
              <p:cNvSpPr/>
              <p:nvPr/>
            </p:nvSpPr>
            <p:spPr>
              <a:xfrm>
                <a:off x="14435370" y="29391997"/>
                <a:ext cx="261544" cy="340265"/>
              </a:xfrm>
              <a:custGeom>
                <a:avLst/>
                <a:gdLst>
                  <a:gd name="csX0" fmla="*/ 260030 w 261544"/>
                  <a:gd name="csY0" fmla="*/ 121574 h 340265"/>
                  <a:gd name="csX1" fmla="*/ 253799 w 261544"/>
                  <a:gd name="csY1" fmla="*/ 122585 h 340265"/>
                  <a:gd name="csX2" fmla="*/ 253799 w 261544"/>
                  <a:gd name="csY2" fmla="*/ 122921 h 340265"/>
                  <a:gd name="csX3" fmla="*/ 252789 w 261544"/>
                  <a:gd name="csY3" fmla="*/ 122921 h 340265"/>
                  <a:gd name="csX4" fmla="*/ 252789 w 261544"/>
                  <a:gd name="csY4" fmla="*/ 123258 h 340265"/>
                  <a:gd name="csX5" fmla="*/ 252115 w 261544"/>
                  <a:gd name="csY5" fmla="*/ 123258 h 340265"/>
                  <a:gd name="csX6" fmla="*/ 252115 w 261544"/>
                  <a:gd name="csY6" fmla="*/ 123595 h 340265"/>
                  <a:gd name="csX7" fmla="*/ 251105 w 261544"/>
                  <a:gd name="csY7" fmla="*/ 123595 h 340265"/>
                  <a:gd name="csX8" fmla="*/ 251105 w 261544"/>
                  <a:gd name="csY8" fmla="*/ 123932 h 340265"/>
                  <a:gd name="csX9" fmla="*/ 250432 w 261544"/>
                  <a:gd name="csY9" fmla="*/ 123932 h 340265"/>
                  <a:gd name="csX10" fmla="*/ 250432 w 261544"/>
                  <a:gd name="csY10" fmla="*/ 124269 h 340265"/>
                  <a:gd name="csX11" fmla="*/ 248579 w 261544"/>
                  <a:gd name="csY11" fmla="*/ 124605 h 340265"/>
                  <a:gd name="csX12" fmla="*/ 248579 w 261544"/>
                  <a:gd name="csY12" fmla="*/ 124942 h 340265"/>
                  <a:gd name="csX13" fmla="*/ 247064 w 261544"/>
                  <a:gd name="csY13" fmla="*/ 125279 h 340265"/>
                  <a:gd name="csX14" fmla="*/ 247064 w 261544"/>
                  <a:gd name="csY14" fmla="*/ 125616 h 340265"/>
                  <a:gd name="csX15" fmla="*/ 246390 w 261544"/>
                  <a:gd name="csY15" fmla="*/ 125616 h 340265"/>
                  <a:gd name="csX16" fmla="*/ 246390 w 261544"/>
                  <a:gd name="csY16" fmla="*/ 125952 h 340265"/>
                  <a:gd name="csX17" fmla="*/ 245380 w 261544"/>
                  <a:gd name="csY17" fmla="*/ 125952 h 340265"/>
                  <a:gd name="csX18" fmla="*/ 245380 w 261544"/>
                  <a:gd name="csY18" fmla="*/ 126289 h 340265"/>
                  <a:gd name="csX19" fmla="*/ 244706 w 261544"/>
                  <a:gd name="csY19" fmla="*/ 126289 h 340265"/>
                  <a:gd name="csX20" fmla="*/ 244706 w 261544"/>
                  <a:gd name="csY20" fmla="*/ 126626 h 340265"/>
                  <a:gd name="csX21" fmla="*/ 242854 w 261544"/>
                  <a:gd name="csY21" fmla="*/ 126963 h 340265"/>
                  <a:gd name="csX22" fmla="*/ 242854 w 261544"/>
                  <a:gd name="csY22" fmla="*/ 127299 h 340265"/>
                  <a:gd name="csX23" fmla="*/ 242181 w 261544"/>
                  <a:gd name="csY23" fmla="*/ 127299 h 340265"/>
                  <a:gd name="csX24" fmla="*/ 242181 w 261544"/>
                  <a:gd name="csY24" fmla="*/ 127636 h 340265"/>
                  <a:gd name="csX25" fmla="*/ 240328 w 261544"/>
                  <a:gd name="csY25" fmla="*/ 127973 h 340265"/>
                  <a:gd name="csX26" fmla="*/ 240328 w 261544"/>
                  <a:gd name="csY26" fmla="*/ 128310 h 340265"/>
                  <a:gd name="csX27" fmla="*/ 239655 w 261544"/>
                  <a:gd name="csY27" fmla="*/ 128310 h 340265"/>
                  <a:gd name="csX28" fmla="*/ 239655 w 261544"/>
                  <a:gd name="csY28" fmla="*/ 128647 h 340265"/>
                  <a:gd name="csX29" fmla="*/ 237803 w 261544"/>
                  <a:gd name="csY29" fmla="*/ 128983 h 340265"/>
                  <a:gd name="csX30" fmla="*/ 237803 w 261544"/>
                  <a:gd name="csY30" fmla="*/ 129320 h 340265"/>
                  <a:gd name="csX31" fmla="*/ 235950 w 261544"/>
                  <a:gd name="csY31" fmla="*/ 129657 h 340265"/>
                  <a:gd name="csX32" fmla="*/ 235950 w 261544"/>
                  <a:gd name="csY32" fmla="*/ 129994 h 340265"/>
                  <a:gd name="csX33" fmla="*/ 235277 w 261544"/>
                  <a:gd name="csY33" fmla="*/ 129994 h 340265"/>
                  <a:gd name="csX34" fmla="*/ 235277 w 261544"/>
                  <a:gd name="csY34" fmla="*/ 130330 h 340265"/>
                  <a:gd name="csX35" fmla="*/ 233425 w 261544"/>
                  <a:gd name="csY35" fmla="*/ 130667 h 340265"/>
                  <a:gd name="csX36" fmla="*/ 233425 w 261544"/>
                  <a:gd name="csY36" fmla="*/ 131004 h 340265"/>
                  <a:gd name="csX37" fmla="*/ 232751 w 261544"/>
                  <a:gd name="csY37" fmla="*/ 131004 h 340265"/>
                  <a:gd name="csX38" fmla="*/ 232751 w 261544"/>
                  <a:gd name="csY38" fmla="*/ 131341 h 340265"/>
                  <a:gd name="csX39" fmla="*/ 231741 w 261544"/>
                  <a:gd name="csY39" fmla="*/ 131341 h 340265"/>
                  <a:gd name="csX40" fmla="*/ 231741 w 261544"/>
                  <a:gd name="csY40" fmla="*/ 131678 h 340265"/>
                  <a:gd name="csX41" fmla="*/ 231067 w 261544"/>
                  <a:gd name="csY41" fmla="*/ 131678 h 340265"/>
                  <a:gd name="csX42" fmla="*/ 231067 w 261544"/>
                  <a:gd name="csY42" fmla="*/ 132014 h 340265"/>
                  <a:gd name="csX43" fmla="*/ 229215 w 261544"/>
                  <a:gd name="csY43" fmla="*/ 132351 h 340265"/>
                  <a:gd name="csX44" fmla="*/ 229215 w 261544"/>
                  <a:gd name="csY44" fmla="*/ 132688 h 340265"/>
                  <a:gd name="csX45" fmla="*/ 228541 w 261544"/>
                  <a:gd name="csY45" fmla="*/ 132688 h 340265"/>
                  <a:gd name="csX46" fmla="*/ 228541 w 261544"/>
                  <a:gd name="csY46" fmla="*/ 133025 h 340265"/>
                  <a:gd name="csX47" fmla="*/ 226689 w 261544"/>
                  <a:gd name="csY47" fmla="*/ 133361 h 340265"/>
                  <a:gd name="csX48" fmla="*/ 226689 w 261544"/>
                  <a:gd name="csY48" fmla="*/ 133698 h 340265"/>
                  <a:gd name="csX49" fmla="*/ 226016 w 261544"/>
                  <a:gd name="csY49" fmla="*/ 133698 h 340265"/>
                  <a:gd name="csX50" fmla="*/ 226016 w 261544"/>
                  <a:gd name="csY50" fmla="*/ 134035 h 340265"/>
                  <a:gd name="csX51" fmla="*/ 223153 w 261544"/>
                  <a:gd name="csY51" fmla="*/ 134709 h 340265"/>
                  <a:gd name="csX52" fmla="*/ 223153 w 261544"/>
                  <a:gd name="csY52" fmla="*/ 135045 h 340265"/>
                  <a:gd name="csX53" fmla="*/ 222479 w 261544"/>
                  <a:gd name="csY53" fmla="*/ 135045 h 340265"/>
                  <a:gd name="csX54" fmla="*/ 222479 w 261544"/>
                  <a:gd name="csY54" fmla="*/ 135382 h 340265"/>
                  <a:gd name="csX55" fmla="*/ 220627 w 261544"/>
                  <a:gd name="csY55" fmla="*/ 135719 h 340265"/>
                  <a:gd name="csX56" fmla="*/ 220627 w 261544"/>
                  <a:gd name="csY56" fmla="*/ 136056 h 340265"/>
                  <a:gd name="csX57" fmla="*/ 219954 w 261544"/>
                  <a:gd name="csY57" fmla="*/ 136056 h 340265"/>
                  <a:gd name="csX58" fmla="*/ 219954 w 261544"/>
                  <a:gd name="csY58" fmla="*/ 136392 h 340265"/>
                  <a:gd name="csX59" fmla="*/ 217091 w 261544"/>
                  <a:gd name="csY59" fmla="*/ 137066 h 340265"/>
                  <a:gd name="csX60" fmla="*/ 217091 w 261544"/>
                  <a:gd name="csY60" fmla="*/ 137403 h 340265"/>
                  <a:gd name="csX61" fmla="*/ 216418 w 261544"/>
                  <a:gd name="csY61" fmla="*/ 137403 h 340265"/>
                  <a:gd name="csX62" fmla="*/ 216418 w 261544"/>
                  <a:gd name="csY62" fmla="*/ 137739 h 340265"/>
                  <a:gd name="csX63" fmla="*/ 215407 w 261544"/>
                  <a:gd name="csY63" fmla="*/ 137739 h 340265"/>
                  <a:gd name="csX64" fmla="*/ 215407 w 261544"/>
                  <a:gd name="csY64" fmla="*/ 138076 h 340265"/>
                  <a:gd name="csX65" fmla="*/ 214397 w 261544"/>
                  <a:gd name="csY65" fmla="*/ 138076 h 340265"/>
                  <a:gd name="csX66" fmla="*/ 214397 w 261544"/>
                  <a:gd name="csY66" fmla="*/ 138413 h 340265"/>
                  <a:gd name="csX67" fmla="*/ 213387 w 261544"/>
                  <a:gd name="csY67" fmla="*/ 138413 h 340265"/>
                  <a:gd name="csX68" fmla="*/ 213387 w 261544"/>
                  <a:gd name="csY68" fmla="*/ 138750 h 340265"/>
                  <a:gd name="csX69" fmla="*/ 212376 w 261544"/>
                  <a:gd name="csY69" fmla="*/ 138750 h 340265"/>
                  <a:gd name="csX70" fmla="*/ 212376 w 261544"/>
                  <a:gd name="csY70" fmla="*/ 139086 h 340265"/>
                  <a:gd name="csX71" fmla="*/ 211198 w 261544"/>
                  <a:gd name="csY71" fmla="*/ 139086 h 340265"/>
                  <a:gd name="csX72" fmla="*/ 211198 w 261544"/>
                  <a:gd name="csY72" fmla="*/ 139423 h 340265"/>
                  <a:gd name="csX73" fmla="*/ 210187 w 261544"/>
                  <a:gd name="csY73" fmla="*/ 139423 h 340265"/>
                  <a:gd name="csX74" fmla="*/ 210187 w 261544"/>
                  <a:gd name="csY74" fmla="*/ 139760 h 340265"/>
                  <a:gd name="csX75" fmla="*/ 209177 w 261544"/>
                  <a:gd name="csY75" fmla="*/ 139760 h 340265"/>
                  <a:gd name="csX76" fmla="*/ 209177 w 261544"/>
                  <a:gd name="csY76" fmla="*/ 140097 h 340265"/>
                  <a:gd name="csX77" fmla="*/ 207998 w 261544"/>
                  <a:gd name="csY77" fmla="*/ 140097 h 340265"/>
                  <a:gd name="csX78" fmla="*/ 207998 w 261544"/>
                  <a:gd name="csY78" fmla="*/ 140434 h 340265"/>
                  <a:gd name="csX79" fmla="*/ 206483 w 261544"/>
                  <a:gd name="csY79" fmla="*/ 140434 h 340265"/>
                  <a:gd name="csX80" fmla="*/ 206483 w 261544"/>
                  <a:gd name="csY80" fmla="*/ 140770 h 340265"/>
                  <a:gd name="csX81" fmla="*/ 199916 w 261544"/>
                  <a:gd name="csY81" fmla="*/ 140770 h 340265"/>
                  <a:gd name="csX82" fmla="*/ 194864 w 261544"/>
                  <a:gd name="csY82" fmla="*/ 140097 h 340265"/>
                  <a:gd name="csX83" fmla="*/ 191497 w 261544"/>
                  <a:gd name="csY83" fmla="*/ 127636 h 340265"/>
                  <a:gd name="csX84" fmla="*/ 191833 w 261544"/>
                  <a:gd name="csY84" fmla="*/ 126458 h 340265"/>
                  <a:gd name="csX85" fmla="*/ 191497 w 261544"/>
                  <a:gd name="csY85" fmla="*/ 126458 h 340265"/>
                  <a:gd name="csX86" fmla="*/ 191497 w 261544"/>
                  <a:gd name="csY86" fmla="*/ 126121 h 340265"/>
                  <a:gd name="csX87" fmla="*/ 191833 w 261544"/>
                  <a:gd name="csY87" fmla="*/ 126121 h 340265"/>
                  <a:gd name="csX88" fmla="*/ 191833 w 261544"/>
                  <a:gd name="csY88" fmla="*/ 125784 h 340265"/>
                  <a:gd name="csX89" fmla="*/ 191497 w 261544"/>
                  <a:gd name="csY89" fmla="*/ 125447 h 340265"/>
                  <a:gd name="csX90" fmla="*/ 191833 w 261544"/>
                  <a:gd name="csY90" fmla="*/ 125447 h 340265"/>
                  <a:gd name="csX91" fmla="*/ 191833 w 261544"/>
                  <a:gd name="csY91" fmla="*/ 119891 h 340265"/>
                  <a:gd name="csX92" fmla="*/ 191497 w 261544"/>
                  <a:gd name="csY92" fmla="*/ 119891 h 340265"/>
                  <a:gd name="csX93" fmla="*/ 191497 w 261544"/>
                  <a:gd name="csY93" fmla="*/ 118038 h 340265"/>
                  <a:gd name="csX94" fmla="*/ 191160 w 261544"/>
                  <a:gd name="csY94" fmla="*/ 118038 h 340265"/>
                  <a:gd name="csX95" fmla="*/ 191160 w 261544"/>
                  <a:gd name="csY95" fmla="*/ 116860 h 340265"/>
                  <a:gd name="csX96" fmla="*/ 190823 w 261544"/>
                  <a:gd name="csY96" fmla="*/ 116860 h 340265"/>
                  <a:gd name="csX97" fmla="*/ 190823 w 261544"/>
                  <a:gd name="csY97" fmla="*/ 115849 h 340265"/>
                  <a:gd name="csX98" fmla="*/ 190486 w 261544"/>
                  <a:gd name="csY98" fmla="*/ 115849 h 340265"/>
                  <a:gd name="csX99" fmla="*/ 190486 w 261544"/>
                  <a:gd name="csY99" fmla="*/ 114839 h 340265"/>
                  <a:gd name="csX100" fmla="*/ 190149 w 261544"/>
                  <a:gd name="csY100" fmla="*/ 114839 h 340265"/>
                  <a:gd name="csX101" fmla="*/ 190149 w 261544"/>
                  <a:gd name="csY101" fmla="*/ 113829 h 340265"/>
                  <a:gd name="csX102" fmla="*/ 189813 w 261544"/>
                  <a:gd name="csY102" fmla="*/ 113829 h 340265"/>
                  <a:gd name="csX103" fmla="*/ 189813 w 261544"/>
                  <a:gd name="csY103" fmla="*/ 113155 h 340265"/>
                  <a:gd name="csX104" fmla="*/ 189476 w 261544"/>
                  <a:gd name="csY104" fmla="*/ 113155 h 340265"/>
                  <a:gd name="csX105" fmla="*/ 188802 w 261544"/>
                  <a:gd name="csY105" fmla="*/ 111303 h 340265"/>
                  <a:gd name="csX106" fmla="*/ 188129 w 261544"/>
                  <a:gd name="csY106" fmla="*/ 110966 h 340265"/>
                  <a:gd name="csX107" fmla="*/ 188129 w 261544"/>
                  <a:gd name="csY107" fmla="*/ 110293 h 340265"/>
                  <a:gd name="csX108" fmla="*/ 187119 w 261544"/>
                  <a:gd name="csY108" fmla="*/ 109619 h 340265"/>
                  <a:gd name="csX109" fmla="*/ 187119 w 261544"/>
                  <a:gd name="csY109" fmla="*/ 108945 h 340265"/>
                  <a:gd name="csX110" fmla="*/ 186782 w 261544"/>
                  <a:gd name="csY110" fmla="*/ 108945 h 340265"/>
                  <a:gd name="csX111" fmla="*/ 186108 w 261544"/>
                  <a:gd name="csY111" fmla="*/ 107935 h 340265"/>
                  <a:gd name="csX112" fmla="*/ 185435 w 261544"/>
                  <a:gd name="csY112" fmla="*/ 107935 h 340265"/>
                  <a:gd name="csX113" fmla="*/ 184761 w 261544"/>
                  <a:gd name="csY113" fmla="*/ 106925 h 340265"/>
                  <a:gd name="csX114" fmla="*/ 184088 w 261544"/>
                  <a:gd name="csY114" fmla="*/ 106925 h 340265"/>
                  <a:gd name="csX115" fmla="*/ 183751 w 261544"/>
                  <a:gd name="csY115" fmla="*/ 106251 h 340265"/>
                  <a:gd name="csX116" fmla="*/ 183077 w 261544"/>
                  <a:gd name="csY116" fmla="*/ 106251 h 340265"/>
                  <a:gd name="csX117" fmla="*/ 183077 w 261544"/>
                  <a:gd name="csY117" fmla="*/ 105915 h 340265"/>
                  <a:gd name="csX118" fmla="*/ 181899 w 261544"/>
                  <a:gd name="csY118" fmla="*/ 105578 h 340265"/>
                  <a:gd name="csX119" fmla="*/ 181899 w 261544"/>
                  <a:gd name="csY119" fmla="*/ 105241 h 340265"/>
                  <a:gd name="csX120" fmla="*/ 180046 w 261544"/>
                  <a:gd name="csY120" fmla="*/ 104904 h 340265"/>
                  <a:gd name="csX121" fmla="*/ 170617 w 261544"/>
                  <a:gd name="csY121" fmla="*/ 96148 h 340265"/>
                  <a:gd name="csX122" fmla="*/ 170617 w 261544"/>
                  <a:gd name="csY122" fmla="*/ 92780 h 340265"/>
                  <a:gd name="csX123" fmla="*/ 170954 w 261544"/>
                  <a:gd name="csY123" fmla="*/ 92780 h 340265"/>
                  <a:gd name="csX124" fmla="*/ 171627 w 261544"/>
                  <a:gd name="csY124" fmla="*/ 90255 h 340265"/>
                  <a:gd name="csX125" fmla="*/ 172301 w 261544"/>
                  <a:gd name="csY125" fmla="*/ 89918 h 340265"/>
                  <a:gd name="csX126" fmla="*/ 172301 w 261544"/>
                  <a:gd name="csY126" fmla="*/ 89244 h 340265"/>
                  <a:gd name="csX127" fmla="*/ 173479 w 261544"/>
                  <a:gd name="csY127" fmla="*/ 88234 h 340265"/>
                  <a:gd name="csX128" fmla="*/ 173479 w 261544"/>
                  <a:gd name="csY128" fmla="*/ 87560 h 340265"/>
                  <a:gd name="csX129" fmla="*/ 174658 w 261544"/>
                  <a:gd name="csY129" fmla="*/ 86550 h 340265"/>
                  <a:gd name="csX130" fmla="*/ 174995 w 261544"/>
                  <a:gd name="csY130" fmla="*/ 85877 h 340265"/>
                  <a:gd name="csX131" fmla="*/ 176005 w 261544"/>
                  <a:gd name="csY131" fmla="*/ 85540 h 340265"/>
                  <a:gd name="csX132" fmla="*/ 177857 w 261544"/>
                  <a:gd name="csY132" fmla="*/ 83351 h 340265"/>
                  <a:gd name="csX133" fmla="*/ 178531 w 261544"/>
                  <a:gd name="csY133" fmla="*/ 83351 h 340265"/>
                  <a:gd name="csX134" fmla="*/ 180383 w 261544"/>
                  <a:gd name="csY134" fmla="*/ 81162 h 340265"/>
                  <a:gd name="csX135" fmla="*/ 185435 w 261544"/>
                  <a:gd name="csY135" fmla="*/ 76447 h 340265"/>
                  <a:gd name="csX136" fmla="*/ 186108 w 261544"/>
                  <a:gd name="csY136" fmla="*/ 75437 h 340265"/>
                  <a:gd name="csX137" fmla="*/ 186445 w 261544"/>
                  <a:gd name="csY137" fmla="*/ 75437 h 340265"/>
                  <a:gd name="csX138" fmla="*/ 186445 w 261544"/>
                  <a:gd name="csY138" fmla="*/ 74763 h 340265"/>
                  <a:gd name="csX139" fmla="*/ 187960 w 261544"/>
                  <a:gd name="csY139" fmla="*/ 73585 h 340265"/>
                  <a:gd name="csX140" fmla="*/ 187960 w 261544"/>
                  <a:gd name="csY140" fmla="*/ 72911 h 340265"/>
                  <a:gd name="csX141" fmla="*/ 189476 w 261544"/>
                  <a:gd name="csY141" fmla="*/ 71564 h 340265"/>
                  <a:gd name="csX142" fmla="*/ 189813 w 261544"/>
                  <a:gd name="csY142" fmla="*/ 70554 h 340265"/>
                  <a:gd name="csX143" fmla="*/ 190486 w 261544"/>
                  <a:gd name="csY143" fmla="*/ 70217 h 340265"/>
                  <a:gd name="csX144" fmla="*/ 190486 w 261544"/>
                  <a:gd name="csY144" fmla="*/ 69543 h 340265"/>
                  <a:gd name="csX145" fmla="*/ 191665 w 261544"/>
                  <a:gd name="csY145" fmla="*/ 68533 h 340265"/>
                  <a:gd name="csX146" fmla="*/ 191665 w 261544"/>
                  <a:gd name="csY146" fmla="*/ 67859 h 340265"/>
                  <a:gd name="csX147" fmla="*/ 192675 w 261544"/>
                  <a:gd name="csY147" fmla="*/ 67186 h 340265"/>
                  <a:gd name="csX148" fmla="*/ 192675 w 261544"/>
                  <a:gd name="csY148" fmla="*/ 66512 h 340265"/>
                  <a:gd name="csX149" fmla="*/ 193349 w 261544"/>
                  <a:gd name="csY149" fmla="*/ 66175 h 340265"/>
                  <a:gd name="csX150" fmla="*/ 193686 w 261544"/>
                  <a:gd name="csY150" fmla="*/ 65165 h 340265"/>
                  <a:gd name="csX151" fmla="*/ 194022 w 261544"/>
                  <a:gd name="csY151" fmla="*/ 65165 h 340265"/>
                  <a:gd name="csX152" fmla="*/ 194022 w 261544"/>
                  <a:gd name="csY152" fmla="*/ 64492 h 340265"/>
                  <a:gd name="csX153" fmla="*/ 195033 w 261544"/>
                  <a:gd name="csY153" fmla="*/ 63818 h 340265"/>
                  <a:gd name="csX154" fmla="*/ 195033 w 261544"/>
                  <a:gd name="csY154" fmla="*/ 63145 h 340265"/>
                  <a:gd name="csX155" fmla="*/ 195706 w 261544"/>
                  <a:gd name="csY155" fmla="*/ 62808 h 340265"/>
                  <a:gd name="csX156" fmla="*/ 196043 w 261544"/>
                  <a:gd name="csY156" fmla="*/ 61629 h 340265"/>
                  <a:gd name="csX157" fmla="*/ 196716 w 261544"/>
                  <a:gd name="csY157" fmla="*/ 61292 h 340265"/>
                  <a:gd name="csX158" fmla="*/ 197053 w 261544"/>
                  <a:gd name="csY158" fmla="*/ 60282 h 340265"/>
                  <a:gd name="csX159" fmla="*/ 197390 w 261544"/>
                  <a:gd name="csY159" fmla="*/ 60282 h 340265"/>
                  <a:gd name="csX160" fmla="*/ 197390 w 261544"/>
                  <a:gd name="csY160" fmla="*/ 59608 h 340265"/>
                  <a:gd name="csX161" fmla="*/ 197727 w 261544"/>
                  <a:gd name="csY161" fmla="*/ 59608 h 340265"/>
                  <a:gd name="csX162" fmla="*/ 197727 w 261544"/>
                  <a:gd name="csY162" fmla="*/ 58935 h 340265"/>
                  <a:gd name="csX163" fmla="*/ 198400 w 261544"/>
                  <a:gd name="csY163" fmla="*/ 58598 h 340265"/>
                  <a:gd name="csX164" fmla="*/ 199074 w 261544"/>
                  <a:gd name="csY164" fmla="*/ 56746 h 340265"/>
                  <a:gd name="csX165" fmla="*/ 199747 w 261544"/>
                  <a:gd name="csY165" fmla="*/ 56409 h 340265"/>
                  <a:gd name="csX166" fmla="*/ 199747 w 261544"/>
                  <a:gd name="csY166" fmla="*/ 55736 h 340265"/>
                  <a:gd name="csX167" fmla="*/ 200084 w 261544"/>
                  <a:gd name="csY167" fmla="*/ 55736 h 340265"/>
                  <a:gd name="csX168" fmla="*/ 200084 w 261544"/>
                  <a:gd name="csY168" fmla="*/ 55062 h 340265"/>
                  <a:gd name="csX169" fmla="*/ 200421 w 261544"/>
                  <a:gd name="csY169" fmla="*/ 55062 h 340265"/>
                  <a:gd name="csX170" fmla="*/ 200421 w 261544"/>
                  <a:gd name="csY170" fmla="*/ 54389 h 340265"/>
                  <a:gd name="csX171" fmla="*/ 200758 w 261544"/>
                  <a:gd name="csY171" fmla="*/ 54389 h 340265"/>
                  <a:gd name="csX172" fmla="*/ 200758 w 261544"/>
                  <a:gd name="csY172" fmla="*/ 53715 h 340265"/>
                  <a:gd name="csX173" fmla="*/ 201095 w 261544"/>
                  <a:gd name="csY173" fmla="*/ 53715 h 340265"/>
                  <a:gd name="csX174" fmla="*/ 201095 w 261544"/>
                  <a:gd name="csY174" fmla="*/ 53041 h 340265"/>
                  <a:gd name="csX175" fmla="*/ 201431 w 261544"/>
                  <a:gd name="csY175" fmla="*/ 53041 h 340265"/>
                  <a:gd name="csX176" fmla="*/ 201431 w 261544"/>
                  <a:gd name="csY176" fmla="*/ 52368 h 340265"/>
                  <a:gd name="csX177" fmla="*/ 201768 w 261544"/>
                  <a:gd name="csY177" fmla="*/ 52368 h 340265"/>
                  <a:gd name="csX178" fmla="*/ 201768 w 261544"/>
                  <a:gd name="csY178" fmla="*/ 51694 h 340265"/>
                  <a:gd name="csX179" fmla="*/ 202105 w 261544"/>
                  <a:gd name="csY179" fmla="*/ 51694 h 340265"/>
                  <a:gd name="csX180" fmla="*/ 202105 w 261544"/>
                  <a:gd name="csY180" fmla="*/ 51021 h 340265"/>
                  <a:gd name="csX181" fmla="*/ 202442 w 261544"/>
                  <a:gd name="csY181" fmla="*/ 51021 h 340265"/>
                  <a:gd name="csX182" fmla="*/ 202442 w 261544"/>
                  <a:gd name="csY182" fmla="*/ 50347 h 340265"/>
                  <a:gd name="csX183" fmla="*/ 202778 w 261544"/>
                  <a:gd name="csY183" fmla="*/ 50347 h 340265"/>
                  <a:gd name="csX184" fmla="*/ 202778 w 261544"/>
                  <a:gd name="csY184" fmla="*/ 49674 h 340265"/>
                  <a:gd name="csX185" fmla="*/ 203115 w 261544"/>
                  <a:gd name="csY185" fmla="*/ 49674 h 340265"/>
                  <a:gd name="csX186" fmla="*/ 203115 w 261544"/>
                  <a:gd name="csY186" fmla="*/ 49000 h 340265"/>
                  <a:gd name="csX187" fmla="*/ 203452 w 261544"/>
                  <a:gd name="csY187" fmla="*/ 49000 h 340265"/>
                  <a:gd name="csX188" fmla="*/ 203452 w 261544"/>
                  <a:gd name="csY188" fmla="*/ 47990 h 340265"/>
                  <a:gd name="csX189" fmla="*/ 203789 w 261544"/>
                  <a:gd name="csY189" fmla="*/ 47990 h 340265"/>
                  <a:gd name="csX190" fmla="*/ 203789 w 261544"/>
                  <a:gd name="csY190" fmla="*/ 47316 h 340265"/>
                  <a:gd name="csX191" fmla="*/ 204126 w 261544"/>
                  <a:gd name="csY191" fmla="*/ 47316 h 340265"/>
                  <a:gd name="csX192" fmla="*/ 204126 w 261544"/>
                  <a:gd name="csY192" fmla="*/ 46306 h 340265"/>
                  <a:gd name="csX193" fmla="*/ 204462 w 261544"/>
                  <a:gd name="csY193" fmla="*/ 46306 h 340265"/>
                  <a:gd name="csX194" fmla="*/ 204462 w 261544"/>
                  <a:gd name="csY194" fmla="*/ 45632 h 340265"/>
                  <a:gd name="csX195" fmla="*/ 204799 w 261544"/>
                  <a:gd name="csY195" fmla="*/ 45632 h 340265"/>
                  <a:gd name="csX196" fmla="*/ 205473 w 261544"/>
                  <a:gd name="csY196" fmla="*/ 42770 h 340265"/>
                  <a:gd name="csX197" fmla="*/ 205809 w 261544"/>
                  <a:gd name="csY197" fmla="*/ 42770 h 340265"/>
                  <a:gd name="csX198" fmla="*/ 205809 w 261544"/>
                  <a:gd name="csY198" fmla="*/ 41591 h 340265"/>
                  <a:gd name="csX199" fmla="*/ 205809 w 261544"/>
                  <a:gd name="csY199" fmla="*/ 23406 h 340265"/>
                  <a:gd name="csX200" fmla="*/ 205473 w 261544"/>
                  <a:gd name="csY200" fmla="*/ 21553 h 340265"/>
                  <a:gd name="csX201" fmla="*/ 205136 w 261544"/>
                  <a:gd name="csY201" fmla="*/ 21553 h 340265"/>
                  <a:gd name="csX202" fmla="*/ 204799 w 261544"/>
                  <a:gd name="csY202" fmla="*/ 20375 h 340265"/>
                  <a:gd name="csX203" fmla="*/ 204462 w 261544"/>
                  <a:gd name="csY203" fmla="*/ 20375 h 340265"/>
                  <a:gd name="csX204" fmla="*/ 204462 w 261544"/>
                  <a:gd name="csY204" fmla="*/ 19701 h 340265"/>
                  <a:gd name="csX205" fmla="*/ 204126 w 261544"/>
                  <a:gd name="csY205" fmla="*/ 19701 h 340265"/>
                  <a:gd name="csX206" fmla="*/ 204126 w 261544"/>
                  <a:gd name="csY206" fmla="*/ 18691 h 340265"/>
                  <a:gd name="csX207" fmla="*/ 203452 w 261544"/>
                  <a:gd name="csY207" fmla="*/ 18354 h 340265"/>
                  <a:gd name="csX208" fmla="*/ 203452 w 261544"/>
                  <a:gd name="csY208" fmla="*/ 17680 h 340265"/>
                  <a:gd name="csX209" fmla="*/ 203115 w 261544"/>
                  <a:gd name="csY209" fmla="*/ 17680 h 340265"/>
                  <a:gd name="csX210" fmla="*/ 203115 w 261544"/>
                  <a:gd name="csY210" fmla="*/ 17007 h 340265"/>
                  <a:gd name="csX211" fmla="*/ 202778 w 261544"/>
                  <a:gd name="csY211" fmla="*/ 17007 h 340265"/>
                  <a:gd name="csX212" fmla="*/ 202778 w 261544"/>
                  <a:gd name="csY212" fmla="*/ 16333 h 340265"/>
                  <a:gd name="csX213" fmla="*/ 202442 w 261544"/>
                  <a:gd name="csY213" fmla="*/ 16333 h 340265"/>
                  <a:gd name="csX214" fmla="*/ 202442 w 261544"/>
                  <a:gd name="csY214" fmla="*/ 15660 h 340265"/>
                  <a:gd name="csX215" fmla="*/ 202105 w 261544"/>
                  <a:gd name="csY215" fmla="*/ 15660 h 340265"/>
                  <a:gd name="csX216" fmla="*/ 201768 w 261544"/>
                  <a:gd name="csY216" fmla="*/ 14650 h 340265"/>
                  <a:gd name="csX217" fmla="*/ 201095 w 261544"/>
                  <a:gd name="csY217" fmla="*/ 14313 h 340265"/>
                  <a:gd name="csX218" fmla="*/ 201095 w 261544"/>
                  <a:gd name="csY218" fmla="*/ 13639 h 340265"/>
                  <a:gd name="csX219" fmla="*/ 200421 w 261544"/>
                  <a:gd name="csY219" fmla="*/ 13302 h 340265"/>
                  <a:gd name="csX220" fmla="*/ 200084 w 261544"/>
                  <a:gd name="csY220" fmla="*/ 12292 h 340265"/>
                  <a:gd name="csX221" fmla="*/ 199074 w 261544"/>
                  <a:gd name="csY221" fmla="*/ 11619 h 340265"/>
                  <a:gd name="csX222" fmla="*/ 199074 w 261544"/>
                  <a:gd name="csY222" fmla="*/ 10945 h 340265"/>
                  <a:gd name="csX223" fmla="*/ 196211 w 261544"/>
                  <a:gd name="csY223" fmla="*/ 8419 h 340265"/>
                  <a:gd name="csX224" fmla="*/ 192507 w 261544"/>
                  <a:gd name="csY224" fmla="*/ 4378 h 340265"/>
                  <a:gd name="csX225" fmla="*/ 181899 w 261544"/>
                  <a:gd name="csY225" fmla="*/ 0 h 340265"/>
                  <a:gd name="csX226" fmla="*/ 172806 w 261544"/>
                  <a:gd name="csY226" fmla="*/ 2863 h 340265"/>
                  <a:gd name="csX227" fmla="*/ 172806 w 261544"/>
                  <a:gd name="csY227" fmla="*/ 3199 h 340265"/>
                  <a:gd name="csX228" fmla="*/ 170954 w 261544"/>
                  <a:gd name="csY228" fmla="*/ 3873 h 340265"/>
                  <a:gd name="csX229" fmla="*/ 170954 w 261544"/>
                  <a:gd name="csY229" fmla="*/ 4210 h 340265"/>
                  <a:gd name="csX230" fmla="*/ 170280 w 261544"/>
                  <a:gd name="csY230" fmla="*/ 4210 h 340265"/>
                  <a:gd name="csX231" fmla="*/ 170280 w 261544"/>
                  <a:gd name="csY231" fmla="*/ 4546 h 340265"/>
                  <a:gd name="csX232" fmla="*/ 169606 w 261544"/>
                  <a:gd name="csY232" fmla="*/ 4546 h 340265"/>
                  <a:gd name="csX233" fmla="*/ 169606 w 261544"/>
                  <a:gd name="csY233" fmla="*/ 4883 h 340265"/>
                  <a:gd name="csX234" fmla="*/ 168933 w 261544"/>
                  <a:gd name="csY234" fmla="*/ 4883 h 340265"/>
                  <a:gd name="csX235" fmla="*/ 168933 w 261544"/>
                  <a:gd name="csY235" fmla="*/ 5220 h 340265"/>
                  <a:gd name="csX236" fmla="*/ 168259 w 261544"/>
                  <a:gd name="csY236" fmla="*/ 5220 h 340265"/>
                  <a:gd name="csX237" fmla="*/ 168259 w 261544"/>
                  <a:gd name="csY237" fmla="*/ 5557 h 340265"/>
                  <a:gd name="csX238" fmla="*/ 167586 w 261544"/>
                  <a:gd name="csY238" fmla="*/ 5557 h 340265"/>
                  <a:gd name="csX239" fmla="*/ 167586 w 261544"/>
                  <a:gd name="csY239" fmla="*/ 5893 h 340265"/>
                  <a:gd name="csX240" fmla="*/ 166912 w 261544"/>
                  <a:gd name="csY240" fmla="*/ 5893 h 340265"/>
                  <a:gd name="csX241" fmla="*/ 166575 w 261544"/>
                  <a:gd name="csY241" fmla="*/ 6567 h 340265"/>
                  <a:gd name="csX242" fmla="*/ 164723 w 261544"/>
                  <a:gd name="csY242" fmla="*/ 7241 h 340265"/>
                  <a:gd name="csX243" fmla="*/ 164723 w 261544"/>
                  <a:gd name="csY243" fmla="*/ 7577 h 340265"/>
                  <a:gd name="csX244" fmla="*/ 163881 w 261544"/>
                  <a:gd name="csY244" fmla="*/ 7914 h 340265"/>
                  <a:gd name="csX245" fmla="*/ 163545 w 261544"/>
                  <a:gd name="csY245" fmla="*/ 8588 h 340265"/>
                  <a:gd name="csX246" fmla="*/ 162366 w 261544"/>
                  <a:gd name="csY246" fmla="*/ 8924 h 340265"/>
                  <a:gd name="csX247" fmla="*/ 162029 w 261544"/>
                  <a:gd name="csY247" fmla="*/ 9598 h 340265"/>
                  <a:gd name="csX248" fmla="*/ 161187 w 261544"/>
                  <a:gd name="csY248" fmla="*/ 9935 h 340265"/>
                  <a:gd name="csX249" fmla="*/ 161187 w 261544"/>
                  <a:gd name="csY249" fmla="*/ 10271 h 340265"/>
                  <a:gd name="csX250" fmla="*/ 160008 w 261544"/>
                  <a:gd name="csY250" fmla="*/ 10608 h 340265"/>
                  <a:gd name="csX251" fmla="*/ 159672 w 261544"/>
                  <a:gd name="csY251" fmla="*/ 11282 h 340265"/>
                  <a:gd name="csX252" fmla="*/ 158998 w 261544"/>
                  <a:gd name="csY252" fmla="*/ 11282 h 340265"/>
                  <a:gd name="csX253" fmla="*/ 158325 w 261544"/>
                  <a:gd name="csY253" fmla="*/ 12292 h 340265"/>
                  <a:gd name="csX254" fmla="*/ 157651 w 261544"/>
                  <a:gd name="csY254" fmla="*/ 12292 h 340265"/>
                  <a:gd name="csX255" fmla="*/ 157314 w 261544"/>
                  <a:gd name="csY255" fmla="*/ 12966 h 340265"/>
                  <a:gd name="csX256" fmla="*/ 156641 w 261544"/>
                  <a:gd name="csY256" fmla="*/ 12966 h 340265"/>
                  <a:gd name="csX257" fmla="*/ 155967 w 261544"/>
                  <a:gd name="csY257" fmla="*/ 13976 h 340265"/>
                  <a:gd name="csX258" fmla="*/ 155294 w 261544"/>
                  <a:gd name="csY258" fmla="*/ 13976 h 340265"/>
                  <a:gd name="csX259" fmla="*/ 154620 w 261544"/>
                  <a:gd name="csY259" fmla="*/ 14986 h 340265"/>
                  <a:gd name="csX260" fmla="*/ 153610 w 261544"/>
                  <a:gd name="csY260" fmla="*/ 15323 h 340265"/>
                  <a:gd name="csX261" fmla="*/ 151084 w 261544"/>
                  <a:gd name="csY261" fmla="*/ 18186 h 340265"/>
                  <a:gd name="csX262" fmla="*/ 142328 w 261544"/>
                  <a:gd name="csY262" fmla="*/ 26605 h 340265"/>
                  <a:gd name="csX263" fmla="*/ 132393 w 261544"/>
                  <a:gd name="csY263" fmla="*/ 37213 h 340265"/>
                  <a:gd name="csX264" fmla="*/ 130541 w 261544"/>
                  <a:gd name="csY264" fmla="*/ 38729 h 340265"/>
                  <a:gd name="csX265" fmla="*/ 130541 w 261544"/>
                  <a:gd name="csY265" fmla="*/ 39402 h 340265"/>
                  <a:gd name="csX266" fmla="*/ 129867 w 261544"/>
                  <a:gd name="csY266" fmla="*/ 39739 h 340265"/>
                  <a:gd name="csX267" fmla="*/ 129867 w 261544"/>
                  <a:gd name="csY267" fmla="*/ 40076 h 340265"/>
                  <a:gd name="csX268" fmla="*/ 128857 w 261544"/>
                  <a:gd name="csY268" fmla="*/ 40749 h 340265"/>
                  <a:gd name="csX269" fmla="*/ 128857 w 261544"/>
                  <a:gd name="csY269" fmla="*/ 41423 h 340265"/>
                  <a:gd name="csX270" fmla="*/ 127678 w 261544"/>
                  <a:gd name="csY270" fmla="*/ 42433 h 340265"/>
                  <a:gd name="csX271" fmla="*/ 127678 w 261544"/>
                  <a:gd name="csY271" fmla="*/ 43107 h 340265"/>
                  <a:gd name="csX272" fmla="*/ 127005 w 261544"/>
                  <a:gd name="csY272" fmla="*/ 43443 h 340265"/>
                  <a:gd name="csX273" fmla="*/ 127005 w 261544"/>
                  <a:gd name="csY273" fmla="*/ 43780 h 340265"/>
                  <a:gd name="csX274" fmla="*/ 126331 w 261544"/>
                  <a:gd name="csY274" fmla="*/ 44117 h 340265"/>
                  <a:gd name="csX275" fmla="*/ 126331 w 261544"/>
                  <a:gd name="csY275" fmla="*/ 44791 h 340265"/>
                  <a:gd name="csX276" fmla="*/ 125658 w 261544"/>
                  <a:gd name="csY276" fmla="*/ 45127 h 340265"/>
                  <a:gd name="csX277" fmla="*/ 125321 w 261544"/>
                  <a:gd name="csY277" fmla="*/ 46138 h 340265"/>
                  <a:gd name="csX278" fmla="*/ 124984 w 261544"/>
                  <a:gd name="csY278" fmla="*/ 46138 h 340265"/>
                  <a:gd name="csX279" fmla="*/ 124984 w 261544"/>
                  <a:gd name="csY279" fmla="*/ 46811 h 340265"/>
                  <a:gd name="csX280" fmla="*/ 124311 w 261544"/>
                  <a:gd name="csY280" fmla="*/ 47148 h 340265"/>
                  <a:gd name="csX281" fmla="*/ 124311 w 261544"/>
                  <a:gd name="csY281" fmla="*/ 47822 h 340265"/>
                  <a:gd name="csX282" fmla="*/ 123637 w 261544"/>
                  <a:gd name="csY282" fmla="*/ 48158 h 340265"/>
                  <a:gd name="csX283" fmla="*/ 123637 w 261544"/>
                  <a:gd name="csY283" fmla="*/ 48832 h 340265"/>
                  <a:gd name="csX284" fmla="*/ 122964 w 261544"/>
                  <a:gd name="csY284" fmla="*/ 49169 h 340265"/>
                  <a:gd name="csX285" fmla="*/ 122964 w 261544"/>
                  <a:gd name="csY285" fmla="*/ 49842 h 340265"/>
                  <a:gd name="csX286" fmla="*/ 122290 w 261544"/>
                  <a:gd name="csY286" fmla="*/ 50179 h 340265"/>
                  <a:gd name="csX287" fmla="*/ 122290 w 261544"/>
                  <a:gd name="csY287" fmla="*/ 50852 h 340265"/>
                  <a:gd name="csX288" fmla="*/ 121617 w 261544"/>
                  <a:gd name="csY288" fmla="*/ 51189 h 340265"/>
                  <a:gd name="csX289" fmla="*/ 121617 w 261544"/>
                  <a:gd name="csY289" fmla="*/ 51863 h 340265"/>
                  <a:gd name="csX290" fmla="*/ 121280 w 261544"/>
                  <a:gd name="csY290" fmla="*/ 51863 h 340265"/>
                  <a:gd name="csX291" fmla="*/ 121280 w 261544"/>
                  <a:gd name="csY291" fmla="*/ 52536 h 340265"/>
                  <a:gd name="csX292" fmla="*/ 120606 w 261544"/>
                  <a:gd name="csY292" fmla="*/ 52873 h 340265"/>
                  <a:gd name="csX293" fmla="*/ 120269 w 261544"/>
                  <a:gd name="csY293" fmla="*/ 54052 h 340265"/>
                  <a:gd name="csX294" fmla="*/ 119596 w 261544"/>
                  <a:gd name="csY294" fmla="*/ 54389 h 340265"/>
                  <a:gd name="csX295" fmla="*/ 119259 w 261544"/>
                  <a:gd name="csY295" fmla="*/ 55567 h 340265"/>
                  <a:gd name="csX296" fmla="*/ 118586 w 261544"/>
                  <a:gd name="csY296" fmla="*/ 55904 h 340265"/>
                  <a:gd name="csX297" fmla="*/ 118249 w 261544"/>
                  <a:gd name="csY297" fmla="*/ 56914 h 340265"/>
                  <a:gd name="csX298" fmla="*/ 117912 w 261544"/>
                  <a:gd name="csY298" fmla="*/ 56914 h 340265"/>
                  <a:gd name="csX299" fmla="*/ 117912 w 261544"/>
                  <a:gd name="csY299" fmla="*/ 57588 h 340265"/>
                  <a:gd name="csX300" fmla="*/ 117575 w 261544"/>
                  <a:gd name="csY300" fmla="*/ 57588 h 340265"/>
                  <a:gd name="csX301" fmla="*/ 117575 w 261544"/>
                  <a:gd name="csY301" fmla="*/ 58261 h 340265"/>
                  <a:gd name="csX302" fmla="*/ 116902 w 261544"/>
                  <a:gd name="csY302" fmla="*/ 58598 h 340265"/>
                  <a:gd name="csX303" fmla="*/ 116228 w 261544"/>
                  <a:gd name="csY303" fmla="*/ 60450 h 340265"/>
                  <a:gd name="csX304" fmla="*/ 115555 w 261544"/>
                  <a:gd name="csY304" fmla="*/ 60787 h 340265"/>
                  <a:gd name="csX305" fmla="*/ 115555 w 261544"/>
                  <a:gd name="csY305" fmla="*/ 61461 h 340265"/>
                  <a:gd name="csX306" fmla="*/ 115218 w 261544"/>
                  <a:gd name="csY306" fmla="*/ 61461 h 340265"/>
                  <a:gd name="csX307" fmla="*/ 115218 w 261544"/>
                  <a:gd name="csY307" fmla="*/ 62134 h 340265"/>
                  <a:gd name="csX308" fmla="*/ 114881 w 261544"/>
                  <a:gd name="csY308" fmla="*/ 62134 h 340265"/>
                  <a:gd name="csX309" fmla="*/ 114881 w 261544"/>
                  <a:gd name="csY309" fmla="*/ 62808 h 340265"/>
                  <a:gd name="csX310" fmla="*/ 114544 w 261544"/>
                  <a:gd name="csY310" fmla="*/ 62808 h 340265"/>
                  <a:gd name="csX311" fmla="*/ 114544 w 261544"/>
                  <a:gd name="csY311" fmla="*/ 63481 h 340265"/>
                  <a:gd name="csX312" fmla="*/ 113871 w 261544"/>
                  <a:gd name="csY312" fmla="*/ 63818 h 340265"/>
                  <a:gd name="csX313" fmla="*/ 113534 w 261544"/>
                  <a:gd name="csY313" fmla="*/ 64997 h 340265"/>
                  <a:gd name="csX314" fmla="*/ 113197 w 261544"/>
                  <a:gd name="csY314" fmla="*/ 64997 h 340265"/>
                  <a:gd name="csX315" fmla="*/ 112861 w 261544"/>
                  <a:gd name="csY315" fmla="*/ 66175 h 340265"/>
                  <a:gd name="csX316" fmla="*/ 112524 w 261544"/>
                  <a:gd name="csY316" fmla="*/ 66175 h 340265"/>
                  <a:gd name="csX317" fmla="*/ 112524 w 261544"/>
                  <a:gd name="csY317" fmla="*/ 67186 h 340265"/>
                  <a:gd name="csX318" fmla="*/ 112187 w 261544"/>
                  <a:gd name="csY318" fmla="*/ 67186 h 340265"/>
                  <a:gd name="csX319" fmla="*/ 111850 w 261544"/>
                  <a:gd name="csY319" fmla="*/ 68365 h 340265"/>
                  <a:gd name="csX320" fmla="*/ 111513 w 261544"/>
                  <a:gd name="csY320" fmla="*/ 68365 h 340265"/>
                  <a:gd name="csX321" fmla="*/ 111513 w 261544"/>
                  <a:gd name="csY321" fmla="*/ 69375 h 340265"/>
                  <a:gd name="csX322" fmla="*/ 111177 w 261544"/>
                  <a:gd name="csY322" fmla="*/ 69375 h 340265"/>
                  <a:gd name="csX323" fmla="*/ 111177 w 261544"/>
                  <a:gd name="csY323" fmla="*/ 70048 h 340265"/>
                  <a:gd name="csX324" fmla="*/ 110840 w 261544"/>
                  <a:gd name="csY324" fmla="*/ 70048 h 340265"/>
                  <a:gd name="csX325" fmla="*/ 110503 w 261544"/>
                  <a:gd name="csY325" fmla="*/ 71901 h 340265"/>
                  <a:gd name="csX326" fmla="*/ 110166 w 261544"/>
                  <a:gd name="csY326" fmla="*/ 71901 h 340265"/>
                  <a:gd name="csX327" fmla="*/ 110166 w 261544"/>
                  <a:gd name="csY327" fmla="*/ 72911 h 340265"/>
                  <a:gd name="csX328" fmla="*/ 109830 w 261544"/>
                  <a:gd name="csY328" fmla="*/ 72911 h 340265"/>
                  <a:gd name="csX329" fmla="*/ 109830 w 261544"/>
                  <a:gd name="csY329" fmla="*/ 73921 h 340265"/>
                  <a:gd name="csX330" fmla="*/ 109493 w 261544"/>
                  <a:gd name="csY330" fmla="*/ 73921 h 340265"/>
                  <a:gd name="csX331" fmla="*/ 109493 w 261544"/>
                  <a:gd name="csY331" fmla="*/ 74932 h 340265"/>
                  <a:gd name="csX332" fmla="*/ 109156 w 261544"/>
                  <a:gd name="csY332" fmla="*/ 74932 h 340265"/>
                  <a:gd name="csX333" fmla="*/ 109156 w 261544"/>
                  <a:gd name="csY333" fmla="*/ 76110 h 340265"/>
                  <a:gd name="csX334" fmla="*/ 108819 w 261544"/>
                  <a:gd name="csY334" fmla="*/ 76110 h 340265"/>
                  <a:gd name="csX335" fmla="*/ 108482 w 261544"/>
                  <a:gd name="csY335" fmla="*/ 78636 h 340265"/>
                  <a:gd name="csX336" fmla="*/ 108146 w 261544"/>
                  <a:gd name="csY336" fmla="*/ 78636 h 340265"/>
                  <a:gd name="csX337" fmla="*/ 108146 w 261544"/>
                  <a:gd name="csY337" fmla="*/ 80488 h 340265"/>
                  <a:gd name="csX338" fmla="*/ 107809 w 261544"/>
                  <a:gd name="csY338" fmla="*/ 80488 h 340265"/>
                  <a:gd name="csX339" fmla="*/ 107809 w 261544"/>
                  <a:gd name="csY339" fmla="*/ 82677 h 340265"/>
                  <a:gd name="csX340" fmla="*/ 107472 w 261544"/>
                  <a:gd name="csY340" fmla="*/ 82677 h 340265"/>
                  <a:gd name="csX341" fmla="*/ 107472 w 261544"/>
                  <a:gd name="csY341" fmla="*/ 84866 h 340265"/>
                  <a:gd name="csX342" fmla="*/ 107809 w 261544"/>
                  <a:gd name="csY342" fmla="*/ 84866 h 340265"/>
                  <a:gd name="csX343" fmla="*/ 107809 w 261544"/>
                  <a:gd name="csY343" fmla="*/ 87729 h 340265"/>
                  <a:gd name="csX344" fmla="*/ 108146 w 261544"/>
                  <a:gd name="csY344" fmla="*/ 87729 h 340265"/>
                  <a:gd name="csX345" fmla="*/ 108146 w 261544"/>
                  <a:gd name="csY345" fmla="*/ 89244 h 340265"/>
                  <a:gd name="csX346" fmla="*/ 108482 w 261544"/>
                  <a:gd name="csY346" fmla="*/ 89244 h 340265"/>
                  <a:gd name="csX347" fmla="*/ 108482 w 261544"/>
                  <a:gd name="csY347" fmla="*/ 90760 h 340265"/>
                  <a:gd name="csX348" fmla="*/ 108819 w 261544"/>
                  <a:gd name="csY348" fmla="*/ 90760 h 340265"/>
                  <a:gd name="csX349" fmla="*/ 108819 w 261544"/>
                  <a:gd name="csY349" fmla="*/ 91939 h 340265"/>
                  <a:gd name="csX350" fmla="*/ 109156 w 261544"/>
                  <a:gd name="csY350" fmla="*/ 91939 h 340265"/>
                  <a:gd name="csX351" fmla="*/ 109830 w 261544"/>
                  <a:gd name="csY351" fmla="*/ 95138 h 340265"/>
                  <a:gd name="csX352" fmla="*/ 110166 w 261544"/>
                  <a:gd name="csY352" fmla="*/ 95138 h 340265"/>
                  <a:gd name="csX353" fmla="*/ 110166 w 261544"/>
                  <a:gd name="csY353" fmla="*/ 95811 h 340265"/>
                  <a:gd name="csX354" fmla="*/ 110503 w 261544"/>
                  <a:gd name="csY354" fmla="*/ 95811 h 340265"/>
                  <a:gd name="csX355" fmla="*/ 110503 w 261544"/>
                  <a:gd name="csY355" fmla="*/ 96822 h 340265"/>
                  <a:gd name="csX356" fmla="*/ 110840 w 261544"/>
                  <a:gd name="csY356" fmla="*/ 96822 h 340265"/>
                  <a:gd name="csX357" fmla="*/ 110840 w 261544"/>
                  <a:gd name="csY357" fmla="*/ 97495 h 340265"/>
                  <a:gd name="csX358" fmla="*/ 111177 w 261544"/>
                  <a:gd name="csY358" fmla="*/ 97495 h 340265"/>
                  <a:gd name="csX359" fmla="*/ 111177 w 261544"/>
                  <a:gd name="csY359" fmla="*/ 98506 h 340265"/>
                  <a:gd name="csX360" fmla="*/ 111513 w 261544"/>
                  <a:gd name="csY360" fmla="*/ 98506 h 340265"/>
                  <a:gd name="csX361" fmla="*/ 112187 w 261544"/>
                  <a:gd name="csY361" fmla="*/ 100358 h 340265"/>
                  <a:gd name="csX362" fmla="*/ 112524 w 261544"/>
                  <a:gd name="csY362" fmla="*/ 100358 h 340265"/>
                  <a:gd name="csX363" fmla="*/ 112861 w 261544"/>
                  <a:gd name="csY363" fmla="*/ 101537 h 340265"/>
                  <a:gd name="csX364" fmla="*/ 113534 w 261544"/>
                  <a:gd name="csY364" fmla="*/ 101873 h 340265"/>
                  <a:gd name="csX365" fmla="*/ 113871 w 261544"/>
                  <a:gd name="csY365" fmla="*/ 103052 h 340265"/>
                  <a:gd name="csX366" fmla="*/ 114544 w 261544"/>
                  <a:gd name="csY366" fmla="*/ 103389 h 340265"/>
                  <a:gd name="csX367" fmla="*/ 114881 w 261544"/>
                  <a:gd name="csY367" fmla="*/ 104567 h 340265"/>
                  <a:gd name="csX368" fmla="*/ 115891 w 261544"/>
                  <a:gd name="csY368" fmla="*/ 105241 h 340265"/>
                  <a:gd name="csX369" fmla="*/ 115891 w 261544"/>
                  <a:gd name="csY369" fmla="*/ 105915 h 340265"/>
                  <a:gd name="csX370" fmla="*/ 116565 w 261544"/>
                  <a:gd name="csY370" fmla="*/ 106251 h 340265"/>
                  <a:gd name="csX371" fmla="*/ 116565 w 261544"/>
                  <a:gd name="csY371" fmla="*/ 106925 h 340265"/>
                  <a:gd name="csX372" fmla="*/ 117744 w 261544"/>
                  <a:gd name="csY372" fmla="*/ 107935 h 340265"/>
                  <a:gd name="csX373" fmla="*/ 117744 w 261544"/>
                  <a:gd name="csY373" fmla="*/ 108609 h 340265"/>
                  <a:gd name="csX374" fmla="*/ 120606 w 261544"/>
                  <a:gd name="csY374" fmla="*/ 111134 h 340265"/>
                  <a:gd name="csX375" fmla="*/ 123469 w 261544"/>
                  <a:gd name="csY375" fmla="*/ 114334 h 340265"/>
                  <a:gd name="csX376" fmla="*/ 124142 w 261544"/>
                  <a:gd name="csY376" fmla="*/ 114334 h 340265"/>
                  <a:gd name="csX377" fmla="*/ 125153 w 261544"/>
                  <a:gd name="csY377" fmla="*/ 115512 h 340265"/>
                  <a:gd name="csX378" fmla="*/ 125826 w 261544"/>
                  <a:gd name="csY378" fmla="*/ 115512 h 340265"/>
                  <a:gd name="csX379" fmla="*/ 126500 w 261544"/>
                  <a:gd name="csY379" fmla="*/ 116523 h 340265"/>
                  <a:gd name="csX380" fmla="*/ 127173 w 261544"/>
                  <a:gd name="csY380" fmla="*/ 116523 h 340265"/>
                  <a:gd name="csX381" fmla="*/ 127847 w 261544"/>
                  <a:gd name="csY381" fmla="*/ 117533 h 340265"/>
                  <a:gd name="csX382" fmla="*/ 128520 w 261544"/>
                  <a:gd name="csY382" fmla="*/ 117533 h 340265"/>
                  <a:gd name="csX383" fmla="*/ 128857 w 261544"/>
                  <a:gd name="csY383" fmla="*/ 118207 h 340265"/>
                  <a:gd name="csX384" fmla="*/ 129531 w 261544"/>
                  <a:gd name="csY384" fmla="*/ 118207 h 340265"/>
                  <a:gd name="csX385" fmla="*/ 129867 w 261544"/>
                  <a:gd name="csY385" fmla="*/ 118880 h 340265"/>
                  <a:gd name="csX386" fmla="*/ 130878 w 261544"/>
                  <a:gd name="csY386" fmla="*/ 119217 h 340265"/>
                  <a:gd name="csX387" fmla="*/ 130878 w 261544"/>
                  <a:gd name="csY387" fmla="*/ 119554 h 340265"/>
                  <a:gd name="csX388" fmla="*/ 132056 w 261544"/>
                  <a:gd name="csY388" fmla="*/ 119891 h 340265"/>
                  <a:gd name="csX389" fmla="*/ 132393 w 261544"/>
                  <a:gd name="csY389" fmla="*/ 120564 h 340265"/>
                  <a:gd name="csX390" fmla="*/ 133572 w 261544"/>
                  <a:gd name="csY390" fmla="*/ 120901 h 340265"/>
                  <a:gd name="csX391" fmla="*/ 133909 w 261544"/>
                  <a:gd name="csY391" fmla="*/ 121574 h 340265"/>
                  <a:gd name="csX392" fmla="*/ 134582 w 261544"/>
                  <a:gd name="csY392" fmla="*/ 121574 h 340265"/>
                  <a:gd name="csX393" fmla="*/ 134582 w 261544"/>
                  <a:gd name="csY393" fmla="*/ 121911 h 340265"/>
                  <a:gd name="csX394" fmla="*/ 135256 w 261544"/>
                  <a:gd name="csY394" fmla="*/ 121911 h 340265"/>
                  <a:gd name="csX395" fmla="*/ 135256 w 261544"/>
                  <a:gd name="csY395" fmla="*/ 122248 h 340265"/>
                  <a:gd name="csX396" fmla="*/ 135929 w 261544"/>
                  <a:gd name="csY396" fmla="*/ 122248 h 340265"/>
                  <a:gd name="csX397" fmla="*/ 135929 w 261544"/>
                  <a:gd name="csY397" fmla="*/ 122585 h 340265"/>
                  <a:gd name="csX398" fmla="*/ 136603 w 261544"/>
                  <a:gd name="csY398" fmla="*/ 122585 h 340265"/>
                  <a:gd name="csX399" fmla="*/ 136603 w 261544"/>
                  <a:gd name="csY399" fmla="*/ 122921 h 340265"/>
                  <a:gd name="csX400" fmla="*/ 137276 w 261544"/>
                  <a:gd name="csY400" fmla="*/ 122921 h 340265"/>
                  <a:gd name="csX401" fmla="*/ 137276 w 261544"/>
                  <a:gd name="csY401" fmla="*/ 123258 h 340265"/>
                  <a:gd name="csX402" fmla="*/ 137950 w 261544"/>
                  <a:gd name="csY402" fmla="*/ 123258 h 340265"/>
                  <a:gd name="csX403" fmla="*/ 137950 w 261544"/>
                  <a:gd name="csY403" fmla="*/ 123595 h 340265"/>
                  <a:gd name="csX404" fmla="*/ 138623 w 261544"/>
                  <a:gd name="csY404" fmla="*/ 123595 h 340265"/>
                  <a:gd name="csX405" fmla="*/ 138623 w 261544"/>
                  <a:gd name="csY405" fmla="*/ 123932 h 340265"/>
                  <a:gd name="csX406" fmla="*/ 139297 w 261544"/>
                  <a:gd name="csY406" fmla="*/ 123932 h 340265"/>
                  <a:gd name="csX407" fmla="*/ 139297 w 261544"/>
                  <a:gd name="csY407" fmla="*/ 124269 h 340265"/>
                  <a:gd name="csX408" fmla="*/ 139971 w 261544"/>
                  <a:gd name="csY408" fmla="*/ 124269 h 340265"/>
                  <a:gd name="csX409" fmla="*/ 139971 w 261544"/>
                  <a:gd name="csY409" fmla="*/ 124605 h 340265"/>
                  <a:gd name="csX410" fmla="*/ 141823 w 261544"/>
                  <a:gd name="csY410" fmla="*/ 125279 h 340265"/>
                  <a:gd name="csX411" fmla="*/ 141823 w 261544"/>
                  <a:gd name="csY411" fmla="*/ 125616 h 340265"/>
                  <a:gd name="csX412" fmla="*/ 149569 w 261544"/>
                  <a:gd name="csY412" fmla="*/ 128141 h 340265"/>
                  <a:gd name="csX413" fmla="*/ 151084 w 261544"/>
                  <a:gd name="csY413" fmla="*/ 128141 h 340265"/>
                  <a:gd name="csX414" fmla="*/ 159167 w 261544"/>
                  <a:gd name="csY414" fmla="*/ 128815 h 340265"/>
                  <a:gd name="csX415" fmla="*/ 159167 w 261544"/>
                  <a:gd name="csY415" fmla="*/ 128478 h 340265"/>
                  <a:gd name="csX416" fmla="*/ 162366 w 261544"/>
                  <a:gd name="csY416" fmla="*/ 128478 h 340265"/>
                  <a:gd name="csX417" fmla="*/ 169270 w 261544"/>
                  <a:gd name="csY417" fmla="*/ 128141 h 340265"/>
                  <a:gd name="csX418" fmla="*/ 169270 w 261544"/>
                  <a:gd name="csY418" fmla="*/ 128478 h 340265"/>
                  <a:gd name="csX419" fmla="*/ 171122 w 261544"/>
                  <a:gd name="csY419" fmla="*/ 128815 h 340265"/>
                  <a:gd name="csX420" fmla="*/ 171122 w 261544"/>
                  <a:gd name="csY420" fmla="*/ 129152 h 340265"/>
                  <a:gd name="csX421" fmla="*/ 172637 w 261544"/>
                  <a:gd name="csY421" fmla="*/ 130330 h 340265"/>
                  <a:gd name="csX422" fmla="*/ 172974 w 261544"/>
                  <a:gd name="csY422" fmla="*/ 131846 h 340265"/>
                  <a:gd name="csX423" fmla="*/ 173311 w 261544"/>
                  <a:gd name="csY423" fmla="*/ 131846 h 340265"/>
                  <a:gd name="csX424" fmla="*/ 172974 w 261544"/>
                  <a:gd name="csY424" fmla="*/ 139423 h 340265"/>
                  <a:gd name="csX425" fmla="*/ 172637 w 261544"/>
                  <a:gd name="csY425" fmla="*/ 142791 h 340265"/>
                  <a:gd name="csX426" fmla="*/ 172301 w 261544"/>
                  <a:gd name="csY426" fmla="*/ 142791 h 340265"/>
                  <a:gd name="csX427" fmla="*/ 172301 w 261544"/>
                  <a:gd name="csY427" fmla="*/ 143970 h 340265"/>
                  <a:gd name="csX428" fmla="*/ 171964 w 261544"/>
                  <a:gd name="csY428" fmla="*/ 143970 h 340265"/>
                  <a:gd name="csX429" fmla="*/ 171964 w 261544"/>
                  <a:gd name="csY429" fmla="*/ 145148 h 340265"/>
                  <a:gd name="csX430" fmla="*/ 171627 w 261544"/>
                  <a:gd name="csY430" fmla="*/ 145148 h 340265"/>
                  <a:gd name="csX431" fmla="*/ 171627 w 261544"/>
                  <a:gd name="csY431" fmla="*/ 146327 h 340265"/>
                  <a:gd name="csX432" fmla="*/ 171290 w 261544"/>
                  <a:gd name="csY432" fmla="*/ 146327 h 340265"/>
                  <a:gd name="csX433" fmla="*/ 171290 w 261544"/>
                  <a:gd name="csY433" fmla="*/ 147337 h 340265"/>
                  <a:gd name="csX434" fmla="*/ 170954 w 261544"/>
                  <a:gd name="csY434" fmla="*/ 147337 h 340265"/>
                  <a:gd name="csX435" fmla="*/ 170954 w 261544"/>
                  <a:gd name="csY435" fmla="*/ 148348 h 340265"/>
                  <a:gd name="csX436" fmla="*/ 170617 w 261544"/>
                  <a:gd name="csY436" fmla="*/ 148348 h 340265"/>
                  <a:gd name="csX437" fmla="*/ 170280 w 261544"/>
                  <a:gd name="csY437" fmla="*/ 150200 h 340265"/>
                  <a:gd name="csX438" fmla="*/ 169943 w 261544"/>
                  <a:gd name="csY438" fmla="*/ 150200 h 340265"/>
                  <a:gd name="csX439" fmla="*/ 169270 w 261544"/>
                  <a:gd name="csY439" fmla="*/ 152052 h 340265"/>
                  <a:gd name="csX440" fmla="*/ 168933 w 261544"/>
                  <a:gd name="csY440" fmla="*/ 152052 h 340265"/>
                  <a:gd name="csX441" fmla="*/ 168596 w 261544"/>
                  <a:gd name="csY441" fmla="*/ 153231 h 340265"/>
                  <a:gd name="csX442" fmla="*/ 168091 w 261544"/>
                  <a:gd name="csY442" fmla="*/ 153568 h 340265"/>
                  <a:gd name="csX443" fmla="*/ 168091 w 261544"/>
                  <a:gd name="csY443" fmla="*/ 154241 h 340265"/>
                  <a:gd name="csX444" fmla="*/ 166239 w 261544"/>
                  <a:gd name="csY444" fmla="*/ 155757 h 340265"/>
                  <a:gd name="csX445" fmla="*/ 165060 w 261544"/>
                  <a:gd name="csY445" fmla="*/ 157272 h 340265"/>
                  <a:gd name="csX446" fmla="*/ 164386 w 261544"/>
                  <a:gd name="csY446" fmla="*/ 157272 h 340265"/>
                  <a:gd name="csX447" fmla="*/ 163713 w 261544"/>
                  <a:gd name="csY447" fmla="*/ 158282 h 340265"/>
                  <a:gd name="csX448" fmla="*/ 162534 w 261544"/>
                  <a:gd name="csY448" fmla="*/ 158619 h 340265"/>
                  <a:gd name="csX449" fmla="*/ 162198 w 261544"/>
                  <a:gd name="csY449" fmla="*/ 159293 h 340265"/>
                  <a:gd name="csX450" fmla="*/ 161524 w 261544"/>
                  <a:gd name="csY450" fmla="*/ 159293 h 340265"/>
                  <a:gd name="csX451" fmla="*/ 161524 w 261544"/>
                  <a:gd name="csY451" fmla="*/ 159630 h 340265"/>
                  <a:gd name="csX452" fmla="*/ 160850 w 261544"/>
                  <a:gd name="csY452" fmla="*/ 159630 h 340265"/>
                  <a:gd name="csX453" fmla="*/ 160850 w 261544"/>
                  <a:gd name="csY453" fmla="*/ 159966 h 340265"/>
                  <a:gd name="csX454" fmla="*/ 160177 w 261544"/>
                  <a:gd name="csY454" fmla="*/ 159966 h 340265"/>
                  <a:gd name="csX455" fmla="*/ 160177 w 261544"/>
                  <a:gd name="csY455" fmla="*/ 160303 h 340265"/>
                  <a:gd name="csX456" fmla="*/ 159503 w 261544"/>
                  <a:gd name="csY456" fmla="*/ 160303 h 340265"/>
                  <a:gd name="csX457" fmla="*/ 159503 w 261544"/>
                  <a:gd name="csY457" fmla="*/ 160640 h 340265"/>
                  <a:gd name="csX458" fmla="*/ 158830 w 261544"/>
                  <a:gd name="csY458" fmla="*/ 160640 h 340265"/>
                  <a:gd name="csX459" fmla="*/ 158830 w 261544"/>
                  <a:gd name="csY459" fmla="*/ 160977 h 340265"/>
                  <a:gd name="csX460" fmla="*/ 158156 w 261544"/>
                  <a:gd name="csY460" fmla="*/ 160977 h 340265"/>
                  <a:gd name="csX461" fmla="*/ 158156 w 261544"/>
                  <a:gd name="csY461" fmla="*/ 161313 h 340265"/>
                  <a:gd name="csX462" fmla="*/ 156304 w 261544"/>
                  <a:gd name="csY462" fmla="*/ 161987 h 340265"/>
                  <a:gd name="csX463" fmla="*/ 156304 w 261544"/>
                  <a:gd name="csY463" fmla="*/ 162324 h 340265"/>
                  <a:gd name="csX464" fmla="*/ 155294 w 261544"/>
                  <a:gd name="csY464" fmla="*/ 162324 h 340265"/>
                  <a:gd name="csX465" fmla="*/ 155294 w 261544"/>
                  <a:gd name="csY465" fmla="*/ 162661 h 340265"/>
                  <a:gd name="csX466" fmla="*/ 153441 w 261544"/>
                  <a:gd name="csY466" fmla="*/ 163334 h 340265"/>
                  <a:gd name="csX467" fmla="*/ 153441 w 261544"/>
                  <a:gd name="csY467" fmla="*/ 163671 h 340265"/>
                  <a:gd name="csX468" fmla="*/ 152768 w 261544"/>
                  <a:gd name="csY468" fmla="*/ 163671 h 340265"/>
                  <a:gd name="csX469" fmla="*/ 152768 w 261544"/>
                  <a:gd name="csY469" fmla="*/ 164008 h 340265"/>
                  <a:gd name="csX470" fmla="*/ 152094 w 261544"/>
                  <a:gd name="csY470" fmla="*/ 164008 h 340265"/>
                  <a:gd name="csX471" fmla="*/ 152094 w 261544"/>
                  <a:gd name="csY471" fmla="*/ 164344 h 340265"/>
                  <a:gd name="csX472" fmla="*/ 151421 w 261544"/>
                  <a:gd name="csY472" fmla="*/ 164344 h 340265"/>
                  <a:gd name="csX473" fmla="*/ 151421 w 261544"/>
                  <a:gd name="csY473" fmla="*/ 164681 h 340265"/>
                  <a:gd name="csX474" fmla="*/ 150410 w 261544"/>
                  <a:gd name="csY474" fmla="*/ 164681 h 340265"/>
                  <a:gd name="csX475" fmla="*/ 150410 w 261544"/>
                  <a:gd name="csY475" fmla="*/ 165018 h 340265"/>
                  <a:gd name="csX476" fmla="*/ 148558 w 261544"/>
                  <a:gd name="csY476" fmla="*/ 165691 h 340265"/>
                  <a:gd name="csX477" fmla="*/ 148558 w 261544"/>
                  <a:gd name="csY477" fmla="*/ 166028 h 340265"/>
                  <a:gd name="csX478" fmla="*/ 147211 w 261544"/>
                  <a:gd name="csY478" fmla="*/ 166365 h 340265"/>
                  <a:gd name="csX479" fmla="*/ 147211 w 261544"/>
                  <a:gd name="csY479" fmla="*/ 166702 h 340265"/>
                  <a:gd name="csX480" fmla="*/ 146033 w 261544"/>
                  <a:gd name="csY480" fmla="*/ 167039 h 340265"/>
                  <a:gd name="csX481" fmla="*/ 146033 w 261544"/>
                  <a:gd name="csY481" fmla="*/ 167375 h 340265"/>
                  <a:gd name="csX482" fmla="*/ 145022 w 261544"/>
                  <a:gd name="csY482" fmla="*/ 167375 h 340265"/>
                  <a:gd name="csX483" fmla="*/ 145022 w 261544"/>
                  <a:gd name="csY483" fmla="*/ 167712 h 340265"/>
                  <a:gd name="csX484" fmla="*/ 144349 w 261544"/>
                  <a:gd name="csY484" fmla="*/ 167712 h 340265"/>
                  <a:gd name="csX485" fmla="*/ 144349 w 261544"/>
                  <a:gd name="csY485" fmla="*/ 168049 h 340265"/>
                  <a:gd name="csX486" fmla="*/ 143675 w 261544"/>
                  <a:gd name="csY486" fmla="*/ 168049 h 340265"/>
                  <a:gd name="csX487" fmla="*/ 143675 w 261544"/>
                  <a:gd name="csY487" fmla="*/ 168386 h 340265"/>
                  <a:gd name="csX488" fmla="*/ 143002 w 261544"/>
                  <a:gd name="csY488" fmla="*/ 168386 h 340265"/>
                  <a:gd name="csX489" fmla="*/ 143002 w 261544"/>
                  <a:gd name="csY489" fmla="*/ 168722 h 340265"/>
                  <a:gd name="csX490" fmla="*/ 142328 w 261544"/>
                  <a:gd name="csY490" fmla="*/ 168722 h 340265"/>
                  <a:gd name="csX491" fmla="*/ 142328 w 261544"/>
                  <a:gd name="csY491" fmla="*/ 169059 h 340265"/>
                  <a:gd name="csX492" fmla="*/ 141654 w 261544"/>
                  <a:gd name="csY492" fmla="*/ 169059 h 340265"/>
                  <a:gd name="csX493" fmla="*/ 141654 w 261544"/>
                  <a:gd name="csY493" fmla="*/ 169396 h 340265"/>
                  <a:gd name="csX494" fmla="*/ 140981 w 261544"/>
                  <a:gd name="csY494" fmla="*/ 169396 h 340265"/>
                  <a:gd name="csX495" fmla="*/ 140981 w 261544"/>
                  <a:gd name="csY495" fmla="*/ 169733 h 340265"/>
                  <a:gd name="csX496" fmla="*/ 140307 w 261544"/>
                  <a:gd name="csY496" fmla="*/ 169733 h 340265"/>
                  <a:gd name="csX497" fmla="*/ 140307 w 261544"/>
                  <a:gd name="csY497" fmla="*/ 170069 h 340265"/>
                  <a:gd name="csX498" fmla="*/ 139634 w 261544"/>
                  <a:gd name="csY498" fmla="*/ 170069 h 340265"/>
                  <a:gd name="csX499" fmla="*/ 139634 w 261544"/>
                  <a:gd name="csY499" fmla="*/ 170406 h 340265"/>
                  <a:gd name="csX500" fmla="*/ 137782 w 261544"/>
                  <a:gd name="csY500" fmla="*/ 171080 h 340265"/>
                  <a:gd name="csX501" fmla="*/ 137782 w 261544"/>
                  <a:gd name="csY501" fmla="*/ 171417 h 340265"/>
                  <a:gd name="csX502" fmla="*/ 136771 w 261544"/>
                  <a:gd name="csY502" fmla="*/ 171417 h 340265"/>
                  <a:gd name="csX503" fmla="*/ 136771 w 261544"/>
                  <a:gd name="csY503" fmla="*/ 171753 h 340265"/>
                  <a:gd name="csX504" fmla="*/ 136098 w 261544"/>
                  <a:gd name="csY504" fmla="*/ 171753 h 340265"/>
                  <a:gd name="csX505" fmla="*/ 136098 w 261544"/>
                  <a:gd name="csY505" fmla="*/ 172090 h 340265"/>
                  <a:gd name="csX506" fmla="*/ 134919 w 261544"/>
                  <a:gd name="csY506" fmla="*/ 172427 h 340265"/>
                  <a:gd name="csX507" fmla="*/ 134919 w 261544"/>
                  <a:gd name="csY507" fmla="*/ 172764 h 340265"/>
                  <a:gd name="csX508" fmla="*/ 134245 w 261544"/>
                  <a:gd name="csY508" fmla="*/ 172764 h 340265"/>
                  <a:gd name="csX509" fmla="*/ 134245 w 261544"/>
                  <a:gd name="csY509" fmla="*/ 173100 h 340265"/>
                  <a:gd name="csX510" fmla="*/ 133572 w 261544"/>
                  <a:gd name="csY510" fmla="*/ 173100 h 340265"/>
                  <a:gd name="csX511" fmla="*/ 133572 w 261544"/>
                  <a:gd name="csY511" fmla="*/ 173437 h 340265"/>
                  <a:gd name="csX512" fmla="*/ 132898 w 261544"/>
                  <a:gd name="csY512" fmla="*/ 173437 h 340265"/>
                  <a:gd name="csX513" fmla="*/ 132898 w 261544"/>
                  <a:gd name="csY513" fmla="*/ 173774 h 340265"/>
                  <a:gd name="csX514" fmla="*/ 132225 w 261544"/>
                  <a:gd name="csY514" fmla="*/ 173774 h 340265"/>
                  <a:gd name="csX515" fmla="*/ 132225 w 261544"/>
                  <a:gd name="csY515" fmla="*/ 174111 h 340265"/>
                  <a:gd name="csX516" fmla="*/ 131551 w 261544"/>
                  <a:gd name="csY516" fmla="*/ 174111 h 340265"/>
                  <a:gd name="csX517" fmla="*/ 131551 w 261544"/>
                  <a:gd name="csY517" fmla="*/ 174447 h 340265"/>
                  <a:gd name="csX518" fmla="*/ 130373 w 261544"/>
                  <a:gd name="csY518" fmla="*/ 174784 h 340265"/>
                  <a:gd name="csX519" fmla="*/ 130373 w 261544"/>
                  <a:gd name="csY519" fmla="*/ 175121 h 340265"/>
                  <a:gd name="csX520" fmla="*/ 129699 w 261544"/>
                  <a:gd name="csY520" fmla="*/ 175121 h 340265"/>
                  <a:gd name="csX521" fmla="*/ 129699 w 261544"/>
                  <a:gd name="csY521" fmla="*/ 175458 h 340265"/>
                  <a:gd name="csX522" fmla="*/ 129026 w 261544"/>
                  <a:gd name="csY522" fmla="*/ 175458 h 340265"/>
                  <a:gd name="csX523" fmla="*/ 129026 w 261544"/>
                  <a:gd name="csY523" fmla="*/ 175795 h 340265"/>
                  <a:gd name="csX524" fmla="*/ 128352 w 261544"/>
                  <a:gd name="csY524" fmla="*/ 175795 h 340265"/>
                  <a:gd name="csX525" fmla="*/ 128352 w 261544"/>
                  <a:gd name="csY525" fmla="*/ 176131 h 340265"/>
                  <a:gd name="csX526" fmla="*/ 127678 w 261544"/>
                  <a:gd name="csY526" fmla="*/ 176131 h 340265"/>
                  <a:gd name="csX527" fmla="*/ 127678 w 261544"/>
                  <a:gd name="csY527" fmla="*/ 176468 h 340265"/>
                  <a:gd name="csX528" fmla="*/ 127005 w 261544"/>
                  <a:gd name="csY528" fmla="*/ 176468 h 340265"/>
                  <a:gd name="csX529" fmla="*/ 127005 w 261544"/>
                  <a:gd name="csY529" fmla="*/ 176805 h 340265"/>
                  <a:gd name="csX530" fmla="*/ 125826 w 261544"/>
                  <a:gd name="csY530" fmla="*/ 177142 h 340265"/>
                  <a:gd name="csX531" fmla="*/ 125826 w 261544"/>
                  <a:gd name="csY531" fmla="*/ 177478 h 340265"/>
                  <a:gd name="csX532" fmla="*/ 125153 w 261544"/>
                  <a:gd name="csY532" fmla="*/ 177478 h 340265"/>
                  <a:gd name="csX533" fmla="*/ 125153 w 261544"/>
                  <a:gd name="csY533" fmla="*/ 177815 h 340265"/>
                  <a:gd name="csX534" fmla="*/ 124479 w 261544"/>
                  <a:gd name="csY534" fmla="*/ 177815 h 340265"/>
                  <a:gd name="csX535" fmla="*/ 124479 w 261544"/>
                  <a:gd name="csY535" fmla="*/ 178152 h 340265"/>
                  <a:gd name="csX536" fmla="*/ 123805 w 261544"/>
                  <a:gd name="csY536" fmla="*/ 178152 h 340265"/>
                  <a:gd name="csX537" fmla="*/ 123805 w 261544"/>
                  <a:gd name="csY537" fmla="*/ 178489 h 340265"/>
                  <a:gd name="csX538" fmla="*/ 123132 w 261544"/>
                  <a:gd name="csY538" fmla="*/ 178489 h 340265"/>
                  <a:gd name="csX539" fmla="*/ 123132 w 261544"/>
                  <a:gd name="csY539" fmla="*/ 178826 h 340265"/>
                  <a:gd name="csX540" fmla="*/ 122458 w 261544"/>
                  <a:gd name="csY540" fmla="*/ 178826 h 340265"/>
                  <a:gd name="csX541" fmla="*/ 122458 w 261544"/>
                  <a:gd name="csY541" fmla="*/ 179162 h 340265"/>
                  <a:gd name="csX542" fmla="*/ 121280 w 261544"/>
                  <a:gd name="csY542" fmla="*/ 179499 h 340265"/>
                  <a:gd name="csX543" fmla="*/ 121280 w 261544"/>
                  <a:gd name="csY543" fmla="*/ 179836 h 340265"/>
                  <a:gd name="csX544" fmla="*/ 119428 w 261544"/>
                  <a:gd name="csY544" fmla="*/ 180509 h 340265"/>
                  <a:gd name="csX545" fmla="*/ 119091 w 261544"/>
                  <a:gd name="csY545" fmla="*/ 181183 h 340265"/>
                  <a:gd name="csX546" fmla="*/ 118417 w 261544"/>
                  <a:gd name="csY546" fmla="*/ 181183 h 340265"/>
                  <a:gd name="csX547" fmla="*/ 118417 w 261544"/>
                  <a:gd name="csY547" fmla="*/ 181520 h 340265"/>
                  <a:gd name="csX548" fmla="*/ 117744 w 261544"/>
                  <a:gd name="csY548" fmla="*/ 181520 h 340265"/>
                  <a:gd name="csX549" fmla="*/ 117744 w 261544"/>
                  <a:gd name="csY549" fmla="*/ 181856 h 340265"/>
                  <a:gd name="csX550" fmla="*/ 117070 w 261544"/>
                  <a:gd name="csY550" fmla="*/ 181856 h 340265"/>
                  <a:gd name="csX551" fmla="*/ 117070 w 261544"/>
                  <a:gd name="csY551" fmla="*/ 182193 h 340265"/>
                  <a:gd name="csX552" fmla="*/ 116397 w 261544"/>
                  <a:gd name="csY552" fmla="*/ 182193 h 340265"/>
                  <a:gd name="csX553" fmla="*/ 116060 w 261544"/>
                  <a:gd name="csY553" fmla="*/ 182867 h 340265"/>
                  <a:gd name="csX554" fmla="*/ 114207 w 261544"/>
                  <a:gd name="csY554" fmla="*/ 183540 h 340265"/>
                  <a:gd name="csX555" fmla="*/ 113871 w 261544"/>
                  <a:gd name="csY555" fmla="*/ 184214 h 340265"/>
                  <a:gd name="csX556" fmla="*/ 113197 w 261544"/>
                  <a:gd name="csY556" fmla="*/ 184214 h 340265"/>
                  <a:gd name="csX557" fmla="*/ 113197 w 261544"/>
                  <a:gd name="csY557" fmla="*/ 184551 h 340265"/>
                  <a:gd name="csX558" fmla="*/ 112524 w 261544"/>
                  <a:gd name="csY558" fmla="*/ 184551 h 340265"/>
                  <a:gd name="csX559" fmla="*/ 112187 w 261544"/>
                  <a:gd name="csY559" fmla="*/ 185224 h 340265"/>
                  <a:gd name="csX560" fmla="*/ 111008 w 261544"/>
                  <a:gd name="csY560" fmla="*/ 185561 h 340265"/>
                  <a:gd name="csX561" fmla="*/ 110671 w 261544"/>
                  <a:gd name="csY561" fmla="*/ 186235 h 340265"/>
                  <a:gd name="csX562" fmla="*/ 109493 w 261544"/>
                  <a:gd name="csY562" fmla="*/ 186571 h 340265"/>
                  <a:gd name="csX563" fmla="*/ 109156 w 261544"/>
                  <a:gd name="csY563" fmla="*/ 187245 h 340265"/>
                  <a:gd name="csX564" fmla="*/ 107977 w 261544"/>
                  <a:gd name="csY564" fmla="*/ 187582 h 340265"/>
                  <a:gd name="csX565" fmla="*/ 107640 w 261544"/>
                  <a:gd name="csY565" fmla="*/ 188255 h 340265"/>
                  <a:gd name="csX566" fmla="*/ 106967 w 261544"/>
                  <a:gd name="csY566" fmla="*/ 188255 h 340265"/>
                  <a:gd name="csX567" fmla="*/ 106967 w 261544"/>
                  <a:gd name="csY567" fmla="*/ 188592 h 340265"/>
                  <a:gd name="csX568" fmla="*/ 106293 w 261544"/>
                  <a:gd name="csY568" fmla="*/ 188592 h 340265"/>
                  <a:gd name="csX569" fmla="*/ 105957 w 261544"/>
                  <a:gd name="csY569" fmla="*/ 189265 h 340265"/>
                  <a:gd name="csX570" fmla="*/ 104778 w 261544"/>
                  <a:gd name="csY570" fmla="*/ 189602 h 340265"/>
                  <a:gd name="csX571" fmla="*/ 104441 w 261544"/>
                  <a:gd name="csY571" fmla="*/ 190276 h 340265"/>
                  <a:gd name="csX572" fmla="*/ 103263 w 261544"/>
                  <a:gd name="csY572" fmla="*/ 190612 h 340265"/>
                  <a:gd name="csX573" fmla="*/ 102926 w 261544"/>
                  <a:gd name="csY573" fmla="*/ 191286 h 340265"/>
                  <a:gd name="csX574" fmla="*/ 101579 w 261544"/>
                  <a:gd name="csY574" fmla="*/ 191623 h 340265"/>
                  <a:gd name="csX575" fmla="*/ 101242 w 261544"/>
                  <a:gd name="csY575" fmla="*/ 192296 h 340265"/>
                  <a:gd name="csX576" fmla="*/ 100063 w 261544"/>
                  <a:gd name="csY576" fmla="*/ 192633 h 340265"/>
                  <a:gd name="csX577" fmla="*/ 99726 w 261544"/>
                  <a:gd name="csY577" fmla="*/ 193307 h 340265"/>
                  <a:gd name="csX578" fmla="*/ 98716 w 261544"/>
                  <a:gd name="csY578" fmla="*/ 193643 h 340265"/>
                  <a:gd name="csX579" fmla="*/ 98716 w 261544"/>
                  <a:gd name="csY579" fmla="*/ 193980 h 340265"/>
                  <a:gd name="csX580" fmla="*/ 97537 w 261544"/>
                  <a:gd name="csY580" fmla="*/ 194317 h 340265"/>
                  <a:gd name="csX581" fmla="*/ 97201 w 261544"/>
                  <a:gd name="csY581" fmla="*/ 194991 h 340265"/>
                  <a:gd name="csX582" fmla="*/ 96527 w 261544"/>
                  <a:gd name="csY582" fmla="*/ 194991 h 340265"/>
                  <a:gd name="csX583" fmla="*/ 96190 w 261544"/>
                  <a:gd name="csY583" fmla="*/ 195664 h 340265"/>
                  <a:gd name="csX584" fmla="*/ 95517 w 261544"/>
                  <a:gd name="csY584" fmla="*/ 195664 h 340265"/>
                  <a:gd name="csX585" fmla="*/ 95517 w 261544"/>
                  <a:gd name="csY585" fmla="*/ 196001 h 340265"/>
                  <a:gd name="csX586" fmla="*/ 94843 w 261544"/>
                  <a:gd name="csY586" fmla="*/ 196001 h 340265"/>
                  <a:gd name="csX587" fmla="*/ 94506 w 261544"/>
                  <a:gd name="csY587" fmla="*/ 196674 h 340265"/>
                  <a:gd name="csX588" fmla="*/ 93833 w 261544"/>
                  <a:gd name="csY588" fmla="*/ 196674 h 340265"/>
                  <a:gd name="csX589" fmla="*/ 93496 w 261544"/>
                  <a:gd name="csY589" fmla="*/ 197348 h 340265"/>
                  <a:gd name="csX590" fmla="*/ 92823 w 261544"/>
                  <a:gd name="csY590" fmla="*/ 197348 h 340265"/>
                  <a:gd name="csX591" fmla="*/ 92486 w 261544"/>
                  <a:gd name="csY591" fmla="*/ 198021 h 340265"/>
                  <a:gd name="csX592" fmla="*/ 91812 w 261544"/>
                  <a:gd name="csY592" fmla="*/ 198021 h 340265"/>
                  <a:gd name="csX593" fmla="*/ 91475 w 261544"/>
                  <a:gd name="csY593" fmla="*/ 198695 h 340265"/>
                  <a:gd name="csX594" fmla="*/ 90802 w 261544"/>
                  <a:gd name="csY594" fmla="*/ 198695 h 340265"/>
                  <a:gd name="csX595" fmla="*/ 90465 w 261544"/>
                  <a:gd name="csY595" fmla="*/ 199369 h 340265"/>
                  <a:gd name="csX596" fmla="*/ 89792 w 261544"/>
                  <a:gd name="csY596" fmla="*/ 199369 h 340265"/>
                  <a:gd name="csX597" fmla="*/ 89455 w 261544"/>
                  <a:gd name="csY597" fmla="*/ 200042 h 340265"/>
                  <a:gd name="csX598" fmla="*/ 88781 w 261544"/>
                  <a:gd name="csY598" fmla="*/ 200042 h 340265"/>
                  <a:gd name="csX599" fmla="*/ 88445 w 261544"/>
                  <a:gd name="csY599" fmla="*/ 200716 h 340265"/>
                  <a:gd name="csX600" fmla="*/ 87771 w 261544"/>
                  <a:gd name="csY600" fmla="*/ 200716 h 340265"/>
                  <a:gd name="csX601" fmla="*/ 87434 w 261544"/>
                  <a:gd name="csY601" fmla="*/ 201389 h 340265"/>
                  <a:gd name="csX602" fmla="*/ 86761 w 261544"/>
                  <a:gd name="csY602" fmla="*/ 201389 h 340265"/>
                  <a:gd name="csX603" fmla="*/ 86424 w 261544"/>
                  <a:gd name="csY603" fmla="*/ 202063 h 340265"/>
                  <a:gd name="csX604" fmla="*/ 85750 w 261544"/>
                  <a:gd name="csY604" fmla="*/ 202063 h 340265"/>
                  <a:gd name="csX605" fmla="*/ 85414 w 261544"/>
                  <a:gd name="csY605" fmla="*/ 202736 h 340265"/>
                  <a:gd name="csX606" fmla="*/ 84740 w 261544"/>
                  <a:gd name="csY606" fmla="*/ 202736 h 340265"/>
                  <a:gd name="csX607" fmla="*/ 84403 w 261544"/>
                  <a:gd name="csY607" fmla="*/ 203410 h 340265"/>
                  <a:gd name="csX608" fmla="*/ 83730 w 261544"/>
                  <a:gd name="csY608" fmla="*/ 203410 h 340265"/>
                  <a:gd name="csX609" fmla="*/ 83730 w 261544"/>
                  <a:gd name="csY609" fmla="*/ 203747 h 340265"/>
                  <a:gd name="csX610" fmla="*/ 82719 w 261544"/>
                  <a:gd name="csY610" fmla="*/ 204083 h 340265"/>
                  <a:gd name="csX611" fmla="*/ 82383 w 261544"/>
                  <a:gd name="csY611" fmla="*/ 204757 h 340265"/>
                  <a:gd name="csX612" fmla="*/ 81709 w 261544"/>
                  <a:gd name="csY612" fmla="*/ 204757 h 340265"/>
                  <a:gd name="csX613" fmla="*/ 81036 w 261544"/>
                  <a:gd name="csY613" fmla="*/ 205767 h 340265"/>
                  <a:gd name="csX614" fmla="*/ 80362 w 261544"/>
                  <a:gd name="csY614" fmla="*/ 205767 h 340265"/>
                  <a:gd name="csX615" fmla="*/ 80025 w 261544"/>
                  <a:gd name="csY615" fmla="*/ 206441 h 340265"/>
                  <a:gd name="csX616" fmla="*/ 79015 w 261544"/>
                  <a:gd name="csY616" fmla="*/ 206777 h 340265"/>
                  <a:gd name="csX617" fmla="*/ 79015 w 261544"/>
                  <a:gd name="csY617" fmla="*/ 207114 h 340265"/>
                  <a:gd name="csX618" fmla="*/ 78341 w 261544"/>
                  <a:gd name="csY618" fmla="*/ 207114 h 340265"/>
                  <a:gd name="csX619" fmla="*/ 77668 w 261544"/>
                  <a:gd name="csY619" fmla="*/ 208125 h 340265"/>
                  <a:gd name="csX620" fmla="*/ 76994 w 261544"/>
                  <a:gd name="csY620" fmla="*/ 208125 h 340265"/>
                  <a:gd name="csX621" fmla="*/ 76658 w 261544"/>
                  <a:gd name="csY621" fmla="*/ 208798 h 340265"/>
                  <a:gd name="csX622" fmla="*/ 75984 w 261544"/>
                  <a:gd name="csY622" fmla="*/ 208798 h 340265"/>
                  <a:gd name="csX623" fmla="*/ 75310 w 261544"/>
                  <a:gd name="csY623" fmla="*/ 209808 h 340265"/>
                  <a:gd name="csX624" fmla="*/ 74637 w 261544"/>
                  <a:gd name="csY624" fmla="*/ 209808 h 340265"/>
                  <a:gd name="csX625" fmla="*/ 74300 w 261544"/>
                  <a:gd name="csY625" fmla="*/ 210482 h 340265"/>
                  <a:gd name="csX626" fmla="*/ 73627 w 261544"/>
                  <a:gd name="csY626" fmla="*/ 210482 h 340265"/>
                  <a:gd name="csX627" fmla="*/ 72953 w 261544"/>
                  <a:gd name="csY627" fmla="*/ 211492 h 340265"/>
                  <a:gd name="csX628" fmla="*/ 72280 w 261544"/>
                  <a:gd name="csY628" fmla="*/ 211492 h 340265"/>
                  <a:gd name="csX629" fmla="*/ 71943 w 261544"/>
                  <a:gd name="csY629" fmla="*/ 212166 h 340265"/>
                  <a:gd name="csX630" fmla="*/ 71269 w 261544"/>
                  <a:gd name="csY630" fmla="*/ 212166 h 340265"/>
                  <a:gd name="csX631" fmla="*/ 70596 w 261544"/>
                  <a:gd name="csY631" fmla="*/ 213176 h 340265"/>
                  <a:gd name="csX632" fmla="*/ 69922 w 261544"/>
                  <a:gd name="csY632" fmla="*/ 213176 h 340265"/>
                  <a:gd name="csX633" fmla="*/ 69249 w 261544"/>
                  <a:gd name="csY633" fmla="*/ 214186 h 340265"/>
                  <a:gd name="csX634" fmla="*/ 68238 w 261544"/>
                  <a:gd name="csY634" fmla="*/ 214523 h 340265"/>
                  <a:gd name="csX635" fmla="*/ 67901 w 261544"/>
                  <a:gd name="csY635" fmla="*/ 215197 h 340265"/>
                  <a:gd name="csX636" fmla="*/ 67228 w 261544"/>
                  <a:gd name="csY636" fmla="*/ 215197 h 340265"/>
                  <a:gd name="csX637" fmla="*/ 66891 w 261544"/>
                  <a:gd name="csY637" fmla="*/ 215870 h 340265"/>
                  <a:gd name="csX638" fmla="*/ 66218 w 261544"/>
                  <a:gd name="csY638" fmla="*/ 215870 h 340265"/>
                  <a:gd name="csX639" fmla="*/ 65881 w 261544"/>
                  <a:gd name="csY639" fmla="*/ 216544 h 340265"/>
                  <a:gd name="csX640" fmla="*/ 64870 w 261544"/>
                  <a:gd name="csY640" fmla="*/ 216881 h 340265"/>
                  <a:gd name="csX641" fmla="*/ 64197 w 261544"/>
                  <a:gd name="csY641" fmla="*/ 217891 h 340265"/>
                  <a:gd name="csX642" fmla="*/ 63524 w 261544"/>
                  <a:gd name="csY642" fmla="*/ 217891 h 340265"/>
                  <a:gd name="csX643" fmla="*/ 62850 w 261544"/>
                  <a:gd name="csY643" fmla="*/ 218901 h 340265"/>
                  <a:gd name="csX644" fmla="*/ 62176 w 261544"/>
                  <a:gd name="csY644" fmla="*/ 218901 h 340265"/>
                  <a:gd name="csX645" fmla="*/ 61503 w 261544"/>
                  <a:gd name="csY645" fmla="*/ 219912 h 340265"/>
                  <a:gd name="csX646" fmla="*/ 60829 w 261544"/>
                  <a:gd name="csY646" fmla="*/ 219912 h 340265"/>
                  <a:gd name="csX647" fmla="*/ 60156 w 261544"/>
                  <a:gd name="csY647" fmla="*/ 220922 h 340265"/>
                  <a:gd name="csX648" fmla="*/ 59482 w 261544"/>
                  <a:gd name="csY648" fmla="*/ 220922 h 340265"/>
                  <a:gd name="csX649" fmla="*/ 58809 w 261544"/>
                  <a:gd name="csY649" fmla="*/ 221932 h 340265"/>
                  <a:gd name="csX650" fmla="*/ 58135 w 261544"/>
                  <a:gd name="csY650" fmla="*/ 221932 h 340265"/>
                  <a:gd name="csX651" fmla="*/ 57125 w 261544"/>
                  <a:gd name="csY651" fmla="*/ 223111 h 340265"/>
                  <a:gd name="csX652" fmla="*/ 56451 w 261544"/>
                  <a:gd name="csY652" fmla="*/ 223111 h 340265"/>
                  <a:gd name="csX653" fmla="*/ 55441 w 261544"/>
                  <a:gd name="csY653" fmla="*/ 224290 h 340265"/>
                  <a:gd name="csX654" fmla="*/ 54767 w 261544"/>
                  <a:gd name="csY654" fmla="*/ 224290 h 340265"/>
                  <a:gd name="csX655" fmla="*/ 54094 w 261544"/>
                  <a:gd name="csY655" fmla="*/ 225300 h 340265"/>
                  <a:gd name="csX656" fmla="*/ 53420 w 261544"/>
                  <a:gd name="csY656" fmla="*/ 225300 h 340265"/>
                  <a:gd name="csX657" fmla="*/ 52410 w 261544"/>
                  <a:gd name="csY657" fmla="*/ 226479 h 340265"/>
                  <a:gd name="csX658" fmla="*/ 51736 w 261544"/>
                  <a:gd name="csY658" fmla="*/ 226479 h 340265"/>
                  <a:gd name="csX659" fmla="*/ 50726 w 261544"/>
                  <a:gd name="csY659" fmla="*/ 227657 h 340265"/>
                  <a:gd name="csX660" fmla="*/ 49716 w 261544"/>
                  <a:gd name="csY660" fmla="*/ 227994 h 340265"/>
                  <a:gd name="csX661" fmla="*/ 49379 w 261544"/>
                  <a:gd name="csY661" fmla="*/ 228668 h 340265"/>
                  <a:gd name="csX662" fmla="*/ 48705 w 261544"/>
                  <a:gd name="csY662" fmla="*/ 228668 h 340265"/>
                  <a:gd name="csX663" fmla="*/ 48369 w 261544"/>
                  <a:gd name="csY663" fmla="*/ 229341 h 340265"/>
                  <a:gd name="csX664" fmla="*/ 48032 w 261544"/>
                  <a:gd name="csY664" fmla="*/ 229341 h 340265"/>
                  <a:gd name="csX665" fmla="*/ 47695 w 261544"/>
                  <a:gd name="csY665" fmla="*/ 230015 h 340265"/>
                  <a:gd name="csX666" fmla="*/ 47022 w 261544"/>
                  <a:gd name="csY666" fmla="*/ 230015 h 340265"/>
                  <a:gd name="csX667" fmla="*/ 46011 w 261544"/>
                  <a:gd name="csY667" fmla="*/ 231193 h 340265"/>
                  <a:gd name="csX668" fmla="*/ 45338 w 261544"/>
                  <a:gd name="csY668" fmla="*/ 231193 h 340265"/>
                  <a:gd name="csX669" fmla="*/ 44664 w 261544"/>
                  <a:gd name="csY669" fmla="*/ 232204 h 340265"/>
                  <a:gd name="csX670" fmla="*/ 43654 w 261544"/>
                  <a:gd name="csY670" fmla="*/ 232877 h 340265"/>
                  <a:gd name="csX671" fmla="*/ 43654 w 261544"/>
                  <a:gd name="csY671" fmla="*/ 233214 h 340265"/>
                  <a:gd name="csX672" fmla="*/ 42980 w 261544"/>
                  <a:gd name="csY672" fmla="*/ 233214 h 340265"/>
                  <a:gd name="csX673" fmla="*/ 41465 w 261544"/>
                  <a:gd name="csY673" fmla="*/ 235066 h 340265"/>
                  <a:gd name="csX674" fmla="*/ 40791 w 261544"/>
                  <a:gd name="csY674" fmla="*/ 235066 h 340265"/>
                  <a:gd name="csX675" fmla="*/ 36077 w 261544"/>
                  <a:gd name="csY675" fmla="*/ 240118 h 340265"/>
                  <a:gd name="csX676" fmla="*/ 26647 w 261544"/>
                  <a:gd name="csY676" fmla="*/ 250053 h 340265"/>
                  <a:gd name="csX677" fmla="*/ 24458 w 261544"/>
                  <a:gd name="csY677" fmla="*/ 251905 h 340265"/>
                  <a:gd name="csX678" fmla="*/ 24458 w 261544"/>
                  <a:gd name="csY678" fmla="*/ 252578 h 340265"/>
                  <a:gd name="csX679" fmla="*/ 22943 w 261544"/>
                  <a:gd name="csY679" fmla="*/ 253757 h 340265"/>
                  <a:gd name="csX680" fmla="*/ 22943 w 261544"/>
                  <a:gd name="csY680" fmla="*/ 254431 h 340265"/>
                  <a:gd name="csX681" fmla="*/ 21764 w 261544"/>
                  <a:gd name="csY681" fmla="*/ 255441 h 340265"/>
                  <a:gd name="csX682" fmla="*/ 21764 w 261544"/>
                  <a:gd name="csY682" fmla="*/ 256114 h 340265"/>
                  <a:gd name="csX683" fmla="*/ 21090 w 261544"/>
                  <a:gd name="csY683" fmla="*/ 256451 h 340265"/>
                  <a:gd name="csX684" fmla="*/ 21090 w 261544"/>
                  <a:gd name="csY684" fmla="*/ 256788 h 340265"/>
                  <a:gd name="csX685" fmla="*/ 20417 w 261544"/>
                  <a:gd name="csY685" fmla="*/ 257125 h 340265"/>
                  <a:gd name="csX686" fmla="*/ 20417 w 261544"/>
                  <a:gd name="csY686" fmla="*/ 257798 h 340265"/>
                  <a:gd name="csX687" fmla="*/ 19406 w 261544"/>
                  <a:gd name="csY687" fmla="*/ 258472 h 340265"/>
                  <a:gd name="csX688" fmla="*/ 19406 w 261544"/>
                  <a:gd name="csY688" fmla="*/ 259145 h 340265"/>
                  <a:gd name="csX689" fmla="*/ 18396 w 261544"/>
                  <a:gd name="csY689" fmla="*/ 259819 h 340265"/>
                  <a:gd name="csX690" fmla="*/ 18396 w 261544"/>
                  <a:gd name="csY690" fmla="*/ 260493 h 340265"/>
                  <a:gd name="csX691" fmla="*/ 17386 w 261544"/>
                  <a:gd name="csY691" fmla="*/ 261166 h 340265"/>
                  <a:gd name="csX692" fmla="*/ 17386 w 261544"/>
                  <a:gd name="csY692" fmla="*/ 261840 h 340265"/>
                  <a:gd name="csX693" fmla="*/ 16375 w 261544"/>
                  <a:gd name="csY693" fmla="*/ 262513 h 340265"/>
                  <a:gd name="csX694" fmla="*/ 16375 w 261544"/>
                  <a:gd name="csY694" fmla="*/ 263187 h 340265"/>
                  <a:gd name="csX695" fmla="*/ 15702 w 261544"/>
                  <a:gd name="csY695" fmla="*/ 263523 h 340265"/>
                  <a:gd name="csX696" fmla="*/ 15365 w 261544"/>
                  <a:gd name="csY696" fmla="*/ 264534 h 340265"/>
                  <a:gd name="csX697" fmla="*/ 15028 w 261544"/>
                  <a:gd name="csY697" fmla="*/ 264534 h 340265"/>
                  <a:gd name="csX698" fmla="*/ 15028 w 261544"/>
                  <a:gd name="csY698" fmla="*/ 265207 h 340265"/>
                  <a:gd name="csX699" fmla="*/ 14355 w 261544"/>
                  <a:gd name="csY699" fmla="*/ 265544 h 340265"/>
                  <a:gd name="csX700" fmla="*/ 14355 w 261544"/>
                  <a:gd name="csY700" fmla="*/ 266218 h 340265"/>
                  <a:gd name="csX701" fmla="*/ 13681 w 261544"/>
                  <a:gd name="csY701" fmla="*/ 266554 h 340265"/>
                  <a:gd name="csX702" fmla="*/ 13681 w 261544"/>
                  <a:gd name="csY702" fmla="*/ 267228 h 340265"/>
                  <a:gd name="csX703" fmla="*/ 13008 w 261544"/>
                  <a:gd name="csY703" fmla="*/ 267565 h 340265"/>
                  <a:gd name="csX704" fmla="*/ 12671 w 261544"/>
                  <a:gd name="csY704" fmla="*/ 268575 h 340265"/>
                  <a:gd name="csX705" fmla="*/ 12334 w 261544"/>
                  <a:gd name="csY705" fmla="*/ 268575 h 340265"/>
                  <a:gd name="csX706" fmla="*/ 11997 w 261544"/>
                  <a:gd name="csY706" fmla="*/ 269754 h 340265"/>
                  <a:gd name="csX707" fmla="*/ 11324 w 261544"/>
                  <a:gd name="csY707" fmla="*/ 270090 h 340265"/>
                  <a:gd name="csX708" fmla="*/ 10987 w 261544"/>
                  <a:gd name="csY708" fmla="*/ 271101 h 340265"/>
                  <a:gd name="csX709" fmla="*/ 10650 w 261544"/>
                  <a:gd name="csY709" fmla="*/ 271101 h 340265"/>
                  <a:gd name="csX710" fmla="*/ 9977 w 261544"/>
                  <a:gd name="csY710" fmla="*/ 272953 h 340265"/>
                  <a:gd name="csX711" fmla="*/ 9303 w 261544"/>
                  <a:gd name="csY711" fmla="*/ 273290 h 340265"/>
                  <a:gd name="csX712" fmla="*/ 9303 w 261544"/>
                  <a:gd name="csY712" fmla="*/ 273963 h 340265"/>
                  <a:gd name="csX713" fmla="*/ 8966 w 261544"/>
                  <a:gd name="csY713" fmla="*/ 273963 h 340265"/>
                  <a:gd name="csX714" fmla="*/ 8966 w 261544"/>
                  <a:gd name="csY714" fmla="*/ 274637 h 340265"/>
                  <a:gd name="csX715" fmla="*/ 8630 w 261544"/>
                  <a:gd name="csY715" fmla="*/ 274637 h 340265"/>
                  <a:gd name="csX716" fmla="*/ 8630 w 261544"/>
                  <a:gd name="csY716" fmla="*/ 275310 h 340265"/>
                  <a:gd name="csX717" fmla="*/ 8293 w 261544"/>
                  <a:gd name="csY717" fmla="*/ 275310 h 340265"/>
                  <a:gd name="csX718" fmla="*/ 8293 w 261544"/>
                  <a:gd name="csY718" fmla="*/ 275984 h 340265"/>
                  <a:gd name="csX719" fmla="*/ 7956 w 261544"/>
                  <a:gd name="csY719" fmla="*/ 275984 h 340265"/>
                  <a:gd name="csX720" fmla="*/ 7956 w 261544"/>
                  <a:gd name="csY720" fmla="*/ 276658 h 340265"/>
                  <a:gd name="csX721" fmla="*/ 7619 w 261544"/>
                  <a:gd name="csY721" fmla="*/ 276658 h 340265"/>
                  <a:gd name="csX722" fmla="*/ 7619 w 261544"/>
                  <a:gd name="csY722" fmla="*/ 277331 h 340265"/>
                  <a:gd name="csX723" fmla="*/ 7283 w 261544"/>
                  <a:gd name="csY723" fmla="*/ 277331 h 340265"/>
                  <a:gd name="csX724" fmla="*/ 7283 w 261544"/>
                  <a:gd name="csY724" fmla="*/ 278005 h 340265"/>
                  <a:gd name="csX725" fmla="*/ 6946 w 261544"/>
                  <a:gd name="csY725" fmla="*/ 278005 h 340265"/>
                  <a:gd name="csX726" fmla="*/ 6272 w 261544"/>
                  <a:gd name="csY726" fmla="*/ 279857 h 340265"/>
                  <a:gd name="csX727" fmla="*/ 5936 w 261544"/>
                  <a:gd name="csY727" fmla="*/ 279857 h 340265"/>
                  <a:gd name="csX728" fmla="*/ 5936 w 261544"/>
                  <a:gd name="csY728" fmla="*/ 280867 h 340265"/>
                  <a:gd name="csX729" fmla="*/ 5599 w 261544"/>
                  <a:gd name="csY729" fmla="*/ 280867 h 340265"/>
                  <a:gd name="csX730" fmla="*/ 5599 w 261544"/>
                  <a:gd name="csY730" fmla="*/ 281541 h 340265"/>
                  <a:gd name="csX731" fmla="*/ 5262 w 261544"/>
                  <a:gd name="csY731" fmla="*/ 281541 h 340265"/>
                  <a:gd name="csX732" fmla="*/ 4925 w 261544"/>
                  <a:gd name="csY732" fmla="*/ 283393 h 340265"/>
                  <a:gd name="csX733" fmla="*/ 4589 w 261544"/>
                  <a:gd name="csY733" fmla="*/ 283393 h 340265"/>
                  <a:gd name="csX734" fmla="*/ 4589 w 261544"/>
                  <a:gd name="csY734" fmla="*/ 284403 h 340265"/>
                  <a:gd name="csX735" fmla="*/ 4252 w 261544"/>
                  <a:gd name="csY735" fmla="*/ 284403 h 340265"/>
                  <a:gd name="csX736" fmla="*/ 4252 w 261544"/>
                  <a:gd name="csY736" fmla="*/ 285414 h 340265"/>
                  <a:gd name="csX737" fmla="*/ 3915 w 261544"/>
                  <a:gd name="csY737" fmla="*/ 285414 h 340265"/>
                  <a:gd name="csX738" fmla="*/ 3915 w 261544"/>
                  <a:gd name="csY738" fmla="*/ 286424 h 340265"/>
                  <a:gd name="csX739" fmla="*/ 3578 w 261544"/>
                  <a:gd name="csY739" fmla="*/ 286424 h 340265"/>
                  <a:gd name="csX740" fmla="*/ 3578 w 261544"/>
                  <a:gd name="csY740" fmla="*/ 287434 h 340265"/>
                  <a:gd name="csX741" fmla="*/ 3241 w 261544"/>
                  <a:gd name="csY741" fmla="*/ 287434 h 340265"/>
                  <a:gd name="csX742" fmla="*/ 3241 w 261544"/>
                  <a:gd name="csY742" fmla="*/ 288445 h 340265"/>
                  <a:gd name="csX743" fmla="*/ 2905 w 261544"/>
                  <a:gd name="csY743" fmla="*/ 288445 h 340265"/>
                  <a:gd name="csX744" fmla="*/ 2905 w 261544"/>
                  <a:gd name="csY744" fmla="*/ 289623 h 340265"/>
                  <a:gd name="csX745" fmla="*/ 2568 w 261544"/>
                  <a:gd name="csY745" fmla="*/ 289623 h 340265"/>
                  <a:gd name="csX746" fmla="*/ 2568 w 261544"/>
                  <a:gd name="csY746" fmla="*/ 290802 h 340265"/>
                  <a:gd name="csX747" fmla="*/ 2231 w 261544"/>
                  <a:gd name="csY747" fmla="*/ 290802 h 340265"/>
                  <a:gd name="csX748" fmla="*/ 2231 w 261544"/>
                  <a:gd name="csY748" fmla="*/ 291981 h 340265"/>
                  <a:gd name="csX749" fmla="*/ 1894 w 261544"/>
                  <a:gd name="csY749" fmla="*/ 291981 h 340265"/>
                  <a:gd name="csX750" fmla="*/ 1894 w 261544"/>
                  <a:gd name="csY750" fmla="*/ 293496 h 340265"/>
                  <a:gd name="csX751" fmla="*/ 1558 w 261544"/>
                  <a:gd name="csY751" fmla="*/ 293496 h 340265"/>
                  <a:gd name="csX752" fmla="*/ 1558 w 261544"/>
                  <a:gd name="csY752" fmla="*/ 295012 h 340265"/>
                  <a:gd name="csX753" fmla="*/ 1221 w 261544"/>
                  <a:gd name="csY753" fmla="*/ 295012 h 340265"/>
                  <a:gd name="csX754" fmla="*/ 1221 w 261544"/>
                  <a:gd name="csY754" fmla="*/ 296527 h 340265"/>
                  <a:gd name="csX755" fmla="*/ 884 w 261544"/>
                  <a:gd name="csY755" fmla="*/ 296527 h 340265"/>
                  <a:gd name="csX756" fmla="*/ 884 w 261544"/>
                  <a:gd name="csY756" fmla="*/ 298379 h 340265"/>
                  <a:gd name="csX757" fmla="*/ 884 w 261544"/>
                  <a:gd name="csY757" fmla="*/ 313029 h 340265"/>
                  <a:gd name="csX758" fmla="*/ 884 w 261544"/>
                  <a:gd name="csY758" fmla="*/ 314544 h 340265"/>
                  <a:gd name="csX759" fmla="*/ 1221 w 261544"/>
                  <a:gd name="csY759" fmla="*/ 314544 h 340265"/>
                  <a:gd name="csX760" fmla="*/ 1221 w 261544"/>
                  <a:gd name="csY760" fmla="*/ 315555 h 340265"/>
                  <a:gd name="csX761" fmla="*/ 1558 w 261544"/>
                  <a:gd name="csY761" fmla="*/ 315555 h 340265"/>
                  <a:gd name="csX762" fmla="*/ 1558 w 261544"/>
                  <a:gd name="csY762" fmla="*/ 316565 h 340265"/>
                  <a:gd name="csX763" fmla="*/ 1894 w 261544"/>
                  <a:gd name="csY763" fmla="*/ 316565 h 340265"/>
                  <a:gd name="csX764" fmla="*/ 1894 w 261544"/>
                  <a:gd name="csY764" fmla="*/ 317407 h 340265"/>
                  <a:gd name="csX765" fmla="*/ 2231 w 261544"/>
                  <a:gd name="csY765" fmla="*/ 317407 h 340265"/>
                  <a:gd name="csX766" fmla="*/ 2231 w 261544"/>
                  <a:gd name="csY766" fmla="*/ 318417 h 340265"/>
                  <a:gd name="csX767" fmla="*/ 2568 w 261544"/>
                  <a:gd name="csY767" fmla="*/ 318417 h 340265"/>
                  <a:gd name="csX768" fmla="*/ 2568 w 261544"/>
                  <a:gd name="csY768" fmla="*/ 319427 h 340265"/>
                  <a:gd name="csX769" fmla="*/ 2905 w 261544"/>
                  <a:gd name="csY769" fmla="*/ 319427 h 340265"/>
                  <a:gd name="csX770" fmla="*/ 3578 w 261544"/>
                  <a:gd name="csY770" fmla="*/ 321280 h 340265"/>
                  <a:gd name="csX771" fmla="*/ 3915 w 261544"/>
                  <a:gd name="csY771" fmla="*/ 321280 h 340265"/>
                  <a:gd name="csX772" fmla="*/ 4252 w 261544"/>
                  <a:gd name="csY772" fmla="*/ 322458 h 340265"/>
                  <a:gd name="csX773" fmla="*/ 4925 w 261544"/>
                  <a:gd name="csY773" fmla="*/ 322795 h 340265"/>
                  <a:gd name="csX774" fmla="*/ 4925 w 261544"/>
                  <a:gd name="csY774" fmla="*/ 323469 h 340265"/>
                  <a:gd name="csX775" fmla="*/ 5262 w 261544"/>
                  <a:gd name="csY775" fmla="*/ 323469 h 340265"/>
                  <a:gd name="csX776" fmla="*/ 5599 w 261544"/>
                  <a:gd name="csY776" fmla="*/ 324479 h 340265"/>
                  <a:gd name="csX777" fmla="*/ 6272 w 261544"/>
                  <a:gd name="csY777" fmla="*/ 324816 h 340265"/>
                  <a:gd name="csX778" fmla="*/ 6272 w 261544"/>
                  <a:gd name="csY778" fmla="*/ 325489 h 340265"/>
                  <a:gd name="csX779" fmla="*/ 6946 w 261544"/>
                  <a:gd name="csY779" fmla="*/ 325826 h 340265"/>
                  <a:gd name="csX780" fmla="*/ 7283 w 261544"/>
                  <a:gd name="csY780" fmla="*/ 326836 h 340265"/>
                  <a:gd name="csX781" fmla="*/ 8798 w 261544"/>
                  <a:gd name="csY781" fmla="*/ 328015 h 340265"/>
                  <a:gd name="csX782" fmla="*/ 8798 w 261544"/>
                  <a:gd name="csY782" fmla="*/ 328689 h 340265"/>
                  <a:gd name="csX783" fmla="*/ 9977 w 261544"/>
                  <a:gd name="csY783" fmla="*/ 329699 h 340265"/>
                  <a:gd name="csX784" fmla="*/ 10314 w 261544"/>
                  <a:gd name="csY784" fmla="*/ 330373 h 340265"/>
                  <a:gd name="csX785" fmla="*/ 10987 w 261544"/>
                  <a:gd name="csY785" fmla="*/ 330373 h 340265"/>
                  <a:gd name="csX786" fmla="*/ 12166 w 261544"/>
                  <a:gd name="csY786" fmla="*/ 331888 h 340265"/>
                  <a:gd name="csX787" fmla="*/ 12839 w 261544"/>
                  <a:gd name="csY787" fmla="*/ 331888 h 340265"/>
                  <a:gd name="csX788" fmla="*/ 13176 w 261544"/>
                  <a:gd name="csY788" fmla="*/ 332562 h 340265"/>
                  <a:gd name="csX789" fmla="*/ 14187 w 261544"/>
                  <a:gd name="csY789" fmla="*/ 332898 h 340265"/>
                  <a:gd name="csX790" fmla="*/ 14187 w 261544"/>
                  <a:gd name="csY790" fmla="*/ 333235 h 340265"/>
                  <a:gd name="csX791" fmla="*/ 14860 w 261544"/>
                  <a:gd name="csY791" fmla="*/ 333235 h 340265"/>
                  <a:gd name="csX792" fmla="*/ 15197 w 261544"/>
                  <a:gd name="csY792" fmla="*/ 333909 h 340265"/>
                  <a:gd name="csX793" fmla="*/ 16375 w 261544"/>
                  <a:gd name="csY793" fmla="*/ 334245 h 340265"/>
                  <a:gd name="csX794" fmla="*/ 16712 w 261544"/>
                  <a:gd name="csY794" fmla="*/ 334919 h 340265"/>
                  <a:gd name="csX795" fmla="*/ 17386 w 261544"/>
                  <a:gd name="csY795" fmla="*/ 334919 h 340265"/>
                  <a:gd name="csX796" fmla="*/ 17386 w 261544"/>
                  <a:gd name="csY796" fmla="*/ 335256 h 340265"/>
                  <a:gd name="csX797" fmla="*/ 18059 w 261544"/>
                  <a:gd name="csY797" fmla="*/ 335256 h 340265"/>
                  <a:gd name="csX798" fmla="*/ 18059 w 261544"/>
                  <a:gd name="csY798" fmla="*/ 335592 h 340265"/>
                  <a:gd name="csX799" fmla="*/ 19070 w 261544"/>
                  <a:gd name="csY799" fmla="*/ 335592 h 340265"/>
                  <a:gd name="csX800" fmla="*/ 19070 w 261544"/>
                  <a:gd name="csY800" fmla="*/ 335929 h 340265"/>
                  <a:gd name="csX801" fmla="*/ 20248 w 261544"/>
                  <a:gd name="csY801" fmla="*/ 336266 h 340265"/>
                  <a:gd name="csX802" fmla="*/ 20248 w 261544"/>
                  <a:gd name="csY802" fmla="*/ 336603 h 340265"/>
                  <a:gd name="csX803" fmla="*/ 27152 w 261544"/>
                  <a:gd name="csY803" fmla="*/ 338792 h 340265"/>
                  <a:gd name="csX804" fmla="*/ 30352 w 261544"/>
                  <a:gd name="csY804" fmla="*/ 339129 h 340265"/>
                  <a:gd name="csX805" fmla="*/ 47190 w 261544"/>
                  <a:gd name="csY805" fmla="*/ 339129 h 340265"/>
                  <a:gd name="csX806" fmla="*/ 50389 w 261544"/>
                  <a:gd name="csY806" fmla="*/ 338792 h 340265"/>
                  <a:gd name="csX807" fmla="*/ 60661 w 261544"/>
                  <a:gd name="csY807" fmla="*/ 335592 h 340265"/>
                  <a:gd name="csX808" fmla="*/ 60661 w 261544"/>
                  <a:gd name="csY808" fmla="*/ 335256 h 340265"/>
                  <a:gd name="csX809" fmla="*/ 61334 w 261544"/>
                  <a:gd name="csY809" fmla="*/ 335256 h 340265"/>
                  <a:gd name="csX810" fmla="*/ 61334 w 261544"/>
                  <a:gd name="csY810" fmla="*/ 334919 h 340265"/>
                  <a:gd name="csX811" fmla="*/ 62345 w 261544"/>
                  <a:gd name="csY811" fmla="*/ 334919 h 340265"/>
                  <a:gd name="csX812" fmla="*/ 62345 w 261544"/>
                  <a:gd name="csY812" fmla="*/ 334582 h 340265"/>
                  <a:gd name="csX813" fmla="*/ 63018 w 261544"/>
                  <a:gd name="csY813" fmla="*/ 334582 h 340265"/>
                  <a:gd name="csX814" fmla="*/ 63018 w 261544"/>
                  <a:gd name="csY814" fmla="*/ 334245 h 340265"/>
                  <a:gd name="csX815" fmla="*/ 64534 w 261544"/>
                  <a:gd name="csY815" fmla="*/ 333909 h 340265"/>
                  <a:gd name="csX816" fmla="*/ 64534 w 261544"/>
                  <a:gd name="csY816" fmla="*/ 333572 h 340265"/>
                  <a:gd name="csX817" fmla="*/ 66386 w 261544"/>
                  <a:gd name="csY817" fmla="*/ 332898 h 340265"/>
                  <a:gd name="csX818" fmla="*/ 66386 w 261544"/>
                  <a:gd name="csY818" fmla="*/ 332562 h 340265"/>
                  <a:gd name="csX819" fmla="*/ 67060 w 261544"/>
                  <a:gd name="csY819" fmla="*/ 332562 h 340265"/>
                  <a:gd name="csX820" fmla="*/ 67060 w 261544"/>
                  <a:gd name="csY820" fmla="*/ 332225 h 340265"/>
                  <a:gd name="csX821" fmla="*/ 67733 w 261544"/>
                  <a:gd name="csY821" fmla="*/ 332225 h 340265"/>
                  <a:gd name="csX822" fmla="*/ 67733 w 261544"/>
                  <a:gd name="csY822" fmla="*/ 331888 h 340265"/>
                  <a:gd name="csX823" fmla="*/ 69585 w 261544"/>
                  <a:gd name="csY823" fmla="*/ 331215 h 340265"/>
                  <a:gd name="csX824" fmla="*/ 69922 w 261544"/>
                  <a:gd name="csY824" fmla="*/ 330541 h 340265"/>
                  <a:gd name="csX825" fmla="*/ 71774 w 261544"/>
                  <a:gd name="csY825" fmla="*/ 329867 h 340265"/>
                  <a:gd name="csX826" fmla="*/ 72111 w 261544"/>
                  <a:gd name="csY826" fmla="*/ 329194 h 340265"/>
                  <a:gd name="csX827" fmla="*/ 73290 w 261544"/>
                  <a:gd name="csY827" fmla="*/ 328857 h 340265"/>
                  <a:gd name="csX828" fmla="*/ 73627 w 261544"/>
                  <a:gd name="csY828" fmla="*/ 328184 h 340265"/>
                  <a:gd name="csX829" fmla="*/ 74300 w 261544"/>
                  <a:gd name="csY829" fmla="*/ 328184 h 340265"/>
                  <a:gd name="csX830" fmla="*/ 74637 w 261544"/>
                  <a:gd name="csY830" fmla="*/ 327510 h 340265"/>
                  <a:gd name="csX831" fmla="*/ 75310 w 261544"/>
                  <a:gd name="csY831" fmla="*/ 327510 h 340265"/>
                  <a:gd name="csX832" fmla="*/ 75647 w 261544"/>
                  <a:gd name="csY832" fmla="*/ 326836 h 340265"/>
                  <a:gd name="csX833" fmla="*/ 76321 w 261544"/>
                  <a:gd name="csY833" fmla="*/ 326836 h 340265"/>
                  <a:gd name="csX834" fmla="*/ 76658 w 261544"/>
                  <a:gd name="csY834" fmla="*/ 326163 h 340265"/>
                  <a:gd name="csX835" fmla="*/ 77331 w 261544"/>
                  <a:gd name="csY835" fmla="*/ 326163 h 340265"/>
                  <a:gd name="csX836" fmla="*/ 77668 w 261544"/>
                  <a:gd name="csY836" fmla="*/ 325489 h 340265"/>
                  <a:gd name="csX837" fmla="*/ 78341 w 261544"/>
                  <a:gd name="csY837" fmla="*/ 325489 h 340265"/>
                  <a:gd name="csX838" fmla="*/ 78678 w 261544"/>
                  <a:gd name="csY838" fmla="*/ 324816 h 340265"/>
                  <a:gd name="csX839" fmla="*/ 79352 w 261544"/>
                  <a:gd name="csY839" fmla="*/ 324816 h 340265"/>
                  <a:gd name="csX840" fmla="*/ 80025 w 261544"/>
                  <a:gd name="csY840" fmla="*/ 323806 h 340265"/>
                  <a:gd name="csX841" fmla="*/ 80699 w 261544"/>
                  <a:gd name="csY841" fmla="*/ 323806 h 340265"/>
                  <a:gd name="csX842" fmla="*/ 81372 w 261544"/>
                  <a:gd name="csY842" fmla="*/ 322795 h 340265"/>
                  <a:gd name="csX843" fmla="*/ 82046 w 261544"/>
                  <a:gd name="csY843" fmla="*/ 322795 h 340265"/>
                  <a:gd name="csX844" fmla="*/ 83056 w 261544"/>
                  <a:gd name="csY844" fmla="*/ 321616 h 340265"/>
                  <a:gd name="csX845" fmla="*/ 83730 w 261544"/>
                  <a:gd name="csY845" fmla="*/ 321616 h 340265"/>
                  <a:gd name="csX846" fmla="*/ 84740 w 261544"/>
                  <a:gd name="csY846" fmla="*/ 320438 h 340265"/>
                  <a:gd name="csX847" fmla="*/ 85414 w 261544"/>
                  <a:gd name="csY847" fmla="*/ 320438 h 340265"/>
                  <a:gd name="csX848" fmla="*/ 86592 w 261544"/>
                  <a:gd name="csY848" fmla="*/ 318922 h 340265"/>
                  <a:gd name="csX849" fmla="*/ 87266 w 261544"/>
                  <a:gd name="csY849" fmla="*/ 318922 h 340265"/>
                  <a:gd name="csX850" fmla="*/ 88781 w 261544"/>
                  <a:gd name="csY850" fmla="*/ 317070 h 340265"/>
                  <a:gd name="csX851" fmla="*/ 89455 w 261544"/>
                  <a:gd name="csY851" fmla="*/ 317070 h 340265"/>
                  <a:gd name="csX852" fmla="*/ 92317 w 261544"/>
                  <a:gd name="csY852" fmla="*/ 313871 h 340265"/>
                  <a:gd name="csX853" fmla="*/ 99558 w 261544"/>
                  <a:gd name="csY853" fmla="*/ 306967 h 340265"/>
                  <a:gd name="csX854" fmla="*/ 107640 w 261544"/>
                  <a:gd name="csY854" fmla="*/ 298211 h 340265"/>
                  <a:gd name="csX855" fmla="*/ 109156 w 261544"/>
                  <a:gd name="csY855" fmla="*/ 297032 h 340265"/>
                  <a:gd name="csX856" fmla="*/ 109156 w 261544"/>
                  <a:gd name="csY856" fmla="*/ 296359 h 340265"/>
                  <a:gd name="csX857" fmla="*/ 110671 w 261544"/>
                  <a:gd name="csY857" fmla="*/ 295180 h 340265"/>
                  <a:gd name="csX858" fmla="*/ 110671 w 261544"/>
                  <a:gd name="csY858" fmla="*/ 294506 h 340265"/>
                  <a:gd name="csX859" fmla="*/ 111345 w 261544"/>
                  <a:gd name="csY859" fmla="*/ 294170 h 340265"/>
                  <a:gd name="csX860" fmla="*/ 111345 w 261544"/>
                  <a:gd name="csY860" fmla="*/ 293833 h 340265"/>
                  <a:gd name="csX861" fmla="*/ 112019 w 261544"/>
                  <a:gd name="csY861" fmla="*/ 293496 h 340265"/>
                  <a:gd name="csX862" fmla="*/ 112019 w 261544"/>
                  <a:gd name="csY862" fmla="*/ 292823 h 340265"/>
                  <a:gd name="csX863" fmla="*/ 113029 w 261544"/>
                  <a:gd name="csY863" fmla="*/ 292149 h 340265"/>
                  <a:gd name="csX864" fmla="*/ 113366 w 261544"/>
                  <a:gd name="csY864" fmla="*/ 291139 h 340265"/>
                  <a:gd name="csX865" fmla="*/ 114039 w 261544"/>
                  <a:gd name="csY865" fmla="*/ 290802 h 340265"/>
                  <a:gd name="csX866" fmla="*/ 114039 w 261544"/>
                  <a:gd name="csY866" fmla="*/ 290128 h 340265"/>
                  <a:gd name="csX867" fmla="*/ 115049 w 261544"/>
                  <a:gd name="csY867" fmla="*/ 289455 h 340265"/>
                  <a:gd name="csX868" fmla="*/ 115049 w 261544"/>
                  <a:gd name="csY868" fmla="*/ 288781 h 340265"/>
                  <a:gd name="csX869" fmla="*/ 115891 w 261544"/>
                  <a:gd name="csY869" fmla="*/ 288108 h 340265"/>
                  <a:gd name="csX870" fmla="*/ 115891 w 261544"/>
                  <a:gd name="csY870" fmla="*/ 287434 h 340265"/>
                  <a:gd name="csX871" fmla="*/ 116902 w 261544"/>
                  <a:gd name="csY871" fmla="*/ 286761 h 340265"/>
                  <a:gd name="csX872" fmla="*/ 116902 w 261544"/>
                  <a:gd name="csY872" fmla="*/ 286087 h 340265"/>
                  <a:gd name="csX873" fmla="*/ 117575 w 261544"/>
                  <a:gd name="csY873" fmla="*/ 285750 h 340265"/>
                  <a:gd name="csX874" fmla="*/ 117912 w 261544"/>
                  <a:gd name="csY874" fmla="*/ 284740 h 340265"/>
                  <a:gd name="csX875" fmla="*/ 118249 w 261544"/>
                  <a:gd name="csY875" fmla="*/ 284740 h 340265"/>
                  <a:gd name="csX876" fmla="*/ 118249 w 261544"/>
                  <a:gd name="csY876" fmla="*/ 284067 h 340265"/>
                  <a:gd name="csX877" fmla="*/ 118922 w 261544"/>
                  <a:gd name="csY877" fmla="*/ 283730 h 340265"/>
                  <a:gd name="csX878" fmla="*/ 118922 w 261544"/>
                  <a:gd name="csY878" fmla="*/ 283056 h 340265"/>
                  <a:gd name="csX879" fmla="*/ 119596 w 261544"/>
                  <a:gd name="csY879" fmla="*/ 282719 h 340265"/>
                  <a:gd name="csX880" fmla="*/ 119596 w 261544"/>
                  <a:gd name="csY880" fmla="*/ 282046 h 340265"/>
                  <a:gd name="csX881" fmla="*/ 120269 w 261544"/>
                  <a:gd name="csY881" fmla="*/ 281709 h 340265"/>
                  <a:gd name="csX882" fmla="*/ 120269 w 261544"/>
                  <a:gd name="csY882" fmla="*/ 281036 h 340265"/>
                  <a:gd name="csX883" fmla="*/ 120943 w 261544"/>
                  <a:gd name="csY883" fmla="*/ 280699 h 340265"/>
                  <a:gd name="csX884" fmla="*/ 121280 w 261544"/>
                  <a:gd name="csY884" fmla="*/ 279688 h 340265"/>
                  <a:gd name="csX885" fmla="*/ 121617 w 261544"/>
                  <a:gd name="csY885" fmla="*/ 279688 h 340265"/>
                  <a:gd name="csX886" fmla="*/ 121953 w 261544"/>
                  <a:gd name="csY886" fmla="*/ 278510 h 340265"/>
                  <a:gd name="csX887" fmla="*/ 122627 w 261544"/>
                  <a:gd name="csY887" fmla="*/ 278173 h 340265"/>
                  <a:gd name="csX888" fmla="*/ 122964 w 261544"/>
                  <a:gd name="csY888" fmla="*/ 277163 h 340265"/>
                  <a:gd name="csX889" fmla="*/ 123300 w 261544"/>
                  <a:gd name="csY889" fmla="*/ 277163 h 340265"/>
                  <a:gd name="csX890" fmla="*/ 123637 w 261544"/>
                  <a:gd name="csY890" fmla="*/ 275984 h 340265"/>
                  <a:gd name="csX891" fmla="*/ 124311 w 261544"/>
                  <a:gd name="csY891" fmla="*/ 275647 h 340265"/>
                  <a:gd name="csX892" fmla="*/ 124647 w 261544"/>
                  <a:gd name="csY892" fmla="*/ 274469 h 340265"/>
                  <a:gd name="csX893" fmla="*/ 125321 w 261544"/>
                  <a:gd name="csY893" fmla="*/ 274132 h 340265"/>
                  <a:gd name="csX894" fmla="*/ 125658 w 261544"/>
                  <a:gd name="csY894" fmla="*/ 272953 h 340265"/>
                  <a:gd name="csX895" fmla="*/ 126331 w 261544"/>
                  <a:gd name="csY895" fmla="*/ 272616 h 340265"/>
                  <a:gd name="csX896" fmla="*/ 127005 w 261544"/>
                  <a:gd name="csY896" fmla="*/ 270764 h 340265"/>
                  <a:gd name="csX897" fmla="*/ 127678 w 261544"/>
                  <a:gd name="csY897" fmla="*/ 270427 h 340265"/>
                  <a:gd name="csX898" fmla="*/ 128015 w 261544"/>
                  <a:gd name="csY898" fmla="*/ 269249 h 340265"/>
                  <a:gd name="csX899" fmla="*/ 128689 w 261544"/>
                  <a:gd name="csY899" fmla="*/ 268912 h 340265"/>
                  <a:gd name="csX900" fmla="*/ 129026 w 261544"/>
                  <a:gd name="csY900" fmla="*/ 267733 h 340265"/>
                  <a:gd name="csX901" fmla="*/ 129699 w 261544"/>
                  <a:gd name="csY901" fmla="*/ 267396 h 340265"/>
                  <a:gd name="csX902" fmla="*/ 130373 w 261544"/>
                  <a:gd name="csY902" fmla="*/ 265544 h 340265"/>
                  <a:gd name="csX903" fmla="*/ 131046 w 261544"/>
                  <a:gd name="csY903" fmla="*/ 265207 h 340265"/>
                  <a:gd name="csX904" fmla="*/ 131720 w 261544"/>
                  <a:gd name="csY904" fmla="*/ 263355 h 340265"/>
                  <a:gd name="csX905" fmla="*/ 132393 w 261544"/>
                  <a:gd name="csY905" fmla="*/ 263018 h 340265"/>
                  <a:gd name="csX906" fmla="*/ 132393 w 261544"/>
                  <a:gd name="csY906" fmla="*/ 262345 h 340265"/>
                  <a:gd name="csX907" fmla="*/ 132730 w 261544"/>
                  <a:gd name="csY907" fmla="*/ 262345 h 340265"/>
                  <a:gd name="csX908" fmla="*/ 132730 w 261544"/>
                  <a:gd name="csY908" fmla="*/ 261671 h 340265"/>
                  <a:gd name="csX909" fmla="*/ 133067 w 261544"/>
                  <a:gd name="csY909" fmla="*/ 261671 h 340265"/>
                  <a:gd name="csX910" fmla="*/ 133067 w 261544"/>
                  <a:gd name="csY910" fmla="*/ 260998 h 340265"/>
                  <a:gd name="csX911" fmla="*/ 133740 w 261544"/>
                  <a:gd name="csY911" fmla="*/ 260661 h 340265"/>
                  <a:gd name="csX912" fmla="*/ 133740 w 261544"/>
                  <a:gd name="csY912" fmla="*/ 259987 h 340265"/>
                  <a:gd name="csX913" fmla="*/ 134077 w 261544"/>
                  <a:gd name="csY913" fmla="*/ 259987 h 340265"/>
                  <a:gd name="csX914" fmla="*/ 134077 w 261544"/>
                  <a:gd name="csY914" fmla="*/ 259314 h 340265"/>
                  <a:gd name="csX915" fmla="*/ 134414 w 261544"/>
                  <a:gd name="csY915" fmla="*/ 259314 h 340265"/>
                  <a:gd name="csX916" fmla="*/ 134414 w 261544"/>
                  <a:gd name="csY916" fmla="*/ 258640 h 340265"/>
                  <a:gd name="csX917" fmla="*/ 134751 w 261544"/>
                  <a:gd name="csY917" fmla="*/ 258640 h 340265"/>
                  <a:gd name="csX918" fmla="*/ 134751 w 261544"/>
                  <a:gd name="csY918" fmla="*/ 257967 h 340265"/>
                  <a:gd name="csX919" fmla="*/ 135087 w 261544"/>
                  <a:gd name="csY919" fmla="*/ 257967 h 340265"/>
                  <a:gd name="csX920" fmla="*/ 135087 w 261544"/>
                  <a:gd name="csY920" fmla="*/ 257293 h 340265"/>
                  <a:gd name="csX921" fmla="*/ 135424 w 261544"/>
                  <a:gd name="csY921" fmla="*/ 257293 h 340265"/>
                  <a:gd name="csX922" fmla="*/ 135424 w 261544"/>
                  <a:gd name="csY922" fmla="*/ 256620 h 340265"/>
                  <a:gd name="csX923" fmla="*/ 135761 w 261544"/>
                  <a:gd name="csY923" fmla="*/ 256620 h 340265"/>
                  <a:gd name="csX924" fmla="*/ 135761 w 261544"/>
                  <a:gd name="csY924" fmla="*/ 255946 h 340265"/>
                  <a:gd name="csX925" fmla="*/ 136098 w 261544"/>
                  <a:gd name="csY925" fmla="*/ 255946 h 340265"/>
                  <a:gd name="csX926" fmla="*/ 136098 w 261544"/>
                  <a:gd name="csY926" fmla="*/ 255273 h 340265"/>
                  <a:gd name="csX927" fmla="*/ 136434 w 261544"/>
                  <a:gd name="csY927" fmla="*/ 255273 h 340265"/>
                  <a:gd name="csX928" fmla="*/ 136434 w 261544"/>
                  <a:gd name="csY928" fmla="*/ 254599 h 340265"/>
                  <a:gd name="csX929" fmla="*/ 136771 w 261544"/>
                  <a:gd name="csY929" fmla="*/ 254599 h 340265"/>
                  <a:gd name="csX930" fmla="*/ 137108 w 261544"/>
                  <a:gd name="csY930" fmla="*/ 253420 h 340265"/>
                  <a:gd name="csX931" fmla="*/ 137445 w 261544"/>
                  <a:gd name="csY931" fmla="*/ 253420 h 340265"/>
                  <a:gd name="csX932" fmla="*/ 137782 w 261544"/>
                  <a:gd name="csY932" fmla="*/ 252242 h 340265"/>
                  <a:gd name="csX933" fmla="*/ 138118 w 261544"/>
                  <a:gd name="csY933" fmla="*/ 252242 h 340265"/>
                  <a:gd name="csX934" fmla="*/ 138455 w 261544"/>
                  <a:gd name="csY934" fmla="*/ 251063 h 340265"/>
                  <a:gd name="csX935" fmla="*/ 138792 w 261544"/>
                  <a:gd name="csY935" fmla="*/ 251063 h 340265"/>
                  <a:gd name="csX936" fmla="*/ 139465 w 261544"/>
                  <a:gd name="csY936" fmla="*/ 249211 h 340265"/>
                  <a:gd name="csX937" fmla="*/ 139802 w 261544"/>
                  <a:gd name="csY937" fmla="*/ 249211 h 340265"/>
                  <a:gd name="csX938" fmla="*/ 139802 w 261544"/>
                  <a:gd name="csY938" fmla="*/ 248537 h 340265"/>
                  <a:gd name="csX939" fmla="*/ 140139 w 261544"/>
                  <a:gd name="csY939" fmla="*/ 248537 h 340265"/>
                  <a:gd name="csX940" fmla="*/ 140139 w 261544"/>
                  <a:gd name="csY940" fmla="*/ 247864 h 340265"/>
                  <a:gd name="csX941" fmla="*/ 140476 w 261544"/>
                  <a:gd name="csY941" fmla="*/ 247864 h 340265"/>
                  <a:gd name="csX942" fmla="*/ 140476 w 261544"/>
                  <a:gd name="csY942" fmla="*/ 247190 h 340265"/>
                  <a:gd name="csX943" fmla="*/ 140812 w 261544"/>
                  <a:gd name="csY943" fmla="*/ 247190 h 340265"/>
                  <a:gd name="csX944" fmla="*/ 140812 w 261544"/>
                  <a:gd name="csY944" fmla="*/ 246516 h 340265"/>
                  <a:gd name="csX945" fmla="*/ 141149 w 261544"/>
                  <a:gd name="csY945" fmla="*/ 246516 h 340265"/>
                  <a:gd name="csX946" fmla="*/ 141149 w 261544"/>
                  <a:gd name="csY946" fmla="*/ 245843 h 340265"/>
                  <a:gd name="csX947" fmla="*/ 141486 w 261544"/>
                  <a:gd name="csY947" fmla="*/ 245843 h 340265"/>
                  <a:gd name="csX948" fmla="*/ 141486 w 261544"/>
                  <a:gd name="csY948" fmla="*/ 245169 h 340265"/>
                  <a:gd name="csX949" fmla="*/ 141823 w 261544"/>
                  <a:gd name="csY949" fmla="*/ 245169 h 340265"/>
                  <a:gd name="csX950" fmla="*/ 141823 w 261544"/>
                  <a:gd name="csY950" fmla="*/ 244496 h 340265"/>
                  <a:gd name="csX951" fmla="*/ 142160 w 261544"/>
                  <a:gd name="csY951" fmla="*/ 244496 h 340265"/>
                  <a:gd name="csX952" fmla="*/ 142160 w 261544"/>
                  <a:gd name="csY952" fmla="*/ 243822 h 340265"/>
                  <a:gd name="csX953" fmla="*/ 142496 w 261544"/>
                  <a:gd name="csY953" fmla="*/ 243822 h 340265"/>
                  <a:gd name="csX954" fmla="*/ 142496 w 261544"/>
                  <a:gd name="csY954" fmla="*/ 243149 h 340265"/>
                  <a:gd name="csX955" fmla="*/ 142833 w 261544"/>
                  <a:gd name="csY955" fmla="*/ 243149 h 340265"/>
                  <a:gd name="csX956" fmla="*/ 143170 w 261544"/>
                  <a:gd name="csY956" fmla="*/ 241970 h 340265"/>
                  <a:gd name="csX957" fmla="*/ 143507 w 261544"/>
                  <a:gd name="csY957" fmla="*/ 241970 h 340265"/>
                  <a:gd name="csX958" fmla="*/ 143843 w 261544"/>
                  <a:gd name="csY958" fmla="*/ 240791 h 340265"/>
                  <a:gd name="csX959" fmla="*/ 144180 w 261544"/>
                  <a:gd name="csY959" fmla="*/ 240791 h 340265"/>
                  <a:gd name="csX960" fmla="*/ 144854 w 261544"/>
                  <a:gd name="csY960" fmla="*/ 238939 h 340265"/>
                  <a:gd name="csX961" fmla="*/ 145191 w 261544"/>
                  <a:gd name="csY961" fmla="*/ 238939 h 340265"/>
                  <a:gd name="csX962" fmla="*/ 145527 w 261544"/>
                  <a:gd name="csY962" fmla="*/ 237760 h 340265"/>
                  <a:gd name="csX963" fmla="*/ 145864 w 261544"/>
                  <a:gd name="csY963" fmla="*/ 237760 h 340265"/>
                  <a:gd name="csX964" fmla="*/ 145864 w 261544"/>
                  <a:gd name="csY964" fmla="*/ 236750 h 340265"/>
                  <a:gd name="csX965" fmla="*/ 146201 w 261544"/>
                  <a:gd name="csY965" fmla="*/ 236750 h 340265"/>
                  <a:gd name="csX966" fmla="*/ 146538 w 261544"/>
                  <a:gd name="csY966" fmla="*/ 235572 h 340265"/>
                  <a:gd name="csX967" fmla="*/ 146874 w 261544"/>
                  <a:gd name="csY967" fmla="*/ 235572 h 340265"/>
                  <a:gd name="csX968" fmla="*/ 147548 w 261544"/>
                  <a:gd name="csY968" fmla="*/ 233719 h 340265"/>
                  <a:gd name="csX969" fmla="*/ 147885 w 261544"/>
                  <a:gd name="csY969" fmla="*/ 233719 h 340265"/>
                  <a:gd name="csX970" fmla="*/ 148221 w 261544"/>
                  <a:gd name="csY970" fmla="*/ 232541 h 340265"/>
                  <a:gd name="csX971" fmla="*/ 148558 w 261544"/>
                  <a:gd name="csY971" fmla="*/ 232541 h 340265"/>
                  <a:gd name="csX972" fmla="*/ 148558 w 261544"/>
                  <a:gd name="csY972" fmla="*/ 231530 h 340265"/>
                  <a:gd name="csX973" fmla="*/ 148895 w 261544"/>
                  <a:gd name="csY973" fmla="*/ 231530 h 340265"/>
                  <a:gd name="csX974" fmla="*/ 149569 w 261544"/>
                  <a:gd name="csY974" fmla="*/ 229678 h 340265"/>
                  <a:gd name="csX975" fmla="*/ 149905 w 261544"/>
                  <a:gd name="csY975" fmla="*/ 229678 h 340265"/>
                  <a:gd name="csX976" fmla="*/ 149905 w 261544"/>
                  <a:gd name="csY976" fmla="*/ 229004 h 340265"/>
                  <a:gd name="csX977" fmla="*/ 150242 w 261544"/>
                  <a:gd name="csY977" fmla="*/ 229004 h 340265"/>
                  <a:gd name="csX978" fmla="*/ 150242 w 261544"/>
                  <a:gd name="csY978" fmla="*/ 228331 h 340265"/>
                  <a:gd name="csX979" fmla="*/ 150579 w 261544"/>
                  <a:gd name="csY979" fmla="*/ 228331 h 340265"/>
                  <a:gd name="csX980" fmla="*/ 150579 w 261544"/>
                  <a:gd name="csY980" fmla="*/ 227657 h 340265"/>
                  <a:gd name="csX981" fmla="*/ 150916 w 261544"/>
                  <a:gd name="csY981" fmla="*/ 227657 h 340265"/>
                  <a:gd name="csX982" fmla="*/ 150916 w 261544"/>
                  <a:gd name="csY982" fmla="*/ 226647 h 340265"/>
                  <a:gd name="csX983" fmla="*/ 151252 w 261544"/>
                  <a:gd name="csY983" fmla="*/ 226647 h 340265"/>
                  <a:gd name="csX984" fmla="*/ 151926 w 261544"/>
                  <a:gd name="csY984" fmla="*/ 224795 h 340265"/>
                  <a:gd name="csX985" fmla="*/ 152263 w 261544"/>
                  <a:gd name="csY985" fmla="*/ 224795 h 340265"/>
                  <a:gd name="csX986" fmla="*/ 152263 w 261544"/>
                  <a:gd name="csY986" fmla="*/ 224121 h 340265"/>
                  <a:gd name="csX987" fmla="*/ 152600 w 261544"/>
                  <a:gd name="csY987" fmla="*/ 224121 h 340265"/>
                  <a:gd name="csX988" fmla="*/ 152600 w 261544"/>
                  <a:gd name="csY988" fmla="*/ 223111 h 340265"/>
                  <a:gd name="csX989" fmla="*/ 152936 w 261544"/>
                  <a:gd name="csY989" fmla="*/ 223111 h 340265"/>
                  <a:gd name="csX990" fmla="*/ 153273 w 261544"/>
                  <a:gd name="csY990" fmla="*/ 221932 h 340265"/>
                  <a:gd name="csX991" fmla="*/ 153610 w 261544"/>
                  <a:gd name="csY991" fmla="*/ 221932 h 340265"/>
                  <a:gd name="csX992" fmla="*/ 153610 w 261544"/>
                  <a:gd name="csY992" fmla="*/ 220922 h 340265"/>
                  <a:gd name="csX993" fmla="*/ 153947 w 261544"/>
                  <a:gd name="csY993" fmla="*/ 220922 h 340265"/>
                  <a:gd name="csX994" fmla="*/ 154283 w 261544"/>
                  <a:gd name="csY994" fmla="*/ 219743 h 340265"/>
                  <a:gd name="csX995" fmla="*/ 154620 w 261544"/>
                  <a:gd name="csY995" fmla="*/ 219743 h 340265"/>
                  <a:gd name="csX996" fmla="*/ 154620 w 261544"/>
                  <a:gd name="csY996" fmla="*/ 218733 h 340265"/>
                  <a:gd name="csX997" fmla="*/ 154957 w 261544"/>
                  <a:gd name="csY997" fmla="*/ 218733 h 340265"/>
                  <a:gd name="csX998" fmla="*/ 155294 w 261544"/>
                  <a:gd name="csY998" fmla="*/ 217554 h 340265"/>
                  <a:gd name="csX999" fmla="*/ 155630 w 261544"/>
                  <a:gd name="csY999" fmla="*/ 217554 h 340265"/>
                  <a:gd name="csX1000" fmla="*/ 155630 w 261544"/>
                  <a:gd name="csY1000" fmla="*/ 216544 h 340265"/>
                  <a:gd name="csX1001" fmla="*/ 155967 w 261544"/>
                  <a:gd name="csY1001" fmla="*/ 216544 h 340265"/>
                  <a:gd name="csX1002" fmla="*/ 156304 w 261544"/>
                  <a:gd name="csY1002" fmla="*/ 215365 h 340265"/>
                  <a:gd name="csX1003" fmla="*/ 156641 w 261544"/>
                  <a:gd name="csY1003" fmla="*/ 215365 h 340265"/>
                  <a:gd name="csX1004" fmla="*/ 156641 w 261544"/>
                  <a:gd name="csY1004" fmla="*/ 214355 h 340265"/>
                  <a:gd name="csX1005" fmla="*/ 156977 w 261544"/>
                  <a:gd name="csY1005" fmla="*/ 214355 h 340265"/>
                  <a:gd name="csX1006" fmla="*/ 157314 w 261544"/>
                  <a:gd name="csY1006" fmla="*/ 213176 h 340265"/>
                  <a:gd name="csX1007" fmla="*/ 157651 w 261544"/>
                  <a:gd name="csY1007" fmla="*/ 213176 h 340265"/>
                  <a:gd name="csX1008" fmla="*/ 157651 w 261544"/>
                  <a:gd name="csY1008" fmla="*/ 212334 h 340265"/>
                  <a:gd name="csX1009" fmla="*/ 157988 w 261544"/>
                  <a:gd name="csY1009" fmla="*/ 212334 h 340265"/>
                  <a:gd name="csX1010" fmla="*/ 158325 w 261544"/>
                  <a:gd name="csY1010" fmla="*/ 211156 h 340265"/>
                  <a:gd name="csX1011" fmla="*/ 158661 w 261544"/>
                  <a:gd name="csY1011" fmla="*/ 211156 h 340265"/>
                  <a:gd name="csX1012" fmla="*/ 158661 w 261544"/>
                  <a:gd name="csY1012" fmla="*/ 210145 h 340265"/>
                  <a:gd name="csX1013" fmla="*/ 158998 w 261544"/>
                  <a:gd name="csY1013" fmla="*/ 210145 h 340265"/>
                  <a:gd name="csX1014" fmla="*/ 158998 w 261544"/>
                  <a:gd name="csY1014" fmla="*/ 209472 h 340265"/>
                  <a:gd name="csX1015" fmla="*/ 159335 w 261544"/>
                  <a:gd name="csY1015" fmla="*/ 209472 h 340265"/>
                  <a:gd name="csX1016" fmla="*/ 159672 w 261544"/>
                  <a:gd name="csY1016" fmla="*/ 207956 h 340265"/>
                  <a:gd name="csX1017" fmla="*/ 160008 w 261544"/>
                  <a:gd name="csY1017" fmla="*/ 207956 h 340265"/>
                  <a:gd name="csX1018" fmla="*/ 160008 w 261544"/>
                  <a:gd name="csY1018" fmla="*/ 206946 h 340265"/>
                  <a:gd name="csX1019" fmla="*/ 160345 w 261544"/>
                  <a:gd name="csY1019" fmla="*/ 206946 h 340265"/>
                  <a:gd name="csX1020" fmla="*/ 160345 w 261544"/>
                  <a:gd name="csY1020" fmla="*/ 206272 h 340265"/>
                  <a:gd name="csX1021" fmla="*/ 160682 w 261544"/>
                  <a:gd name="csY1021" fmla="*/ 206272 h 340265"/>
                  <a:gd name="csX1022" fmla="*/ 161019 w 261544"/>
                  <a:gd name="csY1022" fmla="*/ 204420 h 340265"/>
                  <a:gd name="csX1023" fmla="*/ 161356 w 261544"/>
                  <a:gd name="csY1023" fmla="*/ 204420 h 340265"/>
                  <a:gd name="csX1024" fmla="*/ 161356 w 261544"/>
                  <a:gd name="csY1024" fmla="*/ 203747 h 340265"/>
                  <a:gd name="csX1025" fmla="*/ 161692 w 261544"/>
                  <a:gd name="csY1025" fmla="*/ 203747 h 340265"/>
                  <a:gd name="csX1026" fmla="*/ 161692 w 261544"/>
                  <a:gd name="csY1026" fmla="*/ 202736 h 340265"/>
                  <a:gd name="csX1027" fmla="*/ 162029 w 261544"/>
                  <a:gd name="csY1027" fmla="*/ 202736 h 340265"/>
                  <a:gd name="csX1028" fmla="*/ 162029 w 261544"/>
                  <a:gd name="csY1028" fmla="*/ 202063 h 340265"/>
                  <a:gd name="csX1029" fmla="*/ 162366 w 261544"/>
                  <a:gd name="csY1029" fmla="*/ 202063 h 340265"/>
                  <a:gd name="csX1030" fmla="*/ 162703 w 261544"/>
                  <a:gd name="csY1030" fmla="*/ 200210 h 340265"/>
                  <a:gd name="csX1031" fmla="*/ 163039 w 261544"/>
                  <a:gd name="csY1031" fmla="*/ 200210 h 340265"/>
                  <a:gd name="csX1032" fmla="*/ 163039 w 261544"/>
                  <a:gd name="csY1032" fmla="*/ 199537 h 340265"/>
                  <a:gd name="csX1033" fmla="*/ 163376 w 261544"/>
                  <a:gd name="csY1033" fmla="*/ 199537 h 340265"/>
                  <a:gd name="csX1034" fmla="*/ 163376 w 261544"/>
                  <a:gd name="csY1034" fmla="*/ 198527 h 340265"/>
                  <a:gd name="csX1035" fmla="*/ 163713 w 261544"/>
                  <a:gd name="csY1035" fmla="*/ 198527 h 340265"/>
                  <a:gd name="csX1036" fmla="*/ 163713 w 261544"/>
                  <a:gd name="csY1036" fmla="*/ 197853 h 340265"/>
                  <a:gd name="csX1037" fmla="*/ 164050 w 261544"/>
                  <a:gd name="csY1037" fmla="*/ 197853 h 340265"/>
                  <a:gd name="csX1038" fmla="*/ 164386 w 261544"/>
                  <a:gd name="csY1038" fmla="*/ 196001 h 340265"/>
                  <a:gd name="csX1039" fmla="*/ 164723 w 261544"/>
                  <a:gd name="csY1039" fmla="*/ 196001 h 340265"/>
                  <a:gd name="csX1040" fmla="*/ 164723 w 261544"/>
                  <a:gd name="csY1040" fmla="*/ 195327 h 340265"/>
                  <a:gd name="csX1041" fmla="*/ 165060 w 261544"/>
                  <a:gd name="csY1041" fmla="*/ 195327 h 340265"/>
                  <a:gd name="csX1042" fmla="*/ 165397 w 261544"/>
                  <a:gd name="csY1042" fmla="*/ 193475 h 340265"/>
                  <a:gd name="csX1043" fmla="*/ 165734 w 261544"/>
                  <a:gd name="csY1043" fmla="*/ 193475 h 340265"/>
                  <a:gd name="csX1044" fmla="*/ 166070 w 261544"/>
                  <a:gd name="csY1044" fmla="*/ 191960 h 340265"/>
                  <a:gd name="csX1045" fmla="*/ 166407 w 261544"/>
                  <a:gd name="csY1045" fmla="*/ 191960 h 340265"/>
                  <a:gd name="csX1046" fmla="*/ 166407 w 261544"/>
                  <a:gd name="csY1046" fmla="*/ 191286 h 340265"/>
                  <a:gd name="csX1047" fmla="*/ 166744 w 261544"/>
                  <a:gd name="csY1047" fmla="*/ 191286 h 340265"/>
                  <a:gd name="csX1048" fmla="*/ 166744 w 261544"/>
                  <a:gd name="csY1048" fmla="*/ 190276 h 340265"/>
                  <a:gd name="csX1049" fmla="*/ 167081 w 261544"/>
                  <a:gd name="csY1049" fmla="*/ 190276 h 340265"/>
                  <a:gd name="csX1050" fmla="*/ 167081 w 261544"/>
                  <a:gd name="csY1050" fmla="*/ 189602 h 340265"/>
                  <a:gd name="csX1051" fmla="*/ 167417 w 261544"/>
                  <a:gd name="csY1051" fmla="*/ 189602 h 340265"/>
                  <a:gd name="csX1052" fmla="*/ 167417 w 261544"/>
                  <a:gd name="csY1052" fmla="*/ 188592 h 340265"/>
                  <a:gd name="csX1053" fmla="*/ 167754 w 261544"/>
                  <a:gd name="csY1053" fmla="*/ 188592 h 340265"/>
                  <a:gd name="csX1054" fmla="*/ 168091 w 261544"/>
                  <a:gd name="csY1054" fmla="*/ 187413 h 340265"/>
                  <a:gd name="csX1055" fmla="*/ 168428 w 261544"/>
                  <a:gd name="csY1055" fmla="*/ 187413 h 340265"/>
                  <a:gd name="csX1056" fmla="*/ 168428 w 261544"/>
                  <a:gd name="csY1056" fmla="*/ 186403 h 340265"/>
                  <a:gd name="csX1057" fmla="*/ 168765 w 261544"/>
                  <a:gd name="csY1057" fmla="*/ 186403 h 340265"/>
                  <a:gd name="csX1058" fmla="*/ 169101 w 261544"/>
                  <a:gd name="csY1058" fmla="*/ 185224 h 340265"/>
                  <a:gd name="csX1059" fmla="*/ 169438 w 261544"/>
                  <a:gd name="csY1059" fmla="*/ 185224 h 340265"/>
                  <a:gd name="csX1060" fmla="*/ 169438 w 261544"/>
                  <a:gd name="csY1060" fmla="*/ 184551 h 340265"/>
                  <a:gd name="csX1061" fmla="*/ 169775 w 261544"/>
                  <a:gd name="csY1061" fmla="*/ 184551 h 340265"/>
                  <a:gd name="csX1062" fmla="*/ 169775 w 261544"/>
                  <a:gd name="csY1062" fmla="*/ 183540 h 340265"/>
                  <a:gd name="csX1063" fmla="*/ 170112 w 261544"/>
                  <a:gd name="csY1063" fmla="*/ 183540 h 340265"/>
                  <a:gd name="csX1064" fmla="*/ 170785 w 261544"/>
                  <a:gd name="csY1064" fmla="*/ 181688 h 340265"/>
                  <a:gd name="csX1065" fmla="*/ 171122 w 261544"/>
                  <a:gd name="csY1065" fmla="*/ 181688 h 340265"/>
                  <a:gd name="csX1066" fmla="*/ 171459 w 261544"/>
                  <a:gd name="csY1066" fmla="*/ 180509 h 340265"/>
                  <a:gd name="csX1067" fmla="*/ 172132 w 261544"/>
                  <a:gd name="csY1067" fmla="*/ 180173 h 340265"/>
                  <a:gd name="csX1068" fmla="*/ 172806 w 261544"/>
                  <a:gd name="csY1068" fmla="*/ 178320 h 340265"/>
                  <a:gd name="csX1069" fmla="*/ 173479 w 261544"/>
                  <a:gd name="csY1069" fmla="*/ 177984 h 340265"/>
                  <a:gd name="csX1070" fmla="*/ 173816 w 261544"/>
                  <a:gd name="csY1070" fmla="*/ 176805 h 340265"/>
                  <a:gd name="csX1071" fmla="*/ 174490 w 261544"/>
                  <a:gd name="csY1071" fmla="*/ 176468 h 340265"/>
                  <a:gd name="csX1072" fmla="*/ 174490 w 261544"/>
                  <a:gd name="csY1072" fmla="*/ 175795 h 340265"/>
                  <a:gd name="csX1073" fmla="*/ 175500 w 261544"/>
                  <a:gd name="csY1073" fmla="*/ 175121 h 340265"/>
                  <a:gd name="csX1074" fmla="*/ 175500 w 261544"/>
                  <a:gd name="csY1074" fmla="*/ 174447 h 340265"/>
                  <a:gd name="csX1075" fmla="*/ 177689 w 261544"/>
                  <a:gd name="csY1075" fmla="*/ 172595 h 340265"/>
                  <a:gd name="csX1076" fmla="*/ 179204 w 261544"/>
                  <a:gd name="csY1076" fmla="*/ 170743 h 340265"/>
                  <a:gd name="csX1077" fmla="*/ 179878 w 261544"/>
                  <a:gd name="csY1077" fmla="*/ 170743 h 340265"/>
                  <a:gd name="csX1078" fmla="*/ 180551 w 261544"/>
                  <a:gd name="csY1078" fmla="*/ 169733 h 340265"/>
                  <a:gd name="csX1079" fmla="*/ 181730 w 261544"/>
                  <a:gd name="csY1079" fmla="*/ 169396 h 340265"/>
                  <a:gd name="csX1080" fmla="*/ 182067 w 261544"/>
                  <a:gd name="csY1080" fmla="*/ 168722 h 340265"/>
                  <a:gd name="csX1081" fmla="*/ 182740 w 261544"/>
                  <a:gd name="csY1081" fmla="*/ 168722 h 340265"/>
                  <a:gd name="csX1082" fmla="*/ 182740 w 261544"/>
                  <a:gd name="csY1082" fmla="*/ 168386 h 340265"/>
                  <a:gd name="csX1083" fmla="*/ 183414 w 261544"/>
                  <a:gd name="csY1083" fmla="*/ 168386 h 340265"/>
                  <a:gd name="csX1084" fmla="*/ 183414 w 261544"/>
                  <a:gd name="csY1084" fmla="*/ 168049 h 340265"/>
                  <a:gd name="csX1085" fmla="*/ 184424 w 261544"/>
                  <a:gd name="csY1085" fmla="*/ 168049 h 340265"/>
                  <a:gd name="csX1086" fmla="*/ 184424 w 261544"/>
                  <a:gd name="csY1086" fmla="*/ 167712 h 340265"/>
                  <a:gd name="csX1087" fmla="*/ 185098 w 261544"/>
                  <a:gd name="csY1087" fmla="*/ 167712 h 340265"/>
                  <a:gd name="csX1088" fmla="*/ 185098 w 261544"/>
                  <a:gd name="csY1088" fmla="*/ 167375 h 340265"/>
                  <a:gd name="csX1089" fmla="*/ 186108 w 261544"/>
                  <a:gd name="csY1089" fmla="*/ 167375 h 340265"/>
                  <a:gd name="csX1090" fmla="*/ 186108 w 261544"/>
                  <a:gd name="csY1090" fmla="*/ 167039 h 340265"/>
                  <a:gd name="csX1091" fmla="*/ 186782 w 261544"/>
                  <a:gd name="csY1091" fmla="*/ 167039 h 340265"/>
                  <a:gd name="csX1092" fmla="*/ 186782 w 261544"/>
                  <a:gd name="csY1092" fmla="*/ 166702 h 340265"/>
                  <a:gd name="csX1093" fmla="*/ 187960 w 261544"/>
                  <a:gd name="csY1093" fmla="*/ 166702 h 340265"/>
                  <a:gd name="csX1094" fmla="*/ 187960 w 261544"/>
                  <a:gd name="csY1094" fmla="*/ 166365 h 340265"/>
                  <a:gd name="csX1095" fmla="*/ 188971 w 261544"/>
                  <a:gd name="csY1095" fmla="*/ 166365 h 340265"/>
                  <a:gd name="csX1096" fmla="*/ 188971 w 261544"/>
                  <a:gd name="csY1096" fmla="*/ 166028 h 340265"/>
                  <a:gd name="csX1097" fmla="*/ 189813 w 261544"/>
                  <a:gd name="csY1097" fmla="*/ 166028 h 340265"/>
                  <a:gd name="csX1098" fmla="*/ 189813 w 261544"/>
                  <a:gd name="csY1098" fmla="*/ 165691 h 340265"/>
                  <a:gd name="csX1099" fmla="*/ 190991 w 261544"/>
                  <a:gd name="csY1099" fmla="*/ 165691 h 340265"/>
                  <a:gd name="csX1100" fmla="*/ 190991 w 261544"/>
                  <a:gd name="csY1100" fmla="*/ 165355 h 340265"/>
                  <a:gd name="csX1101" fmla="*/ 192002 w 261544"/>
                  <a:gd name="csY1101" fmla="*/ 165355 h 340265"/>
                  <a:gd name="csX1102" fmla="*/ 192002 w 261544"/>
                  <a:gd name="csY1102" fmla="*/ 165018 h 340265"/>
                  <a:gd name="csX1103" fmla="*/ 193012 w 261544"/>
                  <a:gd name="csY1103" fmla="*/ 165018 h 340265"/>
                  <a:gd name="csX1104" fmla="*/ 193012 w 261544"/>
                  <a:gd name="csY1104" fmla="*/ 164681 h 340265"/>
                  <a:gd name="csX1105" fmla="*/ 194191 w 261544"/>
                  <a:gd name="csY1105" fmla="*/ 164681 h 340265"/>
                  <a:gd name="csX1106" fmla="*/ 194191 w 261544"/>
                  <a:gd name="csY1106" fmla="*/ 164344 h 340265"/>
                  <a:gd name="csX1107" fmla="*/ 195201 w 261544"/>
                  <a:gd name="csY1107" fmla="*/ 164344 h 340265"/>
                  <a:gd name="csX1108" fmla="*/ 195201 w 261544"/>
                  <a:gd name="csY1108" fmla="*/ 164008 h 340265"/>
                  <a:gd name="csX1109" fmla="*/ 196211 w 261544"/>
                  <a:gd name="csY1109" fmla="*/ 164008 h 340265"/>
                  <a:gd name="csX1110" fmla="*/ 196211 w 261544"/>
                  <a:gd name="csY1110" fmla="*/ 163671 h 340265"/>
                  <a:gd name="csX1111" fmla="*/ 197222 w 261544"/>
                  <a:gd name="csY1111" fmla="*/ 163671 h 340265"/>
                  <a:gd name="csX1112" fmla="*/ 197222 w 261544"/>
                  <a:gd name="csY1112" fmla="*/ 163334 h 340265"/>
                  <a:gd name="csX1113" fmla="*/ 198232 w 261544"/>
                  <a:gd name="csY1113" fmla="*/ 163334 h 340265"/>
                  <a:gd name="csX1114" fmla="*/ 198232 w 261544"/>
                  <a:gd name="csY1114" fmla="*/ 162997 h 340265"/>
                  <a:gd name="csX1115" fmla="*/ 198906 w 261544"/>
                  <a:gd name="csY1115" fmla="*/ 162997 h 340265"/>
                  <a:gd name="csX1116" fmla="*/ 198906 w 261544"/>
                  <a:gd name="csY1116" fmla="*/ 162661 h 340265"/>
                  <a:gd name="csX1117" fmla="*/ 199916 w 261544"/>
                  <a:gd name="csY1117" fmla="*/ 162661 h 340265"/>
                  <a:gd name="csX1118" fmla="*/ 199916 w 261544"/>
                  <a:gd name="csY1118" fmla="*/ 162324 h 340265"/>
                  <a:gd name="csX1119" fmla="*/ 200926 w 261544"/>
                  <a:gd name="csY1119" fmla="*/ 162324 h 340265"/>
                  <a:gd name="csX1120" fmla="*/ 200926 w 261544"/>
                  <a:gd name="csY1120" fmla="*/ 161987 h 340265"/>
                  <a:gd name="csX1121" fmla="*/ 201937 w 261544"/>
                  <a:gd name="csY1121" fmla="*/ 161987 h 340265"/>
                  <a:gd name="csX1122" fmla="*/ 201937 w 261544"/>
                  <a:gd name="csY1122" fmla="*/ 161650 h 340265"/>
                  <a:gd name="csX1123" fmla="*/ 202947 w 261544"/>
                  <a:gd name="csY1123" fmla="*/ 161650 h 340265"/>
                  <a:gd name="csX1124" fmla="*/ 202947 w 261544"/>
                  <a:gd name="csY1124" fmla="*/ 161313 h 340265"/>
                  <a:gd name="csX1125" fmla="*/ 203620 w 261544"/>
                  <a:gd name="csY1125" fmla="*/ 161313 h 340265"/>
                  <a:gd name="csX1126" fmla="*/ 203620 w 261544"/>
                  <a:gd name="csY1126" fmla="*/ 160977 h 340265"/>
                  <a:gd name="csX1127" fmla="*/ 205473 w 261544"/>
                  <a:gd name="csY1127" fmla="*/ 160640 h 340265"/>
                  <a:gd name="csX1128" fmla="*/ 205473 w 261544"/>
                  <a:gd name="csY1128" fmla="*/ 160303 h 340265"/>
                  <a:gd name="csX1129" fmla="*/ 206146 w 261544"/>
                  <a:gd name="csY1129" fmla="*/ 160303 h 340265"/>
                  <a:gd name="csX1130" fmla="*/ 206146 w 261544"/>
                  <a:gd name="csY1130" fmla="*/ 159966 h 340265"/>
                  <a:gd name="csX1131" fmla="*/ 207998 w 261544"/>
                  <a:gd name="csY1131" fmla="*/ 159630 h 340265"/>
                  <a:gd name="csX1132" fmla="*/ 207998 w 261544"/>
                  <a:gd name="csY1132" fmla="*/ 159293 h 340265"/>
                  <a:gd name="csX1133" fmla="*/ 208672 w 261544"/>
                  <a:gd name="csY1133" fmla="*/ 159293 h 340265"/>
                  <a:gd name="csX1134" fmla="*/ 208672 w 261544"/>
                  <a:gd name="csY1134" fmla="*/ 158956 h 340265"/>
                  <a:gd name="csX1135" fmla="*/ 210524 w 261544"/>
                  <a:gd name="csY1135" fmla="*/ 158619 h 340265"/>
                  <a:gd name="csX1136" fmla="*/ 210524 w 261544"/>
                  <a:gd name="csY1136" fmla="*/ 158282 h 340265"/>
                  <a:gd name="csX1137" fmla="*/ 211198 w 261544"/>
                  <a:gd name="csY1137" fmla="*/ 158282 h 340265"/>
                  <a:gd name="csX1138" fmla="*/ 211198 w 261544"/>
                  <a:gd name="csY1138" fmla="*/ 157946 h 340265"/>
                  <a:gd name="csX1139" fmla="*/ 212208 w 261544"/>
                  <a:gd name="csY1139" fmla="*/ 157946 h 340265"/>
                  <a:gd name="csX1140" fmla="*/ 212208 w 261544"/>
                  <a:gd name="csY1140" fmla="*/ 157609 h 340265"/>
                  <a:gd name="csX1141" fmla="*/ 212882 w 261544"/>
                  <a:gd name="csY1141" fmla="*/ 157609 h 340265"/>
                  <a:gd name="csX1142" fmla="*/ 212882 w 261544"/>
                  <a:gd name="csY1142" fmla="*/ 157272 h 340265"/>
                  <a:gd name="csX1143" fmla="*/ 213892 w 261544"/>
                  <a:gd name="csY1143" fmla="*/ 157272 h 340265"/>
                  <a:gd name="csX1144" fmla="*/ 213892 w 261544"/>
                  <a:gd name="csY1144" fmla="*/ 156935 h 340265"/>
                  <a:gd name="csX1145" fmla="*/ 215407 w 261544"/>
                  <a:gd name="csY1145" fmla="*/ 156599 h 340265"/>
                  <a:gd name="csX1146" fmla="*/ 215407 w 261544"/>
                  <a:gd name="csY1146" fmla="*/ 156262 h 340265"/>
                  <a:gd name="csX1147" fmla="*/ 216081 w 261544"/>
                  <a:gd name="csY1147" fmla="*/ 156262 h 340265"/>
                  <a:gd name="csX1148" fmla="*/ 216081 w 261544"/>
                  <a:gd name="csY1148" fmla="*/ 155925 h 340265"/>
                  <a:gd name="csX1149" fmla="*/ 217091 w 261544"/>
                  <a:gd name="csY1149" fmla="*/ 155925 h 340265"/>
                  <a:gd name="csX1150" fmla="*/ 217091 w 261544"/>
                  <a:gd name="csY1150" fmla="*/ 155588 h 340265"/>
                  <a:gd name="csX1151" fmla="*/ 218270 w 261544"/>
                  <a:gd name="csY1151" fmla="*/ 155252 h 340265"/>
                  <a:gd name="csX1152" fmla="*/ 218270 w 261544"/>
                  <a:gd name="csY1152" fmla="*/ 154915 h 340265"/>
                  <a:gd name="csX1153" fmla="*/ 219785 w 261544"/>
                  <a:gd name="csY1153" fmla="*/ 154578 h 340265"/>
                  <a:gd name="csX1154" fmla="*/ 219785 w 261544"/>
                  <a:gd name="csY1154" fmla="*/ 154241 h 340265"/>
                  <a:gd name="csX1155" fmla="*/ 221638 w 261544"/>
                  <a:gd name="csY1155" fmla="*/ 153568 h 340265"/>
                  <a:gd name="csX1156" fmla="*/ 221638 w 261544"/>
                  <a:gd name="csY1156" fmla="*/ 153231 h 340265"/>
                  <a:gd name="csX1157" fmla="*/ 222311 w 261544"/>
                  <a:gd name="csY1157" fmla="*/ 153231 h 340265"/>
                  <a:gd name="csX1158" fmla="*/ 222311 w 261544"/>
                  <a:gd name="csY1158" fmla="*/ 152894 h 340265"/>
                  <a:gd name="csX1159" fmla="*/ 222985 w 261544"/>
                  <a:gd name="csY1159" fmla="*/ 152894 h 340265"/>
                  <a:gd name="csX1160" fmla="*/ 222985 w 261544"/>
                  <a:gd name="csY1160" fmla="*/ 152557 h 340265"/>
                  <a:gd name="csX1161" fmla="*/ 223658 w 261544"/>
                  <a:gd name="csY1161" fmla="*/ 152557 h 340265"/>
                  <a:gd name="csX1162" fmla="*/ 223658 w 261544"/>
                  <a:gd name="csY1162" fmla="*/ 152221 h 340265"/>
                  <a:gd name="csX1163" fmla="*/ 224332 w 261544"/>
                  <a:gd name="csY1163" fmla="*/ 152221 h 340265"/>
                  <a:gd name="csX1164" fmla="*/ 224332 w 261544"/>
                  <a:gd name="csY1164" fmla="*/ 151884 h 340265"/>
                  <a:gd name="csX1165" fmla="*/ 225005 w 261544"/>
                  <a:gd name="csY1165" fmla="*/ 151884 h 340265"/>
                  <a:gd name="csX1166" fmla="*/ 225005 w 261544"/>
                  <a:gd name="csY1166" fmla="*/ 151547 h 340265"/>
                  <a:gd name="csX1167" fmla="*/ 225679 w 261544"/>
                  <a:gd name="csY1167" fmla="*/ 151547 h 340265"/>
                  <a:gd name="csX1168" fmla="*/ 225679 w 261544"/>
                  <a:gd name="csY1168" fmla="*/ 151210 h 340265"/>
                  <a:gd name="csX1169" fmla="*/ 226352 w 261544"/>
                  <a:gd name="csY1169" fmla="*/ 151210 h 340265"/>
                  <a:gd name="csX1170" fmla="*/ 226352 w 261544"/>
                  <a:gd name="csY1170" fmla="*/ 150874 h 340265"/>
                  <a:gd name="csX1171" fmla="*/ 227026 w 261544"/>
                  <a:gd name="csY1171" fmla="*/ 150874 h 340265"/>
                  <a:gd name="csX1172" fmla="*/ 227363 w 261544"/>
                  <a:gd name="csY1172" fmla="*/ 150200 h 340265"/>
                  <a:gd name="csX1173" fmla="*/ 228541 w 261544"/>
                  <a:gd name="csY1173" fmla="*/ 149863 h 340265"/>
                  <a:gd name="csX1174" fmla="*/ 228878 w 261544"/>
                  <a:gd name="csY1174" fmla="*/ 149190 h 340265"/>
                  <a:gd name="csX1175" fmla="*/ 230057 w 261544"/>
                  <a:gd name="csY1175" fmla="*/ 148853 h 340265"/>
                  <a:gd name="csX1176" fmla="*/ 230394 w 261544"/>
                  <a:gd name="csY1176" fmla="*/ 148179 h 340265"/>
                  <a:gd name="csX1177" fmla="*/ 231572 w 261544"/>
                  <a:gd name="csY1177" fmla="*/ 147843 h 340265"/>
                  <a:gd name="csX1178" fmla="*/ 231909 w 261544"/>
                  <a:gd name="csY1178" fmla="*/ 147169 h 340265"/>
                  <a:gd name="csX1179" fmla="*/ 232583 w 261544"/>
                  <a:gd name="csY1179" fmla="*/ 147169 h 340265"/>
                  <a:gd name="csX1180" fmla="*/ 232583 w 261544"/>
                  <a:gd name="csY1180" fmla="*/ 146832 h 340265"/>
                  <a:gd name="csX1181" fmla="*/ 233256 w 261544"/>
                  <a:gd name="csY1181" fmla="*/ 146832 h 340265"/>
                  <a:gd name="csX1182" fmla="*/ 233593 w 261544"/>
                  <a:gd name="csY1182" fmla="*/ 146159 h 340265"/>
                  <a:gd name="csX1183" fmla="*/ 234603 w 261544"/>
                  <a:gd name="csY1183" fmla="*/ 145822 h 340265"/>
                  <a:gd name="csX1184" fmla="*/ 234603 w 261544"/>
                  <a:gd name="csY1184" fmla="*/ 145485 h 340265"/>
                  <a:gd name="csX1185" fmla="*/ 235782 w 261544"/>
                  <a:gd name="csY1185" fmla="*/ 145148 h 340265"/>
                  <a:gd name="csX1186" fmla="*/ 235782 w 261544"/>
                  <a:gd name="csY1186" fmla="*/ 144812 h 340265"/>
                  <a:gd name="csX1187" fmla="*/ 236792 w 261544"/>
                  <a:gd name="csY1187" fmla="*/ 144475 h 340265"/>
                  <a:gd name="csX1188" fmla="*/ 237129 w 261544"/>
                  <a:gd name="csY1188" fmla="*/ 143801 h 340265"/>
                  <a:gd name="csX1189" fmla="*/ 237803 w 261544"/>
                  <a:gd name="csY1189" fmla="*/ 143801 h 340265"/>
                  <a:gd name="csX1190" fmla="*/ 238139 w 261544"/>
                  <a:gd name="csY1190" fmla="*/ 143128 h 340265"/>
                  <a:gd name="csX1191" fmla="*/ 239150 w 261544"/>
                  <a:gd name="csY1191" fmla="*/ 142791 h 340265"/>
                  <a:gd name="csX1192" fmla="*/ 239150 w 261544"/>
                  <a:gd name="csY1192" fmla="*/ 142454 h 340265"/>
                  <a:gd name="csX1193" fmla="*/ 239823 w 261544"/>
                  <a:gd name="csY1193" fmla="*/ 142454 h 340265"/>
                  <a:gd name="csX1194" fmla="*/ 240160 w 261544"/>
                  <a:gd name="csY1194" fmla="*/ 141781 h 340265"/>
                  <a:gd name="csX1195" fmla="*/ 241339 w 261544"/>
                  <a:gd name="csY1195" fmla="*/ 141444 h 340265"/>
                  <a:gd name="csX1196" fmla="*/ 241339 w 261544"/>
                  <a:gd name="csY1196" fmla="*/ 141107 h 340265"/>
                  <a:gd name="csX1197" fmla="*/ 242349 w 261544"/>
                  <a:gd name="csY1197" fmla="*/ 140770 h 340265"/>
                  <a:gd name="csX1198" fmla="*/ 242686 w 261544"/>
                  <a:gd name="csY1198" fmla="*/ 140097 h 340265"/>
                  <a:gd name="csX1199" fmla="*/ 243359 w 261544"/>
                  <a:gd name="csY1199" fmla="*/ 140097 h 340265"/>
                  <a:gd name="csX1200" fmla="*/ 243696 w 261544"/>
                  <a:gd name="csY1200" fmla="*/ 139423 h 340265"/>
                  <a:gd name="csX1201" fmla="*/ 244706 w 261544"/>
                  <a:gd name="csY1201" fmla="*/ 139086 h 340265"/>
                  <a:gd name="csX1202" fmla="*/ 244706 w 261544"/>
                  <a:gd name="csY1202" fmla="*/ 138750 h 340265"/>
                  <a:gd name="csX1203" fmla="*/ 245380 w 261544"/>
                  <a:gd name="csY1203" fmla="*/ 138750 h 340265"/>
                  <a:gd name="csX1204" fmla="*/ 245717 w 261544"/>
                  <a:gd name="csY1204" fmla="*/ 138076 h 340265"/>
                  <a:gd name="csX1205" fmla="*/ 246390 w 261544"/>
                  <a:gd name="csY1205" fmla="*/ 138076 h 340265"/>
                  <a:gd name="csX1206" fmla="*/ 246727 w 261544"/>
                  <a:gd name="csY1206" fmla="*/ 137403 h 340265"/>
                  <a:gd name="csX1207" fmla="*/ 247906 w 261544"/>
                  <a:gd name="csY1207" fmla="*/ 137066 h 340265"/>
                  <a:gd name="csX1208" fmla="*/ 248243 w 261544"/>
                  <a:gd name="csY1208" fmla="*/ 136392 h 340265"/>
                  <a:gd name="csX1209" fmla="*/ 248916 w 261544"/>
                  <a:gd name="csY1209" fmla="*/ 136392 h 340265"/>
                  <a:gd name="csX1210" fmla="*/ 249253 w 261544"/>
                  <a:gd name="csY1210" fmla="*/ 135719 h 340265"/>
                  <a:gd name="csX1211" fmla="*/ 249926 w 261544"/>
                  <a:gd name="csY1211" fmla="*/ 135719 h 340265"/>
                  <a:gd name="csX1212" fmla="*/ 250263 w 261544"/>
                  <a:gd name="csY1212" fmla="*/ 135045 h 340265"/>
                  <a:gd name="csX1213" fmla="*/ 250937 w 261544"/>
                  <a:gd name="csY1213" fmla="*/ 135045 h 340265"/>
                  <a:gd name="csX1214" fmla="*/ 251274 w 261544"/>
                  <a:gd name="csY1214" fmla="*/ 134372 h 340265"/>
                  <a:gd name="csX1215" fmla="*/ 251947 w 261544"/>
                  <a:gd name="csY1215" fmla="*/ 134372 h 340265"/>
                  <a:gd name="csX1216" fmla="*/ 252284 w 261544"/>
                  <a:gd name="csY1216" fmla="*/ 133698 h 340265"/>
                  <a:gd name="csX1217" fmla="*/ 253294 w 261544"/>
                  <a:gd name="csY1217" fmla="*/ 133361 h 340265"/>
                  <a:gd name="csX1218" fmla="*/ 253294 w 261544"/>
                  <a:gd name="csY1218" fmla="*/ 133025 h 340265"/>
                  <a:gd name="csX1219" fmla="*/ 254473 w 261544"/>
                  <a:gd name="csY1219" fmla="*/ 132688 h 340265"/>
                  <a:gd name="csX1220" fmla="*/ 254810 w 261544"/>
                  <a:gd name="csY1220" fmla="*/ 132014 h 340265"/>
                  <a:gd name="csX1221" fmla="*/ 255483 w 261544"/>
                  <a:gd name="csY1221" fmla="*/ 132014 h 340265"/>
                  <a:gd name="csX1222" fmla="*/ 256157 w 261544"/>
                  <a:gd name="csY1222" fmla="*/ 131004 h 340265"/>
                  <a:gd name="csX1223" fmla="*/ 256830 w 261544"/>
                  <a:gd name="csY1223" fmla="*/ 131004 h 340265"/>
                  <a:gd name="csX1224" fmla="*/ 257167 w 261544"/>
                  <a:gd name="csY1224" fmla="*/ 130330 h 340265"/>
                  <a:gd name="csX1225" fmla="*/ 257841 w 261544"/>
                  <a:gd name="csY1225" fmla="*/ 130330 h 340265"/>
                  <a:gd name="csX1226" fmla="*/ 258851 w 261544"/>
                  <a:gd name="csY1226" fmla="*/ 128983 h 340265"/>
                  <a:gd name="csX1227" fmla="*/ 259524 w 261544"/>
                  <a:gd name="csY1227" fmla="*/ 128983 h 340265"/>
                  <a:gd name="csX1228" fmla="*/ 259524 w 261544"/>
                  <a:gd name="csY1228" fmla="*/ 128647 h 340265"/>
                  <a:gd name="csX1229" fmla="*/ 260535 w 261544"/>
                  <a:gd name="csY1229" fmla="*/ 127973 h 340265"/>
                  <a:gd name="csX1230" fmla="*/ 260535 w 261544"/>
                  <a:gd name="csY1230" fmla="*/ 127299 h 340265"/>
                  <a:gd name="csX1231" fmla="*/ 261208 w 261544"/>
                  <a:gd name="csY1231" fmla="*/ 126963 h 340265"/>
                  <a:gd name="csX1232" fmla="*/ 261208 w 261544"/>
                  <a:gd name="csY1232" fmla="*/ 125952 h 340265"/>
                  <a:gd name="csX1233" fmla="*/ 261545 w 261544"/>
                  <a:gd name="csY1233" fmla="*/ 125952 h 340265"/>
                  <a:gd name="csX1234" fmla="*/ 260366 w 261544"/>
                  <a:gd name="csY1234" fmla="*/ 123427 h 340265"/>
                  <a:gd name="csX1235" fmla="*/ 168765 w 261544"/>
                  <a:gd name="csY1235" fmla="*/ 69880 h 340265"/>
                  <a:gd name="csX1236" fmla="*/ 168091 w 261544"/>
                  <a:gd name="csY1236" fmla="*/ 69880 h 340265"/>
                  <a:gd name="csX1237" fmla="*/ 166239 w 261544"/>
                  <a:gd name="csY1237" fmla="*/ 72069 h 340265"/>
                  <a:gd name="csX1238" fmla="*/ 165565 w 261544"/>
                  <a:gd name="csY1238" fmla="*/ 72069 h 340265"/>
                  <a:gd name="csX1239" fmla="*/ 164386 w 261544"/>
                  <a:gd name="csY1239" fmla="*/ 73585 h 340265"/>
                  <a:gd name="csX1240" fmla="*/ 163713 w 261544"/>
                  <a:gd name="csY1240" fmla="*/ 73585 h 340265"/>
                  <a:gd name="csX1241" fmla="*/ 163039 w 261544"/>
                  <a:gd name="csY1241" fmla="*/ 74595 h 340265"/>
                  <a:gd name="csX1242" fmla="*/ 162366 w 261544"/>
                  <a:gd name="csY1242" fmla="*/ 74595 h 340265"/>
                  <a:gd name="csX1243" fmla="*/ 161692 w 261544"/>
                  <a:gd name="csY1243" fmla="*/ 75437 h 340265"/>
                  <a:gd name="csX1244" fmla="*/ 161019 w 261544"/>
                  <a:gd name="csY1244" fmla="*/ 75437 h 340265"/>
                  <a:gd name="csX1245" fmla="*/ 160682 w 261544"/>
                  <a:gd name="csY1245" fmla="*/ 76110 h 340265"/>
                  <a:gd name="csX1246" fmla="*/ 159672 w 261544"/>
                  <a:gd name="csY1246" fmla="*/ 76447 h 340265"/>
                  <a:gd name="csX1247" fmla="*/ 159672 w 261544"/>
                  <a:gd name="csY1247" fmla="*/ 76784 h 340265"/>
                  <a:gd name="csX1248" fmla="*/ 158998 w 261544"/>
                  <a:gd name="csY1248" fmla="*/ 76784 h 340265"/>
                  <a:gd name="csX1249" fmla="*/ 158661 w 261544"/>
                  <a:gd name="csY1249" fmla="*/ 77457 h 340265"/>
                  <a:gd name="csX1250" fmla="*/ 157988 w 261544"/>
                  <a:gd name="csY1250" fmla="*/ 77457 h 340265"/>
                  <a:gd name="csX1251" fmla="*/ 157651 w 261544"/>
                  <a:gd name="csY1251" fmla="*/ 78131 h 340265"/>
                  <a:gd name="csX1252" fmla="*/ 156977 w 261544"/>
                  <a:gd name="csY1252" fmla="*/ 78131 h 340265"/>
                  <a:gd name="csX1253" fmla="*/ 156641 w 261544"/>
                  <a:gd name="csY1253" fmla="*/ 78804 h 340265"/>
                  <a:gd name="csX1254" fmla="*/ 155967 w 261544"/>
                  <a:gd name="csY1254" fmla="*/ 78804 h 340265"/>
                  <a:gd name="csX1255" fmla="*/ 155630 w 261544"/>
                  <a:gd name="csY1255" fmla="*/ 79478 h 340265"/>
                  <a:gd name="csX1256" fmla="*/ 154452 w 261544"/>
                  <a:gd name="csY1256" fmla="*/ 79815 h 340265"/>
                  <a:gd name="csX1257" fmla="*/ 154115 w 261544"/>
                  <a:gd name="csY1257" fmla="*/ 80488 h 340265"/>
                  <a:gd name="csX1258" fmla="*/ 152936 w 261544"/>
                  <a:gd name="csY1258" fmla="*/ 80825 h 340265"/>
                  <a:gd name="csX1259" fmla="*/ 152600 w 261544"/>
                  <a:gd name="csY1259" fmla="*/ 81499 h 340265"/>
                  <a:gd name="csX1260" fmla="*/ 150747 w 261544"/>
                  <a:gd name="csY1260" fmla="*/ 82172 h 340265"/>
                  <a:gd name="csX1261" fmla="*/ 150410 w 261544"/>
                  <a:gd name="csY1261" fmla="*/ 82846 h 340265"/>
                  <a:gd name="csX1262" fmla="*/ 144517 w 261544"/>
                  <a:gd name="csY1262" fmla="*/ 85372 h 340265"/>
                  <a:gd name="csX1263" fmla="*/ 140476 w 261544"/>
                  <a:gd name="csY1263" fmla="*/ 85708 h 340265"/>
                  <a:gd name="csX1264" fmla="*/ 140476 w 261544"/>
                  <a:gd name="csY1264" fmla="*/ 86045 h 340265"/>
                  <a:gd name="csX1265" fmla="*/ 135087 w 261544"/>
                  <a:gd name="csY1265" fmla="*/ 85708 h 340265"/>
                  <a:gd name="csX1266" fmla="*/ 132225 w 261544"/>
                  <a:gd name="csY1266" fmla="*/ 83856 h 340265"/>
                  <a:gd name="csX1267" fmla="*/ 131214 w 261544"/>
                  <a:gd name="csY1267" fmla="*/ 81667 h 340265"/>
                  <a:gd name="csX1268" fmla="*/ 131214 w 261544"/>
                  <a:gd name="csY1268" fmla="*/ 79141 h 340265"/>
                  <a:gd name="csX1269" fmla="*/ 131888 w 261544"/>
                  <a:gd name="csY1269" fmla="*/ 70048 h 340265"/>
                  <a:gd name="csX1270" fmla="*/ 132225 w 261544"/>
                  <a:gd name="csY1270" fmla="*/ 70048 h 340265"/>
                  <a:gd name="csX1271" fmla="*/ 132898 w 261544"/>
                  <a:gd name="csY1271" fmla="*/ 66849 h 340265"/>
                  <a:gd name="csX1272" fmla="*/ 133235 w 261544"/>
                  <a:gd name="csY1272" fmla="*/ 66849 h 340265"/>
                  <a:gd name="csX1273" fmla="*/ 133572 w 261544"/>
                  <a:gd name="csY1273" fmla="*/ 65670 h 340265"/>
                  <a:gd name="csX1274" fmla="*/ 133909 w 261544"/>
                  <a:gd name="csY1274" fmla="*/ 65670 h 340265"/>
                  <a:gd name="csX1275" fmla="*/ 133909 w 261544"/>
                  <a:gd name="csY1275" fmla="*/ 64660 h 340265"/>
                  <a:gd name="csX1276" fmla="*/ 134245 w 261544"/>
                  <a:gd name="csY1276" fmla="*/ 64660 h 340265"/>
                  <a:gd name="csX1277" fmla="*/ 134245 w 261544"/>
                  <a:gd name="csY1277" fmla="*/ 63987 h 340265"/>
                  <a:gd name="csX1278" fmla="*/ 134582 w 261544"/>
                  <a:gd name="csY1278" fmla="*/ 63987 h 340265"/>
                  <a:gd name="csX1279" fmla="*/ 134582 w 261544"/>
                  <a:gd name="csY1279" fmla="*/ 63313 h 340265"/>
                  <a:gd name="csX1280" fmla="*/ 135256 w 261544"/>
                  <a:gd name="csY1280" fmla="*/ 62976 h 340265"/>
                  <a:gd name="csX1281" fmla="*/ 135929 w 261544"/>
                  <a:gd name="csY1281" fmla="*/ 61124 h 340265"/>
                  <a:gd name="csX1282" fmla="*/ 136603 w 261544"/>
                  <a:gd name="csY1282" fmla="*/ 60787 h 340265"/>
                  <a:gd name="csX1283" fmla="*/ 136603 w 261544"/>
                  <a:gd name="csY1283" fmla="*/ 60114 h 340265"/>
                  <a:gd name="csX1284" fmla="*/ 136940 w 261544"/>
                  <a:gd name="csY1284" fmla="*/ 60114 h 340265"/>
                  <a:gd name="csX1285" fmla="*/ 137276 w 261544"/>
                  <a:gd name="csY1285" fmla="*/ 59103 h 340265"/>
                  <a:gd name="csX1286" fmla="*/ 137950 w 261544"/>
                  <a:gd name="csY1286" fmla="*/ 58767 h 340265"/>
                  <a:gd name="csX1287" fmla="*/ 137950 w 261544"/>
                  <a:gd name="csY1287" fmla="*/ 58093 h 340265"/>
                  <a:gd name="csX1288" fmla="*/ 138960 w 261544"/>
                  <a:gd name="csY1288" fmla="*/ 57419 h 340265"/>
                  <a:gd name="csX1289" fmla="*/ 138960 w 261544"/>
                  <a:gd name="csY1289" fmla="*/ 56746 h 340265"/>
                  <a:gd name="csX1290" fmla="*/ 139971 w 261544"/>
                  <a:gd name="csY1290" fmla="*/ 56072 h 340265"/>
                  <a:gd name="csX1291" fmla="*/ 139971 w 261544"/>
                  <a:gd name="csY1291" fmla="*/ 55399 h 340265"/>
                  <a:gd name="csX1292" fmla="*/ 141823 w 261544"/>
                  <a:gd name="csY1292" fmla="*/ 53883 h 340265"/>
                  <a:gd name="csX1293" fmla="*/ 142160 w 261544"/>
                  <a:gd name="csY1293" fmla="*/ 53041 h 340265"/>
                  <a:gd name="csX1294" fmla="*/ 145191 w 261544"/>
                  <a:gd name="csY1294" fmla="*/ 50179 h 340265"/>
                  <a:gd name="csX1295" fmla="*/ 149232 w 261544"/>
                  <a:gd name="csY1295" fmla="*/ 45801 h 340265"/>
                  <a:gd name="csX1296" fmla="*/ 149905 w 261544"/>
                  <a:gd name="csY1296" fmla="*/ 45801 h 340265"/>
                  <a:gd name="csX1297" fmla="*/ 152094 w 261544"/>
                  <a:gd name="csY1297" fmla="*/ 43275 h 340265"/>
                  <a:gd name="csX1298" fmla="*/ 152768 w 261544"/>
                  <a:gd name="csY1298" fmla="*/ 43275 h 340265"/>
                  <a:gd name="csX1299" fmla="*/ 154283 w 261544"/>
                  <a:gd name="csY1299" fmla="*/ 41423 h 340265"/>
                  <a:gd name="csX1300" fmla="*/ 154957 w 261544"/>
                  <a:gd name="csY1300" fmla="*/ 41423 h 340265"/>
                  <a:gd name="csX1301" fmla="*/ 156136 w 261544"/>
                  <a:gd name="csY1301" fmla="*/ 39907 h 340265"/>
                  <a:gd name="csX1302" fmla="*/ 156809 w 261544"/>
                  <a:gd name="csY1302" fmla="*/ 39907 h 340265"/>
                  <a:gd name="csX1303" fmla="*/ 157988 w 261544"/>
                  <a:gd name="csY1303" fmla="*/ 38392 h 340265"/>
                  <a:gd name="csX1304" fmla="*/ 158661 w 261544"/>
                  <a:gd name="csY1304" fmla="*/ 38392 h 340265"/>
                  <a:gd name="csX1305" fmla="*/ 159503 w 261544"/>
                  <a:gd name="csY1305" fmla="*/ 37213 h 340265"/>
                  <a:gd name="csX1306" fmla="*/ 160177 w 261544"/>
                  <a:gd name="csY1306" fmla="*/ 37213 h 340265"/>
                  <a:gd name="csX1307" fmla="*/ 160514 w 261544"/>
                  <a:gd name="csY1307" fmla="*/ 36540 h 340265"/>
                  <a:gd name="csX1308" fmla="*/ 160850 w 261544"/>
                  <a:gd name="csY1308" fmla="*/ 36540 h 340265"/>
                  <a:gd name="csX1309" fmla="*/ 161187 w 261544"/>
                  <a:gd name="csY1309" fmla="*/ 35866 h 340265"/>
                  <a:gd name="csX1310" fmla="*/ 161861 w 261544"/>
                  <a:gd name="csY1310" fmla="*/ 35866 h 340265"/>
                  <a:gd name="csX1311" fmla="*/ 162534 w 261544"/>
                  <a:gd name="csY1311" fmla="*/ 34856 h 340265"/>
                  <a:gd name="csX1312" fmla="*/ 163208 w 261544"/>
                  <a:gd name="csY1312" fmla="*/ 34856 h 340265"/>
                  <a:gd name="csX1313" fmla="*/ 164218 w 261544"/>
                  <a:gd name="csY1313" fmla="*/ 33677 h 340265"/>
                  <a:gd name="csX1314" fmla="*/ 164892 w 261544"/>
                  <a:gd name="csY1314" fmla="*/ 33677 h 340265"/>
                  <a:gd name="csX1315" fmla="*/ 165902 w 261544"/>
                  <a:gd name="csY1315" fmla="*/ 32498 h 340265"/>
                  <a:gd name="csX1316" fmla="*/ 166912 w 261544"/>
                  <a:gd name="csY1316" fmla="*/ 32162 h 340265"/>
                  <a:gd name="csX1317" fmla="*/ 167249 w 261544"/>
                  <a:gd name="csY1317" fmla="*/ 31488 h 340265"/>
                  <a:gd name="csX1318" fmla="*/ 167923 w 261544"/>
                  <a:gd name="csY1318" fmla="*/ 31488 h 340265"/>
                  <a:gd name="csX1319" fmla="*/ 168933 w 261544"/>
                  <a:gd name="csY1319" fmla="*/ 30309 h 340265"/>
                  <a:gd name="csX1320" fmla="*/ 169606 w 261544"/>
                  <a:gd name="csY1320" fmla="*/ 30309 h 340265"/>
                  <a:gd name="csX1321" fmla="*/ 170280 w 261544"/>
                  <a:gd name="csY1321" fmla="*/ 29299 h 340265"/>
                  <a:gd name="csX1322" fmla="*/ 170785 w 261544"/>
                  <a:gd name="csY1322" fmla="*/ 29299 h 340265"/>
                  <a:gd name="csX1323" fmla="*/ 171795 w 261544"/>
                  <a:gd name="csY1323" fmla="*/ 28120 h 340265"/>
                  <a:gd name="csX1324" fmla="*/ 172469 w 261544"/>
                  <a:gd name="csY1324" fmla="*/ 28120 h 340265"/>
                  <a:gd name="csX1325" fmla="*/ 172806 w 261544"/>
                  <a:gd name="csY1325" fmla="*/ 27447 h 340265"/>
                  <a:gd name="csX1326" fmla="*/ 173479 w 261544"/>
                  <a:gd name="csY1326" fmla="*/ 27447 h 340265"/>
                  <a:gd name="csX1327" fmla="*/ 173816 w 261544"/>
                  <a:gd name="csY1327" fmla="*/ 26773 h 340265"/>
                  <a:gd name="csX1328" fmla="*/ 174995 w 261544"/>
                  <a:gd name="csY1328" fmla="*/ 26437 h 340265"/>
                  <a:gd name="csX1329" fmla="*/ 175332 w 261544"/>
                  <a:gd name="csY1329" fmla="*/ 25763 h 340265"/>
                  <a:gd name="csX1330" fmla="*/ 176342 w 261544"/>
                  <a:gd name="csY1330" fmla="*/ 25763 h 340265"/>
                  <a:gd name="csX1331" fmla="*/ 176342 w 261544"/>
                  <a:gd name="csY1331" fmla="*/ 25426 h 340265"/>
                  <a:gd name="csX1332" fmla="*/ 177015 w 261544"/>
                  <a:gd name="csY1332" fmla="*/ 25426 h 340265"/>
                  <a:gd name="csX1333" fmla="*/ 177015 w 261544"/>
                  <a:gd name="csY1333" fmla="*/ 25089 h 340265"/>
                  <a:gd name="csX1334" fmla="*/ 179204 w 261544"/>
                  <a:gd name="csY1334" fmla="*/ 24753 h 340265"/>
                  <a:gd name="csX1335" fmla="*/ 179204 w 261544"/>
                  <a:gd name="csY1335" fmla="*/ 24416 h 340265"/>
                  <a:gd name="csX1336" fmla="*/ 188297 w 261544"/>
                  <a:gd name="csY1336" fmla="*/ 25426 h 340265"/>
                  <a:gd name="csX1337" fmla="*/ 189476 w 261544"/>
                  <a:gd name="csY1337" fmla="*/ 26942 h 340265"/>
                  <a:gd name="csX1338" fmla="*/ 190149 w 261544"/>
                  <a:gd name="csY1338" fmla="*/ 27278 h 340265"/>
                  <a:gd name="csX1339" fmla="*/ 190486 w 261544"/>
                  <a:gd name="csY1339" fmla="*/ 28457 h 340265"/>
                  <a:gd name="csX1340" fmla="*/ 190823 w 261544"/>
                  <a:gd name="csY1340" fmla="*/ 28457 h 340265"/>
                  <a:gd name="csX1341" fmla="*/ 190823 w 261544"/>
                  <a:gd name="csY1341" fmla="*/ 29467 h 340265"/>
                  <a:gd name="csX1342" fmla="*/ 191160 w 261544"/>
                  <a:gd name="csY1342" fmla="*/ 29467 h 340265"/>
                  <a:gd name="csX1343" fmla="*/ 191160 w 261544"/>
                  <a:gd name="csY1343" fmla="*/ 33172 h 340265"/>
                  <a:gd name="csX1344" fmla="*/ 190149 w 261544"/>
                  <a:gd name="csY1344" fmla="*/ 42938 h 340265"/>
                  <a:gd name="csX1345" fmla="*/ 189813 w 261544"/>
                  <a:gd name="csY1345" fmla="*/ 42938 h 340265"/>
                  <a:gd name="csX1346" fmla="*/ 189139 w 261544"/>
                  <a:gd name="csY1346" fmla="*/ 44791 h 340265"/>
                  <a:gd name="csX1347" fmla="*/ 188802 w 261544"/>
                  <a:gd name="csY1347" fmla="*/ 44791 h 340265"/>
                  <a:gd name="csX1348" fmla="*/ 188466 w 261544"/>
                  <a:gd name="csY1348" fmla="*/ 45969 h 340265"/>
                  <a:gd name="csX1349" fmla="*/ 187792 w 261544"/>
                  <a:gd name="csY1349" fmla="*/ 46306 h 340265"/>
                  <a:gd name="csX1350" fmla="*/ 187455 w 261544"/>
                  <a:gd name="csY1350" fmla="*/ 47485 h 340265"/>
                  <a:gd name="csX1351" fmla="*/ 186782 w 261544"/>
                  <a:gd name="csY1351" fmla="*/ 47822 h 340265"/>
                  <a:gd name="csX1352" fmla="*/ 186782 w 261544"/>
                  <a:gd name="csY1352" fmla="*/ 48495 h 340265"/>
                  <a:gd name="csX1353" fmla="*/ 186108 w 261544"/>
                  <a:gd name="csY1353" fmla="*/ 48832 h 340265"/>
                  <a:gd name="csX1354" fmla="*/ 186108 w 261544"/>
                  <a:gd name="csY1354" fmla="*/ 49505 h 340265"/>
                  <a:gd name="csX1355" fmla="*/ 185435 w 261544"/>
                  <a:gd name="csY1355" fmla="*/ 49842 h 340265"/>
                  <a:gd name="csX1356" fmla="*/ 185435 w 261544"/>
                  <a:gd name="csY1356" fmla="*/ 50516 h 340265"/>
                  <a:gd name="csX1357" fmla="*/ 184761 w 261544"/>
                  <a:gd name="csY1357" fmla="*/ 50852 h 340265"/>
                  <a:gd name="csX1358" fmla="*/ 184761 w 261544"/>
                  <a:gd name="csY1358" fmla="*/ 51526 h 340265"/>
                  <a:gd name="csX1359" fmla="*/ 184424 w 261544"/>
                  <a:gd name="csY1359" fmla="*/ 51526 h 340265"/>
                  <a:gd name="csX1360" fmla="*/ 184088 w 261544"/>
                  <a:gd name="csY1360" fmla="*/ 52536 h 340265"/>
                  <a:gd name="csX1361" fmla="*/ 183414 w 261544"/>
                  <a:gd name="csY1361" fmla="*/ 52873 h 340265"/>
                  <a:gd name="csX1362" fmla="*/ 183414 w 261544"/>
                  <a:gd name="csY1362" fmla="*/ 53547 h 340265"/>
                  <a:gd name="csX1363" fmla="*/ 182740 w 261544"/>
                  <a:gd name="csY1363" fmla="*/ 53883 h 340265"/>
                  <a:gd name="csX1364" fmla="*/ 182404 w 261544"/>
                  <a:gd name="csY1364" fmla="*/ 54894 h 340265"/>
                  <a:gd name="csX1365" fmla="*/ 181393 w 261544"/>
                  <a:gd name="csY1365" fmla="*/ 55567 h 340265"/>
                  <a:gd name="csX1366" fmla="*/ 181393 w 261544"/>
                  <a:gd name="csY1366" fmla="*/ 56241 h 340265"/>
                  <a:gd name="csX1367" fmla="*/ 180551 w 261544"/>
                  <a:gd name="csY1367" fmla="*/ 56914 h 340265"/>
                  <a:gd name="csX1368" fmla="*/ 180551 w 261544"/>
                  <a:gd name="csY1368" fmla="*/ 57588 h 340265"/>
                  <a:gd name="csX1369" fmla="*/ 179878 w 261544"/>
                  <a:gd name="csY1369" fmla="*/ 57925 h 340265"/>
                  <a:gd name="csX1370" fmla="*/ 179541 w 261544"/>
                  <a:gd name="csY1370" fmla="*/ 58935 h 340265"/>
                  <a:gd name="csX1371" fmla="*/ 178363 w 261544"/>
                  <a:gd name="csY1371" fmla="*/ 59945 h 340265"/>
                  <a:gd name="csX1372" fmla="*/ 178363 w 261544"/>
                  <a:gd name="csY1372" fmla="*/ 60619 h 340265"/>
                  <a:gd name="csX1373" fmla="*/ 177184 w 261544"/>
                  <a:gd name="csY1373" fmla="*/ 61629 h 340265"/>
                  <a:gd name="csX1374" fmla="*/ 177184 w 261544"/>
                  <a:gd name="csY1374" fmla="*/ 62303 h 340265"/>
                  <a:gd name="csX1375" fmla="*/ 175332 w 261544"/>
                  <a:gd name="csY1375" fmla="*/ 63818 h 340265"/>
                  <a:gd name="csX1376" fmla="*/ 174995 w 261544"/>
                  <a:gd name="csY1376" fmla="*/ 64828 h 340265"/>
                  <a:gd name="csX1377" fmla="*/ 171795 w 261544"/>
                  <a:gd name="csY1377" fmla="*/ 67691 h 340265"/>
                  <a:gd name="csX1378" fmla="*/ 168933 w 261544"/>
                  <a:gd name="csY1378" fmla="*/ 70890 h 340265"/>
                  <a:gd name="csX1379" fmla="*/ 147716 w 261544"/>
                  <a:gd name="csY1379" fmla="*/ 200884 h 340265"/>
                  <a:gd name="csX1380" fmla="*/ 147379 w 261544"/>
                  <a:gd name="csY1380" fmla="*/ 200884 h 340265"/>
                  <a:gd name="csX1381" fmla="*/ 147379 w 261544"/>
                  <a:gd name="csY1381" fmla="*/ 203073 h 340265"/>
                  <a:gd name="csX1382" fmla="*/ 141823 w 261544"/>
                  <a:gd name="csY1382" fmla="*/ 215534 h 340265"/>
                  <a:gd name="csX1383" fmla="*/ 141823 w 261544"/>
                  <a:gd name="csY1383" fmla="*/ 216207 h 340265"/>
                  <a:gd name="csX1384" fmla="*/ 141486 w 261544"/>
                  <a:gd name="csY1384" fmla="*/ 216207 h 340265"/>
                  <a:gd name="csX1385" fmla="*/ 141486 w 261544"/>
                  <a:gd name="csY1385" fmla="*/ 216881 h 340265"/>
                  <a:gd name="csX1386" fmla="*/ 141149 w 261544"/>
                  <a:gd name="csY1386" fmla="*/ 216881 h 340265"/>
                  <a:gd name="csX1387" fmla="*/ 141149 w 261544"/>
                  <a:gd name="csY1387" fmla="*/ 217554 h 340265"/>
                  <a:gd name="csX1388" fmla="*/ 140812 w 261544"/>
                  <a:gd name="csY1388" fmla="*/ 217554 h 340265"/>
                  <a:gd name="csX1389" fmla="*/ 140812 w 261544"/>
                  <a:gd name="csY1389" fmla="*/ 218228 h 340265"/>
                  <a:gd name="csX1390" fmla="*/ 140476 w 261544"/>
                  <a:gd name="csY1390" fmla="*/ 218228 h 340265"/>
                  <a:gd name="csX1391" fmla="*/ 140476 w 261544"/>
                  <a:gd name="csY1391" fmla="*/ 218901 h 340265"/>
                  <a:gd name="csX1392" fmla="*/ 140139 w 261544"/>
                  <a:gd name="csY1392" fmla="*/ 218901 h 340265"/>
                  <a:gd name="csX1393" fmla="*/ 140139 w 261544"/>
                  <a:gd name="csY1393" fmla="*/ 219575 h 340265"/>
                  <a:gd name="csX1394" fmla="*/ 139802 w 261544"/>
                  <a:gd name="csY1394" fmla="*/ 219575 h 340265"/>
                  <a:gd name="csX1395" fmla="*/ 139802 w 261544"/>
                  <a:gd name="csY1395" fmla="*/ 220248 h 340265"/>
                  <a:gd name="csX1396" fmla="*/ 139465 w 261544"/>
                  <a:gd name="csY1396" fmla="*/ 220248 h 340265"/>
                  <a:gd name="csX1397" fmla="*/ 139465 w 261544"/>
                  <a:gd name="csY1397" fmla="*/ 220922 h 340265"/>
                  <a:gd name="csX1398" fmla="*/ 139129 w 261544"/>
                  <a:gd name="csY1398" fmla="*/ 220922 h 340265"/>
                  <a:gd name="csX1399" fmla="*/ 139129 w 261544"/>
                  <a:gd name="csY1399" fmla="*/ 221595 h 340265"/>
                  <a:gd name="csX1400" fmla="*/ 138792 w 261544"/>
                  <a:gd name="csY1400" fmla="*/ 221595 h 340265"/>
                  <a:gd name="csX1401" fmla="*/ 138455 w 261544"/>
                  <a:gd name="csY1401" fmla="*/ 222774 h 340265"/>
                  <a:gd name="csX1402" fmla="*/ 138118 w 261544"/>
                  <a:gd name="csY1402" fmla="*/ 222774 h 340265"/>
                  <a:gd name="csX1403" fmla="*/ 137782 w 261544"/>
                  <a:gd name="csY1403" fmla="*/ 223953 h 340265"/>
                  <a:gd name="csX1404" fmla="*/ 137445 w 261544"/>
                  <a:gd name="csY1404" fmla="*/ 223953 h 340265"/>
                  <a:gd name="csX1405" fmla="*/ 137108 w 261544"/>
                  <a:gd name="csY1405" fmla="*/ 225132 h 340265"/>
                  <a:gd name="csX1406" fmla="*/ 136771 w 261544"/>
                  <a:gd name="csY1406" fmla="*/ 225132 h 340265"/>
                  <a:gd name="csX1407" fmla="*/ 136098 w 261544"/>
                  <a:gd name="csY1407" fmla="*/ 226984 h 340265"/>
                  <a:gd name="csX1408" fmla="*/ 135761 w 261544"/>
                  <a:gd name="csY1408" fmla="*/ 226984 h 340265"/>
                  <a:gd name="csX1409" fmla="*/ 135761 w 261544"/>
                  <a:gd name="csY1409" fmla="*/ 227657 h 340265"/>
                  <a:gd name="csX1410" fmla="*/ 135424 w 261544"/>
                  <a:gd name="csY1410" fmla="*/ 227657 h 340265"/>
                  <a:gd name="csX1411" fmla="*/ 135424 w 261544"/>
                  <a:gd name="csY1411" fmla="*/ 228331 h 340265"/>
                  <a:gd name="csX1412" fmla="*/ 135087 w 261544"/>
                  <a:gd name="csY1412" fmla="*/ 228331 h 340265"/>
                  <a:gd name="csX1413" fmla="*/ 135087 w 261544"/>
                  <a:gd name="csY1413" fmla="*/ 229004 h 340265"/>
                  <a:gd name="csX1414" fmla="*/ 134751 w 261544"/>
                  <a:gd name="csY1414" fmla="*/ 229004 h 340265"/>
                  <a:gd name="csX1415" fmla="*/ 134751 w 261544"/>
                  <a:gd name="csY1415" fmla="*/ 229678 h 340265"/>
                  <a:gd name="csX1416" fmla="*/ 134414 w 261544"/>
                  <a:gd name="csY1416" fmla="*/ 229678 h 340265"/>
                  <a:gd name="csX1417" fmla="*/ 132225 w 261544"/>
                  <a:gd name="csY1417" fmla="*/ 234730 h 340265"/>
                  <a:gd name="csX1418" fmla="*/ 131551 w 261544"/>
                  <a:gd name="csY1418" fmla="*/ 235066 h 340265"/>
                  <a:gd name="csX1419" fmla="*/ 131214 w 261544"/>
                  <a:gd name="csY1419" fmla="*/ 236245 h 340265"/>
                  <a:gd name="csX1420" fmla="*/ 130878 w 261544"/>
                  <a:gd name="csY1420" fmla="*/ 236245 h 340265"/>
                  <a:gd name="csX1421" fmla="*/ 130878 w 261544"/>
                  <a:gd name="csY1421" fmla="*/ 236919 h 340265"/>
                  <a:gd name="csX1422" fmla="*/ 130541 w 261544"/>
                  <a:gd name="csY1422" fmla="*/ 236919 h 340265"/>
                  <a:gd name="csX1423" fmla="*/ 130541 w 261544"/>
                  <a:gd name="csY1423" fmla="*/ 237592 h 340265"/>
                  <a:gd name="csX1424" fmla="*/ 130204 w 261544"/>
                  <a:gd name="csY1424" fmla="*/ 237592 h 340265"/>
                  <a:gd name="csX1425" fmla="*/ 130204 w 261544"/>
                  <a:gd name="csY1425" fmla="*/ 238266 h 340265"/>
                  <a:gd name="csX1426" fmla="*/ 129867 w 261544"/>
                  <a:gd name="csY1426" fmla="*/ 238266 h 340265"/>
                  <a:gd name="csX1427" fmla="*/ 129867 w 261544"/>
                  <a:gd name="csY1427" fmla="*/ 238939 h 340265"/>
                  <a:gd name="csX1428" fmla="*/ 129194 w 261544"/>
                  <a:gd name="csY1428" fmla="*/ 239276 h 340265"/>
                  <a:gd name="csX1429" fmla="*/ 129194 w 261544"/>
                  <a:gd name="csY1429" fmla="*/ 239949 h 340265"/>
                  <a:gd name="csX1430" fmla="*/ 128857 w 261544"/>
                  <a:gd name="csY1430" fmla="*/ 239949 h 340265"/>
                  <a:gd name="csX1431" fmla="*/ 128857 w 261544"/>
                  <a:gd name="csY1431" fmla="*/ 240623 h 340265"/>
                  <a:gd name="csX1432" fmla="*/ 128520 w 261544"/>
                  <a:gd name="csY1432" fmla="*/ 240623 h 340265"/>
                  <a:gd name="csX1433" fmla="*/ 128520 w 261544"/>
                  <a:gd name="csY1433" fmla="*/ 241297 h 340265"/>
                  <a:gd name="csX1434" fmla="*/ 128184 w 261544"/>
                  <a:gd name="csY1434" fmla="*/ 241297 h 340265"/>
                  <a:gd name="csX1435" fmla="*/ 128184 w 261544"/>
                  <a:gd name="csY1435" fmla="*/ 241970 h 340265"/>
                  <a:gd name="csX1436" fmla="*/ 127847 w 261544"/>
                  <a:gd name="csY1436" fmla="*/ 241970 h 340265"/>
                  <a:gd name="csX1437" fmla="*/ 127847 w 261544"/>
                  <a:gd name="csY1437" fmla="*/ 242644 h 340265"/>
                  <a:gd name="csX1438" fmla="*/ 127173 w 261544"/>
                  <a:gd name="csY1438" fmla="*/ 242980 h 340265"/>
                  <a:gd name="csX1439" fmla="*/ 127173 w 261544"/>
                  <a:gd name="csY1439" fmla="*/ 243654 h 340265"/>
                  <a:gd name="csX1440" fmla="*/ 126836 w 261544"/>
                  <a:gd name="csY1440" fmla="*/ 243654 h 340265"/>
                  <a:gd name="csX1441" fmla="*/ 126836 w 261544"/>
                  <a:gd name="csY1441" fmla="*/ 244328 h 340265"/>
                  <a:gd name="csX1442" fmla="*/ 126500 w 261544"/>
                  <a:gd name="csY1442" fmla="*/ 244328 h 340265"/>
                  <a:gd name="csX1443" fmla="*/ 126500 w 261544"/>
                  <a:gd name="csY1443" fmla="*/ 245001 h 340265"/>
                  <a:gd name="csX1444" fmla="*/ 126163 w 261544"/>
                  <a:gd name="csY1444" fmla="*/ 245001 h 340265"/>
                  <a:gd name="csX1445" fmla="*/ 126163 w 261544"/>
                  <a:gd name="csY1445" fmla="*/ 245675 h 340265"/>
                  <a:gd name="csX1446" fmla="*/ 125489 w 261544"/>
                  <a:gd name="csY1446" fmla="*/ 246011 h 340265"/>
                  <a:gd name="csX1447" fmla="*/ 124816 w 261544"/>
                  <a:gd name="csY1447" fmla="*/ 247864 h 340265"/>
                  <a:gd name="csX1448" fmla="*/ 124142 w 261544"/>
                  <a:gd name="csY1448" fmla="*/ 248200 h 340265"/>
                  <a:gd name="csX1449" fmla="*/ 123469 w 261544"/>
                  <a:gd name="csY1449" fmla="*/ 250053 h 340265"/>
                  <a:gd name="csX1450" fmla="*/ 122795 w 261544"/>
                  <a:gd name="csY1450" fmla="*/ 250389 h 340265"/>
                  <a:gd name="csX1451" fmla="*/ 122795 w 261544"/>
                  <a:gd name="csY1451" fmla="*/ 251063 h 340265"/>
                  <a:gd name="csX1452" fmla="*/ 122458 w 261544"/>
                  <a:gd name="csY1452" fmla="*/ 251063 h 340265"/>
                  <a:gd name="csX1453" fmla="*/ 122458 w 261544"/>
                  <a:gd name="csY1453" fmla="*/ 251737 h 340265"/>
                  <a:gd name="csX1454" fmla="*/ 122122 w 261544"/>
                  <a:gd name="csY1454" fmla="*/ 251737 h 340265"/>
                  <a:gd name="csX1455" fmla="*/ 122122 w 261544"/>
                  <a:gd name="csY1455" fmla="*/ 252410 h 340265"/>
                  <a:gd name="csX1456" fmla="*/ 121785 w 261544"/>
                  <a:gd name="csY1456" fmla="*/ 252410 h 340265"/>
                  <a:gd name="csX1457" fmla="*/ 121785 w 261544"/>
                  <a:gd name="csY1457" fmla="*/ 253084 h 340265"/>
                  <a:gd name="csX1458" fmla="*/ 121111 w 261544"/>
                  <a:gd name="csY1458" fmla="*/ 253420 h 340265"/>
                  <a:gd name="csX1459" fmla="*/ 120438 w 261544"/>
                  <a:gd name="csY1459" fmla="*/ 255273 h 340265"/>
                  <a:gd name="csX1460" fmla="*/ 119764 w 261544"/>
                  <a:gd name="csY1460" fmla="*/ 255609 h 340265"/>
                  <a:gd name="csX1461" fmla="*/ 119764 w 261544"/>
                  <a:gd name="csY1461" fmla="*/ 256283 h 340265"/>
                  <a:gd name="csX1462" fmla="*/ 119428 w 261544"/>
                  <a:gd name="csY1462" fmla="*/ 256283 h 340265"/>
                  <a:gd name="csX1463" fmla="*/ 119428 w 261544"/>
                  <a:gd name="csY1463" fmla="*/ 256956 h 340265"/>
                  <a:gd name="csX1464" fmla="*/ 119091 w 261544"/>
                  <a:gd name="csY1464" fmla="*/ 256956 h 340265"/>
                  <a:gd name="csX1465" fmla="*/ 119091 w 261544"/>
                  <a:gd name="csY1465" fmla="*/ 257630 h 340265"/>
                  <a:gd name="csX1466" fmla="*/ 118417 w 261544"/>
                  <a:gd name="csY1466" fmla="*/ 257967 h 340265"/>
                  <a:gd name="csX1467" fmla="*/ 117744 w 261544"/>
                  <a:gd name="csY1467" fmla="*/ 259819 h 340265"/>
                  <a:gd name="csX1468" fmla="*/ 117070 w 261544"/>
                  <a:gd name="csY1468" fmla="*/ 260156 h 340265"/>
                  <a:gd name="csX1469" fmla="*/ 116733 w 261544"/>
                  <a:gd name="csY1469" fmla="*/ 261334 h 340265"/>
                  <a:gd name="csX1470" fmla="*/ 116060 w 261544"/>
                  <a:gd name="csY1470" fmla="*/ 261671 h 340265"/>
                  <a:gd name="csX1471" fmla="*/ 115723 w 261544"/>
                  <a:gd name="csY1471" fmla="*/ 262850 h 340265"/>
                  <a:gd name="csX1472" fmla="*/ 115049 w 261544"/>
                  <a:gd name="csY1472" fmla="*/ 263187 h 340265"/>
                  <a:gd name="csX1473" fmla="*/ 115049 w 261544"/>
                  <a:gd name="csY1473" fmla="*/ 263860 h 340265"/>
                  <a:gd name="csX1474" fmla="*/ 114376 w 261544"/>
                  <a:gd name="csY1474" fmla="*/ 264197 h 340265"/>
                  <a:gd name="csX1475" fmla="*/ 114376 w 261544"/>
                  <a:gd name="csY1475" fmla="*/ 264871 h 340265"/>
                  <a:gd name="csX1476" fmla="*/ 113702 w 261544"/>
                  <a:gd name="csY1476" fmla="*/ 265207 h 340265"/>
                  <a:gd name="csX1477" fmla="*/ 113366 w 261544"/>
                  <a:gd name="csY1477" fmla="*/ 266386 h 340265"/>
                  <a:gd name="csX1478" fmla="*/ 113029 w 261544"/>
                  <a:gd name="csY1478" fmla="*/ 266386 h 340265"/>
                  <a:gd name="csX1479" fmla="*/ 112692 w 261544"/>
                  <a:gd name="csY1479" fmla="*/ 267396 h 340265"/>
                  <a:gd name="csX1480" fmla="*/ 112019 w 261544"/>
                  <a:gd name="csY1480" fmla="*/ 267733 h 340265"/>
                  <a:gd name="csX1481" fmla="*/ 112019 w 261544"/>
                  <a:gd name="csY1481" fmla="*/ 268407 h 340265"/>
                  <a:gd name="csX1482" fmla="*/ 111345 w 261544"/>
                  <a:gd name="csY1482" fmla="*/ 268743 h 340265"/>
                  <a:gd name="csX1483" fmla="*/ 111345 w 261544"/>
                  <a:gd name="csY1483" fmla="*/ 269417 h 340265"/>
                  <a:gd name="csX1484" fmla="*/ 110335 w 261544"/>
                  <a:gd name="csY1484" fmla="*/ 270090 h 340265"/>
                  <a:gd name="csX1485" fmla="*/ 110335 w 261544"/>
                  <a:gd name="csY1485" fmla="*/ 270764 h 340265"/>
                  <a:gd name="csX1486" fmla="*/ 109661 w 261544"/>
                  <a:gd name="csY1486" fmla="*/ 271101 h 340265"/>
                  <a:gd name="csX1487" fmla="*/ 109661 w 261544"/>
                  <a:gd name="csY1487" fmla="*/ 271774 h 340265"/>
                  <a:gd name="csX1488" fmla="*/ 108651 w 261544"/>
                  <a:gd name="csY1488" fmla="*/ 272448 h 340265"/>
                  <a:gd name="csX1489" fmla="*/ 108651 w 261544"/>
                  <a:gd name="csY1489" fmla="*/ 273121 h 340265"/>
                  <a:gd name="csX1490" fmla="*/ 107977 w 261544"/>
                  <a:gd name="csY1490" fmla="*/ 273458 h 340265"/>
                  <a:gd name="csX1491" fmla="*/ 107977 w 261544"/>
                  <a:gd name="csY1491" fmla="*/ 274132 h 340265"/>
                  <a:gd name="csX1492" fmla="*/ 107304 w 261544"/>
                  <a:gd name="csY1492" fmla="*/ 274469 h 340265"/>
                  <a:gd name="csX1493" fmla="*/ 106967 w 261544"/>
                  <a:gd name="csY1493" fmla="*/ 275479 h 340265"/>
                  <a:gd name="csX1494" fmla="*/ 105957 w 261544"/>
                  <a:gd name="csY1494" fmla="*/ 276152 h 340265"/>
                  <a:gd name="csX1495" fmla="*/ 105957 w 261544"/>
                  <a:gd name="csY1495" fmla="*/ 276826 h 340265"/>
                  <a:gd name="csX1496" fmla="*/ 104778 w 261544"/>
                  <a:gd name="csY1496" fmla="*/ 277836 h 340265"/>
                  <a:gd name="csX1497" fmla="*/ 104778 w 261544"/>
                  <a:gd name="csY1497" fmla="*/ 278510 h 340265"/>
                  <a:gd name="csX1498" fmla="*/ 104104 w 261544"/>
                  <a:gd name="csY1498" fmla="*/ 278847 h 340265"/>
                  <a:gd name="csX1499" fmla="*/ 103768 w 261544"/>
                  <a:gd name="csY1499" fmla="*/ 279857 h 340265"/>
                  <a:gd name="csX1500" fmla="*/ 102421 w 261544"/>
                  <a:gd name="csY1500" fmla="*/ 280867 h 340265"/>
                  <a:gd name="csX1501" fmla="*/ 102421 w 261544"/>
                  <a:gd name="csY1501" fmla="*/ 281541 h 340265"/>
                  <a:gd name="csX1502" fmla="*/ 101242 w 261544"/>
                  <a:gd name="csY1502" fmla="*/ 282551 h 340265"/>
                  <a:gd name="csX1503" fmla="*/ 101242 w 261544"/>
                  <a:gd name="csY1503" fmla="*/ 283225 h 340265"/>
                  <a:gd name="csX1504" fmla="*/ 100232 w 261544"/>
                  <a:gd name="csY1504" fmla="*/ 283898 h 340265"/>
                  <a:gd name="csX1505" fmla="*/ 100232 w 261544"/>
                  <a:gd name="csY1505" fmla="*/ 284235 h 340265"/>
                  <a:gd name="csX1506" fmla="*/ 99558 w 261544"/>
                  <a:gd name="csY1506" fmla="*/ 284572 h 340265"/>
                  <a:gd name="csX1507" fmla="*/ 99558 w 261544"/>
                  <a:gd name="csY1507" fmla="*/ 285245 h 340265"/>
                  <a:gd name="csX1508" fmla="*/ 97369 w 261544"/>
                  <a:gd name="csY1508" fmla="*/ 287097 h 340265"/>
                  <a:gd name="csX1509" fmla="*/ 97369 w 261544"/>
                  <a:gd name="csY1509" fmla="*/ 287771 h 340265"/>
                  <a:gd name="csX1510" fmla="*/ 92317 w 261544"/>
                  <a:gd name="csY1510" fmla="*/ 292486 h 340265"/>
                  <a:gd name="csX1511" fmla="*/ 90802 w 261544"/>
                  <a:gd name="csY1511" fmla="*/ 294338 h 340265"/>
                  <a:gd name="csX1512" fmla="*/ 90128 w 261544"/>
                  <a:gd name="csY1512" fmla="*/ 294338 h 340265"/>
                  <a:gd name="csX1513" fmla="*/ 88276 w 261544"/>
                  <a:gd name="csY1513" fmla="*/ 296527 h 340265"/>
                  <a:gd name="csX1514" fmla="*/ 87603 w 261544"/>
                  <a:gd name="csY1514" fmla="*/ 296527 h 340265"/>
                  <a:gd name="csX1515" fmla="*/ 87266 w 261544"/>
                  <a:gd name="csY1515" fmla="*/ 297201 h 340265"/>
                  <a:gd name="csX1516" fmla="*/ 86929 w 261544"/>
                  <a:gd name="csY1516" fmla="*/ 297201 h 340265"/>
                  <a:gd name="csX1517" fmla="*/ 86256 w 261544"/>
                  <a:gd name="csY1517" fmla="*/ 298211 h 340265"/>
                  <a:gd name="csX1518" fmla="*/ 85582 w 261544"/>
                  <a:gd name="csY1518" fmla="*/ 298211 h 340265"/>
                  <a:gd name="csX1519" fmla="*/ 84908 w 261544"/>
                  <a:gd name="csY1519" fmla="*/ 299221 h 340265"/>
                  <a:gd name="csX1520" fmla="*/ 84235 w 261544"/>
                  <a:gd name="csY1520" fmla="*/ 299221 h 340265"/>
                  <a:gd name="csX1521" fmla="*/ 83561 w 261544"/>
                  <a:gd name="csY1521" fmla="*/ 300232 h 340265"/>
                  <a:gd name="csX1522" fmla="*/ 82888 w 261544"/>
                  <a:gd name="csY1522" fmla="*/ 300232 h 340265"/>
                  <a:gd name="csX1523" fmla="*/ 82214 w 261544"/>
                  <a:gd name="csY1523" fmla="*/ 301242 h 340265"/>
                  <a:gd name="csX1524" fmla="*/ 81541 w 261544"/>
                  <a:gd name="csY1524" fmla="*/ 301242 h 340265"/>
                  <a:gd name="csX1525" fmla="*/ 81204 w 261544"/>
                  <a:gd name="csY1525" fmla="*/ 301915 h 340265"/>
                  <a:gd name="csX1526" fmla="*/ 80194 w 261544"/>
                  <a:gd name="csY1526" fmla="*/ 302252 h 340265"/>
                  <a:gd name="csX1527" fmla="*/ 80194 w 261544"/>
                  <a:gd name="csY1527" fmla="*/ 302589 h 340265"/>
                  <a:gd name="csX1528" fmla="*/ 79520 w 261544"/>
                  <a:gd name="csY1528" fmla="*/ 302589 h 340265"/>
                  <a:gd name="csX1529" fmla="*/ 79183 w 261544"/>
                  <a:gd name="csY1529" fmla="*/ 303262 h 340265"/>
                  <a:gd name="csX1530" fmla="*/ 78510 w 261544"/>
                  <a:gd name="csY1530" fmla="*/ 303262 h 340265"/>
                  <a:gd name="csX1531" fmla="*/ 78173 w 261544"/>
                  <a:gd name="csY1531" fmla="*/ 303936 h 340265"/>
                  <a:gd name="csX1532" fmla="*/ 77499 w 261544"/>
                  <a:gd name="csY1532" fmla="*/ 303936 h 340265"/>
                  <a:gd name="csX1533" fmla="*/ 77163 w 261544"/>
                  <a:gd name="csY1533" fmla="*/ 304610 h 340265"/>
                  <a:gd name="csX1534" fmla="*/ 75984 w 261544"/>
                  <a:gd name="csY1534" fmla="*/ 304946 h 340265"/>
                  <a:gd name="csX1535" fmla="*/ 75647 w 261544"/>
                  <a:gd name="csY1535" fmla="*/ 305620 h 340265"/>
                  <a:gd name="csX1536" fmla="*/ 74974 w 261544"/>
                  <a:gd name="csY1536" fmla="*/ 305620 h 340265"/>
                  <a:gd name="csX1537" fmla="*/ 74974 w 261544"/>
                  <a:gd name="csY1537" fmla="*/ 305957 h 340265"/>
                  <a:gd name="csX1538" fmla="*/ 74300 w 261544"/>
                  <a:gd name="csY1538" fmla="*/ 305957 h 340265"/>
                  <a:gd name="csX1539" fmla="*/ 74300 w 261544"/>
                  <a:gd name="csY1539" fmla="*/ 306293 h 340265"/>
                  <a:gd name="csX1540" fmla="*/ 73627 w 261544"/>
                  <a:gd name="csY1540" fmla="*/ 306293 h 340265"/>
                  <a:gd name="csX1541" fmla="*/ 73627 w 261544"/>
                  <a:gd name="csY1541" fmla="*/ 306630 h 340265"/>
                  <a:gd name="csX1542" fmla="*/ 72953 w 261544"/>
                  <a:gd name="csY1542" fmla="*/ 306630 h 340265"/>
                  <a:gd name="csX1543" fmla="*/ 72953 w 261544"/>
                  <a:gd name="csY1543" fmla="*/ 306967 h 340265"/>
                  <a:gd name="csX1544" fmla="*/ 72280 w 261544"/>
                  <a:gd name="csY1544" fmla="*/ 306967 h 340265"/>
                  <a:gd name="csX1545" fmla="*/ 71943 w 261544"/>
                  <a:gd name="csY1545" fmla="*/ 307641 h 340265"/>
                  <a:gd name="csX1546" fmla="*/ 71269 w 261544"/>
                  <a:gd name="csY1546" fmla="*/ 307641 h 340265"/>
                  <a:gd name="csX1547" fmla="*/ 71269 w 261544"/>
                  <a:gd name="csY1547" fmla="*/ 307977 h 340265"/>
                  <a:gd name="csX1548" fmla="*/ 70259 w 261544"/>
                  <a:gd name="csY1548" fmla="*/ 307977 h 340265"/>
                  <a:gd name="csX1549" fmla="*/ 70259 w 261544"/>
                  <a:gd name="csY1549" fmla="*/ 308314 h 340265"/>
                  <a:gd name="csX1550" fmla="*/ 69585 w 261544"/>
                  <a:gd name="csY1550" fmla="*/ 308314 h 340265"/>
                  <a:gd name="csX1551" fmla="*/ 69585 w 261544"/>
                  <a:gd name="csY1551" fmla="*/ 308651 h 340265"/>
                  <a:gd name="csX1552" fmla="*/ 67733 w 261544"/>
                  <a:gd name="csY1552" fmla="*/ 309324 h 340265"/>
                  <a:gd name="csX1553" fmla="*/ 67733 w 261544"/>
                  <a:gd name="csY1553" fmla="*/ 309661 h 340265"/>
                  <a:gd name="csX1554" fmla="*/ 66723 w 261544"/>
                  <a:gd name="csY1554" fmla="*/ 309661 h 340265"/>
                  <a:gd name="csX1555" fmla="*/ 66723 w 261544"/>
                  <a:gd name="csY1555" fmla="*/ 309998 h 340265"/>
                  <a:gd name="csX1556" fmla="*/ 66049 w 261544"/>
                  <a:gd name="csY1556" fmla="*/ 309998 h 340265"/>
                  <a:gd name="csX1557" fmla="*/ 66049 w 261544"/>
                  <a:gd name="csY1557" fmla="*/ 310335 h 340265"/>
                  <a:gd name="csX1558" fmla="*/ 65039 w 261544"/>
                  <a:gd name="csY1558" fmla="*/ 310335 h 340265"/>
                  <a:gd name="csX1559" fmla="*/ 65039 w 261544"/>
                  <a:gd name="csY1559" fmla="*/ 310671 h 340265"/>
                  <a:gd name="csX1560" fmla="*/ 64365 w 261544"/>
                  <a:gd name="csY1560" fmla="*/ 310671 h 340265"/>
                  <a:gd name="csX1561" fmla="*/ 64365 w 261544"/>
                  <a:gd name="csY1561" fmla="*/ 311008 h 340265"/>
                  <a:gd name="csX1562" fmla="*/ 61166 w 261544"/>
                  <a:gd name="csY1562" fmla="*/ 311682 h 340265"/>
                  <a:gd name="csX1563" fmla="*/ 43991 w 261544"/>
                  <a:gd name="csY1563" fmla="*/ 313534 h 340265"/>
                  <a:gd name="csX1564" fmla="*/ 29341 w 261544"/>
                  <a:gd name="csY1564" fmla="*/ 311682 h 340265"/>
                  <a:gd name="csX1565" fmla="*/ 28331 w 261544"/>
                  <a:gd name="csY1565" fmla="*/ 310503 h 340265"/>
                  <a:gd name="csX1566" fmla="*/ 27657 w 261544"/>
                  <a:gd name="csY1566" fmla="*/ 310166 h 340265"/>
                  <a:gd name="csX1567" fmla="*/ 27657 w 261544"/>
                  <a:gd name="csY1567" fmla="*/ 309493 h 340265"/>
                  <a:gd name="csX1568" fmla="*/ 26984 w 261544"/>
                  <a:gd name="csY1568" fmla="*/ 309156 h 340265"/>
                  <a:gd name="csX1569" fmla="*/ 25468 w 261544"/>
                  <a:gd name="csY1569" fmla="*/ 299726 h 340265"/>
                  <a:gd name="csX1570" fmla="*/ 25468 w 261544"/>
                  <a:gd name="csY1570" fmla="*/ 295348 h 340265"/>
                  <a:gd name="csX1571" fmla="*/ 25805 w 261544"/>
                  <a:gd name="csY1571" fmla="*/ 295348 h 340265"/>
                  <a:gd name="csX1572" fmla="*/ 25805 w 261544"/>
                  <a:gd name="csY1572" fmla="*/ 293159 h 340265"/>
                  <a:gd name="csX1573" fmla="*/ 26142 w 261544"/>
                  <a:gd name="csY1573" fmla="*/ 293159 h 340265"/>
                  <a:gd name="csX1574" fmla="*/ 26142 w 261544"/>
                  <a:gd name="csY1574" fmla="*/ 291644 h 340265"/>
                  <a:gd name="csX1575" fmla="*/ 26479 w 261544"/>
                  <a:gd name="csY1575" fmla="*/ 291644 h 340265"/>
                  <a:gd name="csX1576" fmla="*/ 26479 w 261544"/>
                  <a:gd name="csY1576" fmla="*/ 290465 h 340265"/>
                  <a:gd name="csX1577" fmla="*/ 26815 w 261544"/>
                  <a:gd name="csY1577" fmla="*/ 290465 h 340265"/>
                  <a:gd name="csX1578" fmla="*/ 26815 w 261544"/>
                  <a:gd name="csY1578" fmla="*/ 289455 h 340265"/>
                  <a:gd name="csX1579" fmla="*/ 27152 w 261544"/>
                  <a:gd name="csY1579" fmla="*/ 289455 h 340265"/>
                  <a:gd name="csX1580" fmla="*/ 27152 w 261544"/>
                  <a:gd name="csY1580" fmla="*/ 288445 h 340265"/>
                  <a:gd name="csX1581" fmla="*/ 27489 w 261544"/>
                  <a:gd name="csY1581" fmla="*/ 288445 h 340265"/>
                  <a:gd name="csX1582" fmla="*/ 27489 w 261544"/>
                  <a:gd name="csY1582" fmla="*/ 287434 h 340265"/>
                  <a:gd name="csX1583" fmla="*/ 27826 w 261544"/>
                  <a:gd name="csY1583" fmla="*/ 287434 h 340265"/>
                  <a:gd name="csX1584" fmla="*/ 28163 w 261544"/>
                  <a:gd name="csY1584" fmla="*/ 286255 h 340265"/>
                  <a:gd name="csX1585" fmla="*/ 28499 w 261544"/>
                  <a:gd name="csY1585" fmla="*/ 286255 h 340265"/>
                  <a:gd name="csX1586" fmla="*/ 28499 w 261544"/>
                  <a:gd name="csY1586" fmla="*/ 285245 h 340265"/>
                  <a:gd name="csX1587" fmla="*/ 28836 w 261544"/>
                  <a:gd name="csY1587" fmla="*/ 285245 h 340265"/>
                  <a:gd name="csX1588" fmla="*/ 29510 w 261544"/>
                  <a:gd name="csY1588" fmla="*/ 283393 h 340265"/>
                  <a:gd name="csX1589" fmla="*/ 29846 w 261544"/>
                  <a:gd name="csY1589" fmla="*/ 283393 h 340265"/>
                  <a:gd name="csX1590" fmla="*/ 30183 w 261544"/>
                  <a:gd name="csY1590" fmla="*/ 282214 h 340265"/>
                  <a:gd name="csX1591" fmla="*/ 30857 w 261544"/>
                  <a:gd name="csY1591" fmla="*/ 281878 h 340265"/>
                  <a:gd name="csX1592" fmla="*/ 31530 w 261544"/>
                  <a:gd name="csY1592" fmla="*/ 280025 h 340265"/>
                  <a:gd name="csX1593" fmla="*/ 32204 w 261544"/>
                  <a:gd name="csY1593" fmla="*/ 279688 h 340265"/>
                  <a:gd name="csX1594" fmla="*/ 32540 w 261544"/>
                  <a:gd name="csY1594" fmla="*/ 278510 h 340265"/>
                  <a:gd name="csX1595" fmla="*/ 33214 w 261544"/>
                  <a:gd name="csY1595" fmla="*/ 278173 h 340265"/>
                  <a:gd name="csX1596" fmla="*/ 33551 w 261544"/>
                  <a:gd name="csY1596" fmla="*/ 276994 h 340265"/>
                  <a:gd name="csX1597" fmla="*/ 34224 w 261544"/>
                  <a:gd name="csY1597" fmla="*/ 276658 h 340265"/>
                  <a:gd name="csX1598" fmla="*/ 34224 w 261544"/>
                  <a:gd name="csY1598" fmla="*/ 275984 h 340265"/>
                  <a:gd name="csX1599" fmla="*/ 34898 w 261544"/>
                  <a:gd name="csY1599" fmla="*/ 275647 h 340265"/>
                  <a:gd name="csX1600" fmla="*/ 34898 w 261544"/>
                  <a:gd name="csY1600" fmla="*/ 274974 h 340265"/>
                  <a:gd name="csX1601" fmla="*/ 35571 w 261544"/>
                  <a:gd name="csY1601" fmla="*/ 274637 h 340265"/>
                  <a:gd name="csX1602" fmla="*/ 35908 w 261544"/>
                  <a:gd name="csY1602" fmla="*/ 273458 h 340265"/>
                  <a:gd name="csX1603" fmla="*/ 36245 w 261544"/>
                  <a:gd name="csY1603" fmla="*/ 273458 h 340265"/>
                  <a:gd name="csX1604" fmla="*/ 36582 w 261544"/>
                  <a:gd name="csY1604" fmla="*/ 272448 h 340265"/>
                  <a:gd name="csX1605" fmla="*/ 37255 w 261544"/>
                  <a:gd name="csY1605" fmla="*/ 272111 h 340265"/>
                  <a:gd name="csX1606" fmla="*/ 37255 w 261544"/>
                  <a:gd name="csY1606" fmla="*/ 271438 h 340265"/>
                  <a:gd name="csX1607" fmla="*/ 38266 w 261544"/>
                  <a:gd name="csY1607" fmla="*/ 270764 h 340265"/>
                  <a:gd name="csX1608" fmla="*/ 38266 w 261544"/>
                  <a:gd name="csY1608" fmla="*/ 270090 h 340265"/>
                  <a:gd name="csX1609" fmla="*/ 38939 w 261544"/>
                  <a:gd name="csY1609" fmla="*/ 269754 h 340265"/>
                  <a:gd name="csX1610" fmla="*/ 38939 w 261544"/>
                  <a:gd name="csY1610" fmla="*/ 269080 h 340265"/>
                  <a:gd name="csX1611" fmla="*/ 39613 w 261544"/>
                  <a:gd name="csY1611" fmla="*/ 268743 h 340265"/>
                  <a:gd name="csX1612" fmla="*/ 39613 w 261544"/>
                  <a:gd name="csY1612" fmla="*/ 268070 h 340265"/>
                  <a:gd name="csX1613" fmla="*/ 40623 w 261544"/>
                  <a:gd name="csY1613" fmla="*/ 267396 h 340265"/>
                  <a:gd name="csX1614" fmla="*/ 40623 w 261544"/>
                  <a:gd name="csY1614" fmla="*/ 266723 h 340265"/>
                  <a:gd name="csX1615" fmla="*/ 41297 w 261544"/>
                  <a:gd name="csY1615" fmla="*/ 266386 h 340265"/>
                  <a:gd name="csX1616" fmla="*/ 41297 w 261544"/>
                  <a:gd name="csY1616" fmla="*/ 265712 h 340265"/>
                  <a:gd name="csX1617" fmla="*/ 41970 w 261544"/>
                  <a:gd name="csY1617" fmla="*/ 265376 h 340265"/>
                  <a:gd name="csX1618" fmla="*/ 42307 w 261544"/>
                  <a:gd name="csY1618" fmla="*/ 264365 h 340265"/>
                  <a:gd name="csX1619" fmla="*/ 43317 w 261544"/>
                  <a:gd name="csY1619" fmla="*/ 263692 h 340265"/>
                  <a:gd name="csX1620" fmla="*/ 43317 w 261544"/>
                  <a:gd name="csY1620" fmla="*/ 263018 h 340265"/>
                  <a:gd name="csX1621" fmla="*/ 43991 w 261544"/>
                  <a:gd name="csY1621" fmla="*/ 262681 h 340265"/>
                  <a:gd name="csX1622" fmla="*/ 44328 w 261544"/>
                  <a:gd name="csY1622" fmla="*/ 261671 h 340265"/>
                  <a:gd name="csX1623" fmla="*/ 45338 w 261544"/>
                  <a:gd name="csY1623" fmla="*/ 260998 h 340265"/>
                  <a:gd name="csX1624" fmla="*/ 45338 w 261544"/>
                  <a:gd name="csY1624" fmla="*/ 260324 h 340265"/>
                  <a:gd name="csX1625" fmla="*/ 46517 w 261544"/>
                  <a:gd name="csY1625" fmla="*/ 259314 h 340265"/>
                  <a:gd name="csX1626" fmla="*/ 46853 w 261544"/>
                  <a:gd name="csY1626" fmla="*/ 258304 h 340265"/>
                  <a:gd name="csX1627" fmla="*/ 47527 w 261544"/>
                  <a:gd name="csY1627" fmla="*/ 257967 h 340265"/>
                  <a:gd name="csX1628" fmla="*/ 47527 w 261544"/>
                  <a:gd name="csY1628" fmla="*/ 257293 h 340265"/>
                  <a:gd name="csX1629" fmla="*/ 48705 w 261544"/>
                  <a:gd name="csY1629" fmla="*/ 256283 h 340265"/>
                  <a:gd name="csX1630" fmla="*/ 48705 w 261544"/>
                  <a:gd name="csY1630" fmla="*/ 255609 h 340265"/>
                  <a:gd name="csX1631" fmla="*/ 50221 w 261544"/>
                  <a:gd name="csY1631" fmla="*/ 254431 h 340265"/>
                  <a:gd name="csX1632" fmla="*/ 50221 w 261544"/>
                  <a:gd name="csY1632" fmla="*/ 253757 h 340265"/>
                  <a:gd name="csX1633" fmla="*/ 51736 w 261544"/>
                  <a:gd name="csY1633" fmla="*/ 252578 h 340265"/>
                  <a:gd name="csX1634" fmla="*/ 51736 w 261544"/>
                  <a:gd name="csY1634" fmla="*/ 251905 h 340265"/>
                  <a:gd name="csX1635" fmla="*/ 53589 w 261544"/>
                  <a:gd name="csY1635" fmla="*/ 250389 h 340265"/>
                  <a:gd name="csX1636" fmla="*/ 53589 w 261544"/>
                  <a:gd name="csY1636" fmla="*/ 249716 h 340265"/>
                  <a:gd name="csX1637" fmla="*/ 55104 w 261544"/>
                  <a:gd name="csY1637" fmla="*/ 248537 h 340265"/>
                  <a:gd name="csX1638" fmla="*/ 55104 w 261544"/>
                  <a:gd name="csY1638" fmla="*/ 248200 h 340265"/>
                  <a:gd name="csX1639" fmla="*/ 55778 w 261544"/>
                  <a:gd name="csY1639" fmla="*/ 247864 h 340265"/>
                  <a:gd name="csX1640" fmla="*/ 55778 w 261544"/>
                  <a:gd name="csY1640" fmla="*/ 247190 h 340265"/>
                  <a:gd name="csX1641" fmla="*/ 56451 w 261544"/>
                  <a:gd name="csY1641" fmla="*/ 246853 h 340265"/>
                  <a:gd name="csX1642" fmla="*/ 57630 w 261544"/>
                  <a:gd name="csY1642" fmla="*/ 245338 h 340265"/>
                  <a:gd name="csX1643" fmla="*/ 60493 w 261544"/>
                  <a:gd name="csY1643" fmla="*/ 242812 h 340265"/>
                  <a:gd name="csX1644" fmla="*/ 60493 w 261544"/>
                  <a:gd name="csY1644" fmla="*/ 242139 h 340265"/>
                  <a:gd name="csX1645" fmla="*/ 66386 w 261544"/>
                  <a:gd name="csY1645" fmla="*/ 236582 h 340265"/>
                  <a:gd name="csX1646" fmla="*/ 68912 w 261544"/>
                  <a:gd name="csY1646" fmla="*/ 233719 h 340265"/>
                  <a:gd name="csX1647" fmla="*/ 69585 w 261544"/>
                  <a:gd name="csY1647" fmla="*/ 233719 h 340265"/>
                  <a:gd name="csX1648" fmla="*/ 72785 w 261544"/>
                  <a:gd name="csY1648" fmla="*/ 230351 h 340265"/>
                  <a:gd name="csX1649" fmla="*/ 73458 w 261544"/>
                  <a:gd name="csY1649" fmla="*/ 230351 h 340265"/>
                  <a:gd name="csX1650" fmla="*/ 73458 w 261544"/>
                  <a:gd name="csY1650" fmla="*/ 230015 h 340265"/>
                  <a:gd name="csX1651" fmla="*/ 74469 w 261544"/>
                  <a:gd name="csY1651" fmla="*/ 229341 h 340265"/>
                  <a:gd name="csX1652" fmla="*/ 75479 w 261544"/>
                  <a:gd name="csY1652" fmla="*/ 228163 h 340265"/>
                  <a:gd name="csX1653" fmla="*/ 76152 w 261544"/>
                  <a:gd name="csY1653" fmla="*/ 228163 h 340265"/>
                  <a:gd name="csX1654" fmla="*/ 77499 w 261544"/>
                  <a:gd name="csY1654" fmla="*/ 226647 h 340265"/>
                  <a:gd name="csX1655" fmla="*/ 78173 w 261544"/>
                  <a:gd name="csY1655" fmla="*/ 226647 h 340265"/>
                  <a:gd name="csX1656" fmla="*/ 79015 w 261544"/>
                  <a:gd name="csY1656" fmla="*/ 225468 h 340265"/>
                  <a:gd name="csX1657" fmla="*/ 79689 w 261544"/>
                  <a:gd name="csY1657" fmla="*/ 225468 h 340265"/>
                  <a:gd name="csX1658" fmla="*/ 80699 w 261544"/>
                  <a:gd name="csY1658" fmla="*/ 224290 h 340265"/>
                  <a:gd name="csX1659" fmla="*/ 81372 w 261544"/>
                  <a:gd name="csY1659" fmla="*/ 224290 h 340265"/>
                  <a:gd name="csX1660" fmla="*/ 81709 w 261544"/>
                  <a:gd name="csY1660" fmla="*/ 223616 h 340265"/>
                  <a:gd name="csX1661" fmla="*/ 82719 w 261544"/>
                  <a:gd name="csY1661" fmla="*/ 223279 h 340265"/>
                  <a:gd name="csX1662" fmla="*/ 83730 w 261544"/>
                  <a:gd name="csY1662" fmla="*/ 222101 h 340265"/>
                  <a:gd name="csX1663" fmla="*/ 84403 w 261544"/>
                  <a:gd name="csY1663" fmla="*/ 222101 h 340265"/>
                  <a:gd name="csX1664" fmla="*/ 85077 w 261544"/>
                  <a:gd name="csY1664" fmla="*/ 221090 h 340265"/>
                  <a:gd name="csX1665" fmla="*/ 85750 w 261544"/>
                  <a:gd name="csY1665" fmla="*/ 221090 h 340265"/>
                  <a:gd name="csX1666" fmla="*/ 86424 w 261544"/>
                  <a:gd name="csY1666" fmla="*/ 220080 h 340265"/>
                  <a:gd name="csX1667" fmla="*/ 87098 w 261544"/>
                  <a:gd name="csY1667" fmla="*/ 220080 h 340265"/>
                  <a:gd name="csX1668" fmla="*/ 87434 w 261544"/>
                  <a:gd name="csY1668" fmla="*/ 219406 h 340265"/>
                  <a:gd name="csX1669" fmla="*/ 88108 w 261544"/>
                  <a:gd name="csY1669" fmla="*/ 219406 h 340265"/>
                  <a:gd name="csX1670" fmla="*/ 88781 w 261544"/>
                  <a:gd name="csY1670" fmla="*/ 218396 h 340265"/>
                  <a:gd name="csX1671" fmla="*/ 89792 w 261544"/>
                  <a:gd name="csY1671" fmla="*/ 218059 h 340265"/>
                  <a:gd name="csX1672" fmla="*/ 90128 w 261544"/>
                  <a:gd name="csY1672" fmla="*/ 217386 h 340265"/>
                  <a:gd name="csX1673" fmla="*/ 90802 w 261544"/>
                  <a:gd name="csY1673" fmla="*/ 217386 h 340265"/>
                  <a:gd name="csX1674" fmla="*/ 91139 w 261544"/>
                  <a:gd name="csY1674" fmla="*/ 216712 h 340265"/>
                  <a:gd name="csX1675" fmla="*/ 91812 w 261544"/>
                  <a:gd name="csY1675" fmla="*/ 216712 h 340265"/>
                  <a:gd name="csX1676" fmla="*/ 92486 w 261544"/>
                  <a:gd name="csY1676" fmla="*/ 215702 h 340265"/>
                  <a:gd name="csX1677" fmla="*/ 93159 w 261544"/>
                  <a:gd name="csY1677" fmla="*/ 215702 h 340265"/>
                  <a:gd name="csX1678" fmla="*/ 93496 w 261544"/>
                  <a:gd name="csY1678" fmla="*/ 215028 h 340265"/>
                  <a:gd name="csX1679" fmla="*/ 94170 w 261544"/>
                  <a:gd name="csY1679" fmla="*/ 215028 h 340265"/>
                  <a:gd name="csX1680" fmla="*/ 94843 w 261544"/>
                  <a:gd name="csY1680" fmla="*/ 214018 h 340265"/>
                  <a:gd name="csX1681" fmla="*/ 95517 w 261544"/>
                  <a:gd name="csY1681" fmla="*/ 214018 h 340265"/>
                  <a:gd name="csX1682" fmla="*/ 95854 w 261544"/>
                  <a:gd name="csY1682" fmla="*/ 213345 h 340265"/>
                  <a:gd name="csX1683" fmla="*/ 96696 w 261544"/>
                  <a:gd name="csY1683" fmla="*/ 213008 h 340265"/>
                  <a:gd name="csX1684" fmla="*/ 96696 w 261544"/>
                  <a:gd name="csY1684" fmla="*/ 212671 h 340265"/>
                  <a:gd name="csX1685" fmla="*/ 97369 w 261544"/>
                  <a:gd name="csY1685" fmla="*/ 212671 h 340265"/>
                  <a:gd name="csX1686" fmla="*/ 98042 w 261544"/>
                  <a:gd name="csY1686" fmla="*/ 211661 h 340265"/>
                  <a:gd name="csX1687" fmla="*/ 98716 w 261544"/>
                  <a:gd name="csY1687" fmla="*/ 211661 h 340265"/>
                  <a:gd name="csX1688" fmla="*/ 99053 w 261544"/>
                  <a:gd name="csY1688" fmla="*/ 210987 h 340265"/>
                  <a:gd name="csX1689" fmla="*/ 100063 w 261544"/>
                  <a:gd name="csY1689" fmla="*/ 210650 h 340265"/>
                  <a:gd name="csX1690" fmla="*/ 100063 w 261544"/>
                  <a:gd name="csY1690" fmla="*/ 210314 h 340265"/>
                  <a:gd name="csX1691" fmla="*/ 100737 w 261544"/>
                  <a:gd name="csY1691" fmla="*/ 210314 h 340265"/>
                  <a:gd name="csX1692" fmla="*/ 101073 w 261544"/>
                  <a:gd name="csY1692" fmla="*/ 209640 h 340265"/>
                  <a:gd name="csX1693" fmla="*/ 101747 w 261544"/>
                  <a:gd name="csY1693" fmla="*/ 209640 h 340265"/>
                  <a:gd name="csX1694" fmla="*/ 102421 w 261544"/>
                  <a:gd name="csY1694" fmla="*/ 208630 h 340265"/>
                  <a:gd name="csX1695" fmla="*/ 103094 w 261544"/>
                  <a:gd name="csY1695" fmla="*/ 208630 h 340265"/>
                  <a:gd name="csX1696" fmla="*/ 103431 w 261544"/>
                  <a:gd name="csY1696" fmla="*/ 207956 h 340265"/>
                  <a:gd name="csX1697" fmla="*/ 104441 w 261544"/>
                  <a:gd name="csY1697" fmla="*/ 207619 h 340265"/>
                  <a:gd name="csX1698" fmla="*/ 104441 w 261544"/>
                  <a:gd name="csY1698" fmla="*/ 207283 h 340265"/>
                  <a:gd name="csX1699" fmla="*/ 105115 w 261544"/>
                  <a:gd name="csY1699" fmla="*/ 207283 h 340265"/>
                  <a:gd name="csX1700" fmla="*/ 105451 w 261544"/>
                  <a:gd name="csY1700" fmla="*/ 206609 h 340265"/>
                  <a:gd name="csX1701" fmla="*/ 106125 w 261544"/>
                  <a:gd name="csY1701" fmla="*/ 206609 h 340265"/>
                  <a:gd name="csX1702" fmla="*/ 106462 w 261544"/>
                  <a:gd name="csY1702" fmla="*/ 205936 h 340265"/>
                  <a:gd name="csX1703" fmla="*/ 107135 w 261544"/>
                  <a:gd name="csY1703" fmla="*/ 205936 h 340265"/>
                  <a:gd name="csX1704" fmla="*/ 107472 w 261544"/>
                  <a:gd name="csY1704" fmla="*/ 205262 h 340265"/>
                  <a:gd name="csX1705" fmla="*/ 108482 w 261544"/>
                  <a:gd name="csY1705" fmla="*/ 204925 h 340265"/>
                  <a:gd name="csX1706" fmla="*/ 108482 w 261544"/>
                  <a:gd name="csY1706" fmla="*/ 204588 h 340265"/>
                  <a:gd name="csX1707" fmla="*/ 109156 w 261544"/>
                  <a:gd name="csY1707" fmla="*/ 204588 h 340265"/>
                  <a:gd name="csX1708" fmla="*/ 109493 w 261544"/>
                  <a:gd name="csY1708" fmla="*/ 203915 h 340265"/>
                  <a:gd name="csX1709" fmla="*/ 110166 w 261544"/>
                  <a:gd name="csY1709" fmla="*/ 203915 h 340265"/>
                  <a:gd name="csX1710" fmla="*/ 110503 w 261544"/>
                  <a:gd name="csY1710" fmla="*/ 203241 h 340265"/>
                  <a:gd name="csX1711" fmla="*/ 111177 w 261544"/>
                  <a:gd name="csY1711" fmla="*/ 203241 h 340265"/>
                  <a:gd name="csX1712" fmla="*/ 111513 w 261544"/>
                  <a:gd name="csY1712" fmla="*/ 202568 h 340265"/>
                  <a:gd name="csX1713" fmla="*/ 112692 w 261544"/>
                  <a:gd name="csY1713" fmla="*/ 202231 h 340265"/>
                  <a:gd name="csX1714" fmla="*/ 113029 w 261544"/>
                  <a:gd name="csY1714" fmla="*/ 201558 h 340265"/>
                  <a:gd name="csX1715" fmla="*/ 113702 w 261544"/>
                  <a:gd name="csY1715" fmla="*/ 201558 h 340265"/>
                  <a:gd name="csX1716" fmla="*/ 113702 w 261544"/>
                  <a:gd name="csY1716" fmla="*/ 201221 h 340265"/>
                  <a:gd name="csX1717" fmla="*/ 114376 w 261544"/>
                  <a:gd name="csY1717" fmla="*/ 201221 h 340265"/>
                  <a:gd name="csX1718" fmla="*/ 114713 w 261544"/>
                  <a:gd name="csY1718" fmla="*/ 200547 h 340265"/>
                  <a:gd name="csX1719" fmla="*/ 115386 w 261544"/>
                  <a:gd name="csY1719" fmla="*/ 200547 h 340265"/>
                  <a:gd name="csX1720" fmla="*/ 115386 w 261544"/>
                  <a:gd name="csY1720" fmla="*/ 200210 h 340265"/>
                  <a:gd name="csX1721" fmla="*/ 116060 w 261544"/>
                  <a:gd name="csY1721" fmla="*/ 200210 h 340265"/>
                  <a:gd name="csX1722" fmla="*/ 116060 w 261544"/>
                  <a:gd name="csY1722" fmla="*/ 199874 h 340265"/>
                  <a:gd name="csX1723" fmla="*/ 116733 w 261544"/>
                  <a:gd name="csY1723" fmla="*/ 199874 h 340265"/>
                  <a:gd name="csX1724" fmla="*/ 116733 w 261544"/>
                  <a:gd name="csY1724" fmla="*/ 199537 h 340265"/>
                  <a:gd name="csX1725" fmla="*/ 117407 w 261544"/>
                  <a:gd name="csY1725" fmla="*/ 199537 h 340265"/>
                  <a:gd name="csX1726" fmla="*/ 117744 w 261544"/>
                  <a:gd name="csY1726" fmla="*/ 198863 h 340265"/>
                  <a:gd name="csX1727" fmla="*/ 118417 w 261544"/>
                  <a:gd name="csY1727" fmla="*/ 198863 h 340265"/>
                  <a:gd name="csX1728" fmla="*/ 118417 w 261544"/>
                  <a:gd name="csY1728" fmla="*/ 198527 h 340265"/>
                  <a:gd name="csX1729" fmla="*/ 119091 w 261544"/>
                  <a:gd name="csY1729" fmla="*/ 198527 h 340265"/>
                  <a:gd name="csX1730" fmla="*/ 119091 w 261544"/>
                  <a:gd name="csY1730" fmla="*/ 198190 h 340265"/>
                  <a:gd name="csX1731" fmla="*/ 119764 w 261544"/>
                  <a:gd name="csY1731" fmla="*/ 198190 h 340265"/>
                  <a:gd name="csX1732" fmla="*/ 119764 w 261544"/>
                  <a:gd name="csY1732" fmla="*/ 197853 h 340265"/>
                  <a:gd name="csX1733" fmla="*/ 120438 w 261544"/>
                  <a:gd name="csY1733" fmla="*/ 197853 h 340265"/>
                  <a:gd name="csX1734" fmla="*/ 120438 w 261544"/>
                  <a:gd name="csY1734" fmla="*/ 197516 h 340265"/>
                  <a:gd name="csX1735" fmla="*/ 121111 w 261544"/>
                  <a:gd name="csY1735" fmla="*/ 197516 h 340265"/>
                  <a:gd name="csX1736" fmla="*/ 121111 w 261544"/>
                  <a:gd name="csY1736" fmla="*/ 197179 h 340265"/>
                  <a:gd name="csX1737" fmla="*/ 121785 w 261544"/>
                  <a:gd name="csY1737" fmla="*/ 197179 h 340265"/>
                  <a:gd name="csX1738" fmla="*/ 121785 w 261544"/>
                  <a:gd name="csY1738" fmla="*/ 196843 h 340265"/>
                  <a:gd name="csX1739" fmla="*/ 122458 w 261544"/>
                  <a:gd name="csY1739" fmla="*/ 196843 h 340265"/>
                  <a:gd name="csX1740" fmla="*/ 122458 w 261544"/>
                  <a:gd name="csY1740" fmla="*/ 196506 h 340265"/>
                  <a:gd name="csX1741" fmla="*/ 124311 w 261544"/>
                  <a:gd name="csY1741" fmla="*/ 195832 h 340265"/>
                  <a:gd name="csX1742" fmla="*/ 124311 w 261544"/>
                  <a:gd name="csY1742" fmla="*/ 195496 h 340265"/>
                  <a:gd name="csX1743" fmla="*/ 125321 w 261544"/>
                  <a:gd name="csY1743" fmla="*/ 195496 h 340265"/>
                  <a:gd name="csX1744" fmla="*/ 125321 w 261544"/>
                  <a:gd name="csY1744" fmla="*/ 195159 h 340265"/>
                  <a:gd name="csX1745" fmla="*/ 126500 w 261544"/>
                  <a:gd name="csY1745" fmla="*/ 194822 h 340265"/>
                  <a:gd name="csX1746" fmla="*/ 126500 w 261544"/>
                  <a:gd name="csY1746" fmla="*/ 194485 h 340265"/>
                  <a:gd name="csX1747" fmla="*/ 127510 w 261544"/>
                  <a:gd name="csY1747" fmla="*/ 194485 h 340265"/>
                  <a:gd name="csX1748" fmla="*/ 127510 w 261544"/>
                  <a:gd name="csY1748" fmla="*/ 194149 h 340265"/>
                  <a:gd name="csX1749" fmla="*/ 128184 w 261544"/>
                  <a:gd name="csY1749" fmla="*/ 194149 h 340265"/>
                  <a:gd name="csX1750" fmla="*/ 128184 w 261544"/>
                  <a:gd name="csY1750" fmla="*/ 193812 h 340265"/>
                  <a:gd name="csX1751" fmla="*/ 129194 w 261544"/>
                  <a:gd name="csY1751" fmla="*/ 193812 h 340265"/>
                  <a:gd name="csX1752" fmla="*/ 129194 w 261544"/>
                  <a:gd name="csY1752" fmla="*/ 193475 h 340265"/>
                  <a:gd name="csX1753" fmla="*/ 129867 w 261544"/>
                  <a:gd name="csY1753" fmla="*/ 193475 h 340265"/>
                  <a:gd name="csX1754" fmla="*/ 129867 w 261544"/>
                  <a:gd name="csY1754" fmla="*/ 193138 h 340265"/>
                  <a:gd name="csX1755" fmla="*/ 130878 w 261544"/>
                  <a:gd name="csY1755" fmla="*/ 193138 h 340265"/>
                  <a:gd name="csX1756" fmla="*/ 130878 w 261544"/>
                  <a:gd name="csY1756" fmla="*/ 192802 h 340265"/>
                  <a:gd name="csX1757" fmla="*/ 131888 w 261544"/>
                  <a:gd name="csY1757" fmla="*/ 192802 h 340265"/>
                  <a:gd name="csX1758" fmla="*/ 131888 w 261544"/>
                  <a:gd name="csY1758" fmla="*/ 192465 h 340265"/>
                  <a:gd name="csX1759" fmla="*/ 133067 w 261544"/>
                  <a:gd name="csY1759" fmla="*/ 192465 h 340265"/>
                  <a:gd name="csX1760" fmla="*/ 133067 w 261544"/>
                  <a:gd name="csY1760" fmla="*/ 192128 h 340265"/>
                  <a:gd name="csX1761" fmla="*/ 134245 w 261544"/>
                  <a:gd name="csY1761" fmla="*/ 192128 h 340265"/>
                  <a:gd name="csX1762" fmla="*/ 134245 w 261544"/>
                  <a:gd name="csY1762" fmla="*/ 191791 h 340265"/>
                  <a:gd name="csX1763" fmla="*/ 136434 w 261544"/>
                  <a:gd name="csY1763" fmla="*/ 191791 h 340265"/>
                  <a:gd name="csX1764" fmla="*/ 136434 w 261544"/>
                  <a:gd name="csY1764" fmla="*/ 191454 h 340265"/>
                  <a:gd name="csX1765" fmla="*/ 145527 w 261544"/>
                  <a:gd name="csY1765" fmla="*/ 192128 h 340265"/>
                  <a:gd name="csX1766" fmla="*/ 145864 w 261544"/>
                  <a:gd name="csY1766" fmla="*/ 192802 h 340265"/>
                  <a:gd name="csX1767" fmla="*/ 146538 w 261544"/>
                  <a:gd name="csY1767" fmla="*/ 192802 h 340265"/>
                  <a:gd name="csX1768" fmla="*/ 146538 w 261544"/>
                  <a:gd name="csY1768" fmla="*/ 193138 h 340265"/>
                  <a:gd name="csX1769" fmla="*/ 147211 w 261544"/>
                  <a:gd name="csY1769" fmla="*/ 193475 h 340265"/>
                  <a:gd name="csX1770" fmla="*/ 147548 w 261544"/>
                  <a:gd name="csY1770" fmla="*/ 194485 h 340265"/>
                  <a:gd name="csX1771" fmla="*/ 147885 w 261544"/>
                  <a:gd name="csY1771" fmla="*/ 194485 h 340265"/>
                  <a:gd name="csX1772" fmla="*/ 148558 w 261544"/>
                  <a:gd name="csY1772" fmla="*/ 201726 h 34026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 ang="0">
                    <a:pos x="csX607" y="csY607"/>
                  </a:cxn>
                  <a:cxn ang="0">
                    <a:pos x="csX608" y="csY608"/>
                  </a:cxn>
                  <a:cxn ang="0">
                    <a:pos x="csX609" y="csY609"/>
                  </a:cxn>
                  <a:cxn ang="0">
                    <a:pos x="csX610" y="csY610"/>
                  </a:cxn>
                  <a:cxn ang="0">
                    <a:pos x="csX611" y="csY611"/>
                  </a:cxn>
                  <a:cxn ang="0">
                    <a:pos x="csX612" y="csY612"/>
                  </a:cxn>
                  <a:cxn ang="0">
                    <a:pos x="csX613" y="csY613"/>
                  </a:cxn>
                  <a:cxn ang="0">
                    <a:pos x="csX614" y="csY614"/>
                  </a:cxn>
                  <a:cxn ang="0">
                    <a:pos x="csX615" y="csY615"/>
                  </a:cxn>
                  <a:cxn ang="0">
                    <a:pos x="csX616" y="csY616"/>
                  </a:cxn>
                  <a:cxn ang="0">
                    <a:pos x="csX617" y="csY617"/>
                  </a:cxn>
                  <a:cxn ang="0">
                    <a:pos x="csX618" y="csY618"/>
                  </a:cxn>
                  <a:cxn ang="0">
                    <a:pos x="csX619" y="csY619"/>
                  </a:cxn>
                  <a:cxn ang="0">
                    <a:pos x="csX620" y="csY620"/>
                  </a:cxn>
                  <a:cxn ang="0">
                    <a:pos x="csX621" y="csY621"/>
                  </a:cxn>
                  <a:cxn ang="0">
                    <a:pos x="csX622" y="csY622"/>
                  </a:cxn>
                  <a:cxn ang="0">
                    <a:pos x="csX623" y="csY623"/>
                  </a:cxn>
                  <a:cxn ang="0">
                    <a:pos x="csX624" y="csY624"/>
                  </a:cxn>
                  <a:cxn ang="0">
                    <a:pos x="csX625" y="csY625"/>
                  </a:cxn>
                  <a:cxn ang="0">
                    <a:pos x="csX626" y="csY626"/>
                  </a:cxn>
                  <a:cxn ang="0">
                    <a:pos x="csX627" y="csY627"/>
                  </a:cxn>
                  <a:cxn ang="0">
                    <a:pos x="csX628" y="csY628"/>
                  </a:cxn>
                  <a:cxn ang="0">
                    <a:pos x="csX629" y="csY629"/>
                  </a:cxn>
                  <a:cxn ang="0">
                    <a:pos x="csX630" y="csY630"/>
                  </a:cxn>
                  <a:cxn ang="0">
                    <a:pos x="csX631" y="csY631"/>
                  </a:cxn>
                  <a:cxn ang="0">
                    <a:pos x="csX632" y="csY632"/>
                  </a:cxn>
                  <a:cxn ang="0">
                    <a:pos x="csX633" y="csY633"/>
                  </a:cxn>
                  <a:cxn ang="0">
                    <a:pos x="csX634" y="csY634"/>
                  </a:cxn>
                  <a:cxn ang="0">
                    <a:pos x="csX635" y="csY635"/>
                  </a:cxn>
                  <a:cxn ang="0">
                    <a:pos x="csX636" y="csY636"/>
                  </a:cxn>
                  <a:cxn ang="0">
                    <a:pos x="csX637" y="csY637"/>
                  </a:cxn>
                  <a:cxn ang="0">
                    <a:pos x="csX638" y="csY638"/>
                  </a:cxn>
                  <a:cxn ang="0">
                    <a:pos x="csX639" y="csY639"/>
                  </a:cxn>
                  <a:cxn ang="0">
                    <a:pos x="csX640" y="csY640"/>
                  </a:cxn>
                  <a:cxn ang="0">
                    <a:pos x="csX641" y="csY641"/>
                  </a:cxn>
                  <a:cxn ang="0">
                    <a:pos x="csX642" y="csY642"/>
                  </a:cxn>
                  <a:cxn ang="0">
                    <a:pos x="csX643" y="csY643"/>
                  </a:cxn>
                  <a:cxn ang="0">
                    <a:pos x="csX644" y="csY644"/>
                  </a:cxn>
                  <a:cxn ang="0">
                    <a:pos x="csX645" y="csY645"/>
                  </a:cxn>
                  <a:cxn ang="0">
                    <a:pos x="csX646" y="csY646"/>
                  </a:cxn>
                  <a:cxn ang="0">
                    <a:pos x="csX647" y="csY647"/>
                  </a:cxn>
                  <a:cxn ang="0">
                    <a:pos x="csX648" y="csY648"/>
                  </a:cxn>
                  <a:cxn ang="0">
                    <a:pos x="csX649" y="csY649"/>
                  </a:cxn>
                  <a:cxn ang="0">
                    <a:pos x="csX650" y="csY650"/>
                  </a:cxn>
                  <a:cxn ang="0">
                    <a:pos x="csX651" y="csY651"/>
                  </a:cxn>
                  <a:cxn ang="0">
                    <a:pos x="csX652" y="csY652"/>
                  </a:cxn>
                  <a:cxn ang="0">
                    <a:pos x="csX653" y="csY653"/>
                  </a:cxn>
                  <a:cxn ang="0">
                    <a:pos x="csX654" y="csY654"/>
                  </a:cxn>
                  <a:cxn ang="0">
                    <a:pos x="csX655" y="csY655"/>
                  </a:cxn>
                  <a:cxn ang="0">
                    <a:pos x="csX656" y="csY656"/>
                  </a:cxn>
                  <a:cxn ang="0">
                    <a:pos x="csX657" y="csY657"/>
                  </a:cxn>
                  <a:cxn ang="0">
                    <a:pos x="csX658" y="csY658"/>
                  </a:cxn>
                  <a:cxn ang="0">
                    <a:pos x="csX659" y="csY659"/>
                  </a:cxn>
                  <a:cxn ang="0">
                    <a:pos x="csX660" y="csY660"/>
                  </a:cxn>
                  <a:cxn ang="0">
                    <a:pos x="csX661" y="csY661"/>
                  </a:cxn>
                  <a:cxn ang="0">
                    <a:pos x="csX662" y="csY662"/>
                  </a:cxn>
                  <a:cxn ang="0">
                    <a:pos x="csX663" y="csY663"/>
                  </a:cxn>
                  <a:cxn ang="0">
                    <a:pos x="csX664" y="csY664"/>
                  </a:cxn>
                  <a:cxn ang="0">
                    <a:pos x="csX665" y="csY665"/>
                  </a:cxn>
                  <a:cxn ang="0">
                    <a:pos x="csX666" y="csY666"/>
                  </a:cxn>
                  <a:cxn ang="0">
                    <a:pos x="csX667" y="csY667"/>
                  </a:cxn>
                  <a:cxn ang="0">
                    <a:pos x="csX668" y="csY668"/>
                  </a:cxn>
                  <a:cxn ang="0">
                    <a:pos x="csX669" y="csY669"/>
                  </a:cxn>
                  <a:cxn ang="0">
                    <a:pos x="csX670" y="csY670"/>
                  </a:cxn>
                  <a:cxn ang="0">
                    <a:pos x="csX671" y="csY671"/>
                  </a:cxn>
                  <a:cxn ang="0">
                    <a:pos x="csX672" y="csY672"/>
                  </a:cxn>
                  <a:cxn ang="0">
                    <a:pos x="csX673" y="csY673"/>
                  </a:cxn>
                  <a:cxn ang="0">
                    <a:pos x="csX674" y="csY674"/>
                  </a:cxn>
                  <a:cxn ang="0">
                    <a:pos x="csX675" y="csY675"/>
                  </a:cxn>
                  <a:cxn ang="0">
                    <a:pos x="csX676" y="csY676"/>
                  </a:cxn>
                  <a:cxn ang="0">
                    <a:pos x="csX677" y="csY677"/>
                  </a:cxn>
                  <a:cxn ang="0">
                    <a:pos x="csX678" y="csY678"/>
                  </a:cxn>
                  <a:cxn ang="0">
                    <a:pos x="csX679" y="csY679"/>
                  </a:cxn>
                  <a:cxn ang="0">
                    <a:pos x="csX680" y="csY680"/>
                  </a:cxn>
                  <a:cxn ang="0">
                    <a:pos x="csX681" y="csY681"/>
                  </a:cxn>
                  <a:cxn ang="0">
                    <a:pos x="csX682" y="csY682"/>
                  </a:cxn>
                  <a:cxn ang="0">
                    <a:pos x="csX683" y="csY683"/>
                  </a:cxn>
                  <a:cxn ang="0">
                    <a:pos x="csX684" y="csY684"/>
                  </a:cxn>
                  <a:cxn ang="0">
                    <a:pos x="csX685" y="csY685"/>
                  </a:cxn>
                  <a:cxn ang="0">
                    <a:pos x="csX686" y="csY686"/>
                  </a:cxn>
                  <a:cxn ang="0">
                    <a:pos x="csX687" y="csY687"/>
                  </a:cxn>
                  <a:cxn ang="0">
                    <a:pos x="csX688" y="csY688"/>
                  </a:cxn>
                  <a:cxn ang="0">
                    <a:pos x="csX689" y="csY689"/>
                  </a:cxn>
                  <a:cxn ang="0">
                    <a:pos x="csX690" y="csY690"/>
                  </a:cxn>
                  <a:cxn ang="0">
                    <a:pos x="csX691" y="csY691"/>
                  </a:cxn>
                  <a:cxn ang="0">
                    <a:pos x="csX692" y="csY692"/>
                  </a:cxn>
                  <a:cxn ang="0">
                    <a:pos x="csX693" y="csY693"/>
                  </a:cxn>
                  <a:cxn ang="0">
                    <a:pos x="csX694" y="csY694"/>
                  </a:cxn>
                  <a:cxn ang="0">
                    <a:pos x="csX695" y="csY695"/>
                  </a:cxn>
                  <a:cxn ang="0">
                    <a:pos x="csX696" y="csY696"/>
                  </a:cxn>
                  <a:cxn ang="0">
                    <a:pos x="csX697" y="csY697"/>
                  </a:cxn>
                  <a:cxn ang="0">
                    <a:pos x="csX698" y="csY698"/>
                  </a:cxn>
                  <a:cxn ang="0">
                    <a:pos x="csX699" y="csY699"/>
                  </a:cxn>
                  <a:cxn ang="0">
                    <a:pos x="csX700" y="csY700"/>
                  </a:cxn>
                  <a:cxn ang="0">
                    <a:pos x="csX701" y="csY701"/>
                  </a:cxn>
                  <a:cxn ang="0">
                    <a:pos x="csX702" y="csY702"/>
                  </a:cxn>
                  <a:cxn ang="0">
                    <a:pos x="csX703" y="csY703"/>
                  </a:cxn>
                  <a:cxn ang="0">
                    <a:pos x="csX704" y="csY704"/>
                  </a:cxn>
                  <a:cxn ang="0">
                    <a:pos x="csX705" y="csY705"/>
                  </a:cxn>
                  <a:cxn ang="0">
                    <a:pos x="csX706" y="csY706"/>
                  </a:cxn>
                  <a:cxn ang="0">
                    <a:pos x="csX707" y="csY707"/>
                  </a:cxn>
                  <a:cxn ang="0">
                    <a:pos x="csX708" y="csY708"/>
                  </a:cxn>
                  <a:cxn ang="0">
                    <a:pos x="csX709" y="csY709"/>
                  </a:cxn>
                  <a:cxn ang="0">
                    <a:pos x="csX710" y="csY710"/>
                  </a:cxn>
                  <a:cxn ang="0">
                    <a:pos x="csX711" y="csY711"/>
                  </a:cxn>
                  <a:cxn ang="0">
                    <a:pos x="csX712" y="csY712"/>
                  </a:cxn>
                  <a:cxn ang="0">
                    <a:pos x="csX713" y="csY713"/>
                  </a:cxn>
                  <a:cxn ang="0">
                    <a:pos x="csX714" y="csY714"/>
                  </a:cxn>
                  <a:cxn ang="0">
                    <a:pos x="csX715" y="csY715"/>
                  </a:cxn>
                  <a:cxn ang="0">
                    <a:pos x="csX716" y="csY716"/>
                  </a:cxn>
                  <a:cxn ang="0">
                    <a:pos x="csX717" y="csY717"/>
                  </a:cxn>
                  <a:cxn ang="0">
                    <a:pos x="csX718" y="csY718"/>
                  </a:cxn>
                  <a:cxn ang="0">
                    <a:pos x="csX719" y="csY719"/>
                  </a:cxn>
                  <a:cxn ang="0">
                    <a:pos x="csX720" y="csY720"/>
                  </a:cxn>
                  <a:cxn ang="0">
                    <a:pos x="csX721" y="csY721"/>
                  </a:cxn>
                  <a:cxn ang="0">
                    <a:pos x="csX722" y="csY722"/>
                  </a:cxn>
                  <a:cxn ang="0">
                    <a:pos x="csX723" y="csY723"/>
                  </a:cxn>
                  <a:cxn ang="0">
                    <a:pos x="csX724" y="csY724"/>
                  </a:cxn>
                  <a:cxn ang="0">
                    <a:pos x="csX725" y="csY725"/>
                  </a:cxn>
                  <a:cxn ang="0">
                    <a:pos x="csX726" y="csY726"/>
                  </a:cxn>
                  <a:cxn ang="0">
                    <a:pos x="csX727" y="csY727"/>
                  </a:cxn>
                  <a:cxn ang="0">
                    <a:pos x="csX728" y="csY728"/>
                  </a:cxn>
                  <a:cxn ang="0">
                    <a:pos x="csX729" y="csY729"/>
                  </a:cxn>
                  <a:cxn ang="0">
                    <a:pos x="csX730" y="csY730"/>
                  </a:cxn>
                  <a:cxn ang="0">
                    <a:pos x="csX731" y="csY731"/>
                  </a:cxn>
                  <a:cxn ang="0">
                    <a:pos x="csX732" y="csY732"/>
                  </a:cxn>
                  <a:cxn ang="0">
                    <a:pos x="csX733" y="csY733"/>
                  </a:cxn>
                  <a:cxn ang="0">
                    <a:pos x="csX734" y="csY734"/>
                  </a:cxn>
                  <a:cxn ang="0">
                    <a:pos x="csX735" y="csY735"/>
                  </a:cxn>
                  <a:cxn ang="0">
                    <a:pos x="csX736" y="csY736"/>
                  </a:cxn>
                  <a:cxn ang="0">
                    <a:pos x="csX737" y="csY737"/>
                  </a:cxn>
                  <a:cxn ang="0">
                    <a:pos x="csX738" y="csY738"/>
                  </a:cxn>
                  <a:cxn ang="0">
                    <a:pos x="csX739" y="csY739"/>
                  </a:cxn>
                  <a:cxn ang="0">
                    <a:pos x="csX740" y="csY740"/>
                  </a:cxn>
                  <a:cxn ang="0">
                    <a:pos x="csX741" y="csY741"/>
                  </a:cxn>
                  <a:cxn ang="0">
                    <a:pos x="csX742" y="csY742"/>
                  </a:cxn>
                  <a:cxn ang="0">
                    <a:pos x="csX743" y="csY743"/>
                  </a:cxn>
                  <a:cxn ang="0">
                    <a:pos x="csX744" y="csY744"/>
                  </a:cxn>
                  <a:cxn ang="0">
                    <a:pos x="csX745" y="csY745"/>
                  </a:cxn>
                  <a:cxn ang="0">
                    <a:pos x="csX746" y="csY746"/>
                  </a:cxn>
                  <a:cxn ang="0">
                    <a:pos x="csX747" y="csY747"/>
                  </a:cxn>
                  <a:cxn ang="0">
                    <a:pos x="csX748" y="csY748"/>
                  </a:cxn>
                  <a:cxn ang="0">
                    <a:pos x="csX749" y="csY749"/>
                  </a:cxn>
                  <a:cxn ang="0">
                    <a:pos x="csX750" y="csY750"/>
                  </a:cxn>
                  <a:cxn ang="0">
                    <a:pos x="csX751" y="csY751"/>
                  </a:cxn>
                  <a:cxn ang="0">
                    <a:pos x="csX752" y="csY752"/>
                  </a:cxn>
                  <a:cxn ang="0">
                    <a:pos x="csX753" y="csY753"/>
                  </a:cxn>
                  <a:cxn ang="0">
                    <a:pos x="csX754" y="csY754"/>
                  </a:cxn>
                  <a:cxn ang="0">
                    <a:pos x="csX755" y="csY755"/>
                  </a:cxn>
                  <a:cxn ang="0">
                    <a:pos x="csX756" y="csY756"/>
                  </a:cxn>
                  <a:cxn ang="0">
                    <a:pos x="csX757" y="csY757"/>
                  </a:cxn>
                  <a:cxn ang="0">
                    <a:pos x="csX758" y="csY758"/>
                  </a:cxn>
                  <a:cxn ang="0">
                    <a:pos x="csX759" y="csY759"/>
                  </a:cxn>
                  <a:cxn ang="0">
                    <a:pos x="csX760" y="csY760"/>
                  </a:cxn>
                  <a:cxn ang="0">
                    <a:pos x="csX761" y="csY761"/>
                  </a:cxn>
                  <a:cxn ang="0">
                    <a:pos x="csX762" y="csY762"/>
                  </a:cxn>
                  <a:cxn ang="0">
                    <a:pos x="csX763" y="csY763"/>
                  </a:cxn>
                  <a:cxn ang="0">
                    <a:pos x="csX764" y="csY764"/>
                  </a:cxn>
                  <a:cxn ang="0">
                    <a:pos x="csX765" y="csY765"/>
                  </a:cxn>
                  <a:cxn ang="0">
                    <a:pos x="csX766" y="csY766"/>
                  </a:cxn>
                  <a:cxn ang="0">
                    <a:pos x="csX767" y="csY767"/>
                  </a:cxn>
                  <a:cxn ang="0">
                    <a:pos x="csX768" y="csY768"/>
                  </a:cxn>
                  <a:cxn ang="0">
                    <a:pos x="csX769" y="csY769"/>
                  </a:cxn>
                  <a:cxn ang="0">
                    <a:pos x="csX770" y="csY770"/>
                  </a:cxn>
                  <a:cxn ang="0">
                    <a:pos x="csX771" y="csY771"/>
                  </a:cxn>
                  <a:cxn ang="0">
                    <a:pos x="csX772" y="csY772"/>
                  </a:cxn>
                  <a:cxn ang="0">
                    <a:pos x="csX773" y="csY773"/>
                  </a:cxn>
                  <a:cxn ang="0">
                    <a:pos x="csX774" y="csY774"/>
                  </a:cxn>
                  <a:cxn ang="0">
                    <a:pos x="csX775" y="csY775"/>
                  </a:cxn>
                  <a:cxn ang="0">
                    <a:pos x="csX776" y="csY776"/>
                  </a:cxn>
                  <a:cxn ang="0">
                    <a:pos x="csX777" y="csY777"/>
                  </a:cxn>
                  <a:cxn ang="0">
                    <a:pos x="csX778" y="csY778"/>
                  </a:cxn>
                  <a:cxn ang="0">
                    <a:pos x="csX779" y="csY779"/>
                  </a:cxn>
                  <a:cxn ang="0">
                    <a:pos x="csX780" y="csY780"/>
                  </a:cxn>
                  <a:cxn ang="0">
                    <a:pos x="csX781" y="csY781"/>
                  </a:cxn>
                  <a:cxn ang="0">
                    <a:pos x="csX782" y="csY782"/>
                  </a:cxn>
                  <a:cxn ang="0">
                    <a:pos x="csX783" y="csY783"/>
                  </a:cxn>
                  <a:cxn ang="0">
                    <a:pos x="csX784" y="csY784"/>
                  </a:cxn>
                  <a:cxn ang="0">
                    <a:pos x="csX785" y="csY785"/>
                  </a:cxn>
                  <a:cxn ang="0">
                    <a:pos x="csX786" y="csY786"/>
                  </a:cxn>
                  <a:cxn ang="0">
                    <a:pos x="csX787" y="csY787"/>
                  </a:cxn>
                  <a:cxn ang="0">
                    <a:pos x="csX788" y="csY788"/>
                  </a:cxn>
                  <a:cxn ang="0">
                    <a:pos x="csX789" y="csY789"/>
                  </a:cxn>
                  <a:cxn ang="0">
                    <a:pos x="csX790" y="csY790"/>
                  </a:cxn>
                  <a:cxn ang="0">
                    <a:pos x="csX791" y="csY791"/>
                  </a:cxn>
                  <a:cxn ang="0">
                    <a:pos x="csX792" y="csY792"/>
                  </a:cxn>
                  <a:cxn ang="0">
                    <a:pos x="csX793" y="csY793"/>
                  </a:cxn>
                  <a:cxn ang="0">
                    <a:pos x="csX794" y="csY794"/>
                  </a:cxn>
                  <a:cxn ang="0">
                    <a:pos x="csX795" y="csY795"/>
                  </a:cxn>
                  <a:cxn ang="0">
                    <a:pos x="csX796" y="csY796"/>
                  </a:cxn>
                  <a:cxn ang="0">
                    <a:pos x="csX797" y="csY797"/>
                  </a:cxn>
                  <a:cxn ang="0">
                    <a:pos x="csX798" y="csY798"/>
                  </a:cxn>
                  <a:cxn ang="0">
                    <a:pos x="csX799" y="csY799"/>
                  </a:cxn>
                  <a:cxn ang="0">
                    <a:pos x="csX800" y="csY800"/>
                  </a:cxn>
                  <a:cxn ang="0">
                    <a:pos x="csX801" y="csY801"/>
                  </a:cxn>
                  <a:cxn ang="0">
                    <a:pos x="csX802" y="csY802"/>
                  </a:cxn>
                  <a:cxn ang="0">
                    <a:pos x="csX803" y="csY803"/>
                  </a:cxn>
                  <a:cxn ang="0">
                    <a:pos x="csX804" y="csY804"/>
                  </a:cxn>
                  <a:cxn ang="0">
                    <a:pos x="csX805" y="csY805"/>
                  </a:cxn>
                  <a:cxn ang="0">
                    <a:pos x="csX806" y="csY806"/>
                  </a:cxn>
                  <a:cxn ang="0">
                    <a:pos x="csX807" y="csY807"/>
                  </a:cxn>
                  <a:cxn ang="0">
                    <a:pos x="csX808" y="csY808"/>
                  </a:cxn>
                  <a:cxn ang="0">
                    <a:pos x="csX809" y="csY809"/>
                  </a:cxn>
                  <a:cxn ang="0">
                    <a:pos x="csX810" y="csY810"/>
                  </a:cxn>
                  <a:cxn ang="0">
                    <a:pos x="csX811" y="csY811"/>
                  </a:cxn>
                  <a:cxn ang="0">
                    <a:pos x="csX812" y="csY812"/>
                  </a:cxn>
                  <a:cxn ang="0">
                    <a:pos x="csX813" y="csY813"/>
                  </a:cxn>
                  <a:cxn ang="0">
                    <a:pos x="csX814" y="csY814"/>
                  </a:cxn>
                  <a:cxn ang="0">
                    <a:pos x="csX815" y="csY815"/>
                  </a:cxn>
                  <a:cxn ang="0">
                    <a:pos x="csX816" y="csY816"/>
                  </a:cxn>
                  <a:cxn ang="0">
                    <a:pos x="csX817" y="csY817"/>
                  </a:cxn>
                  <a:cxn ang="0">
                    <a:pos x="csX818" y="csY818"/>
                  </a:cxn>
                  <a:cxn ang="0">
                    <a:pos x="csX819" y="csY819"/>
                  </a:cxn>
                  <a:cxn ang="0">
                    <a:pos x="csX820" y="csY820"/>
                  </a:cxn>
                  <a:cxn ang="0">
                    <a:pos x="csX821" y="csY821"/>
                  </a:cxn>
                  <a:cxn ang="0">
                    <a:pos x="csX822" y="csY822"/>
                  </a:cxn>
                  <a:cxn ang="0">
                    <a:pos x="csX823" y="csY823"/>
                  </a:cxn>
                  <a:cxn ang="0">
                    <a:pos x="csX824" y="csY824"/>
                  </a:cxn>
                  <a:cxn ang="0">
                    <a:pos x="csX825" y="csY825"/>
                  </a:cxn>
                  <a:cxn ang="0">
                    <a:pos x="csX826" y="csY826"/>
                  </a:cxn>
                  <a:cxn ang="0">
                    <a:pos x="csX827" y="csY827"/>
                  </a:cxn>
                  <a:cxn ang="0">
                    <a:pos x="csX828" y="csY828"/>
                  </a:cxn>
                  <a:cxn ang="0">
                    <a:pos x="csX829" y="csY829"/>
                  </a:cxn>
                  <a:cxn ang="0">
                    <a:pos x="csX830" y="csY830"/>
                  </a:cxn>
                  <a:cxn ang="0">
                    <a:pos x="csX831" y="csY831"/>
                  </a:cxn>
                  <a:cxn ang="0">
                    <a:pos x="csX832" y="csY832"/>
                  </a:cxn>
                  <a:cxn ang="0">
                    <a:pos x="csX833" y="csY833"/>
                  </a:cxn>
                  <a:cxn ang="0">
                    <a:pos x="csX834" y="csY834"/>
                  </a:cxn>
                  <a:cxn ang="0">
                    <a:pos x="csX835" y="csY835"/>
                  </a:cxn>
                  <a:cxn ang="0">
                    <a:pos x="csX836" y="csY836"/>
                  </a:cxn>
                  <a:cxn ang="0">
                    <a:pos x="csX837" y="csY837"/>
                  </a:cxn>
                  <a:cxn ang="0">
                    <a:pos x="csX838" y="csY838"/>
                  </a:cxn>
                  <a:cxn ang="0">
                    <a:pos x="csX839" y="csY839"/>
                  </a:cxn>
                  <a:cxn ang="0">
                    <a:pos x="csX840" y="csY840"/>
                  </a:cxn>
                  <a:cxn ang="0">
                    <a:pos x="csX841" y="csY841"/>
                  </a:cxn>
                  <a:cxn ang="0">
                    <a:pos x="csX842" y="csY842"/>
                  </a:cxn>
                  <a:cxn ang="0">
                    <a:pos x="csX843" y="csY843"/>
                  </a:cxn>
                  <a:cxn ang="0">
                    <a:pos x="csX844" y="csY844"/>
                  </a:cxn>
                  <a:cxn ang="0">
                    <a:pos x="csX845" y="csY845"/>
                  </a:cxn>
                  <a:cxn ang="0">
                    <a:pos x="csX846" y="csY846"/>
                  </a:cxn>
                  <a:cxn ang="0">
                    <a:pos x="csX847" y="csY847"/>
                  </a:cxn>
                  <a:cxn ang="0">
                    <a:pos x="csX848" y="csY848"/>
                  </a:cxn>
                  <a:cxn ang="0">
                    <a:pos x="csX849" y="csY849"/>
                  </a:cxn>
                  <a:cxn ang="0">
                    <a:pos x="csX850" y="csY850"/>
                  </a:cxn>
                  <a:cxn ang="0">
                    <a:pos x="csX851" y="csY851"/>
                  </a:cxn>
                  <a:cxn ang="0">
                    <a:pos x="csX852" y="csY852"/>
                  </a:cxn>
                  <a:cxn ang="0">
                    <a:pos x="csX853" y="csY853"/>
                  </a:cxn>
                  <a:cxn ang="0">
                    <a:pos x="csX854" y="csY854"/>
                  </a:cxn>
                  <a:cxn ang="0">
                    <a:pos x="csX855" y="csY855"/>
                  </a:cxn>
                  <a:cxn ang="0">
                    <a:pos x="csX856" y="csY856"/>
                  </a:cxn>
                  <a:cxn ang="0">
                    <a:pos x="csX857" y="csY857"/>
                  </a:cxn>
                  <a:cxn ang="0">
                    <a:pos x="csX858" y="csY858"/>
                  </a:cxn>
                  <a:cxn ang="0">
                    <a:pos x="csX859" y="csY859"/>
                  </a:cxn>
                  <a:cxn ang="0">
                    <a:pos x="csX860" y="csY860"/>
                  </a:cxn>
                  <a:cxn ang="0">
                    <a:pos x="csX861" y="csY861"/>
                  </a:cxn>
                  <a:cxn ang="0">
                    <a:pos x="csX862" y="csY862"/>
                  </a:cxn>
                  <a:cxn ang="0">
                    <a:pos x="csX863" y="csY863"/>
                  </a:cxn>
                  <a:cxn ang="0">
                    <a:pos x="csX864" y="csY864"/>
                  </a:cxn>
                  <a:cxn ang="0">
                    <a:pos x="csX865" y="csY865"/>
                  </a:cxn>
                  <a:cxn ang="0">
                    <a:pos x="csX866" y="csY866"/>
                  </a:cxn>
                  <a:cxn ang="0">
                    <a:pos x="csX867" y="csY867"/>
                  </a:cxn>
                  <a:cxn ang="0">
                    <a:pos x="csX868" y="csY868"/>
                  </a:cxn>
                  <a:cxn ang="0">
                    <a:pos x="csX869" y="csY869"/>
                  </a:cxn>
                  <a:cxn ang="0">
                    <a:pos x="csX870" y="csY870"/>
                  </a:cxn>
                  <a:cxn ang="0">
                    <a:pos x="csX871" y="csY871"/>
                  </a:cxn>
                  <a:cxn ang="0">
                    <a:pos x="csX872" y="csY872"/>
                  </a:cxn>
                  <a:cxn ang="0">
                    <a:pos x="csX873" y="csY873"/>
                  </a:cxn>
                  <a:cxn ang="0">
                    <a:pos x="csX874" y="csY874"/>
                  </a:cxn>
                  <a:cxn ang="0">
                    <a:pos x="csX875" y="csY875"/>
                  </a:cxn>
                  <a:cxn ang="0">
                    <a:pos x="csX876" y="csY876"/>
                  </a:cxn>
                  <a:cxn ang="0">
                    <a:pos x="csX877" y="csY877"/>
                  </a:cxn>
                  <a:cxn ang="0">
                    <a:pos x="csX878" y="csY878"/>
                  </a:cxn>
                  <a:cxn ang="0">
                    <a:pos x="csX879" y="csY879"/>
                  </a:cxn>
                  <a:cxn ang="0">
                    <a:pos x="csX880" y="csY880"/>
                  </a:cxn>
                  <a:cxn ang="0">
                    <a:pos x="csX881" y="csY881"/>
                  </a:cxn>
                  <a:cxn ang="0">
                    <a:pos x="csX882" y="csY882"/>
                  </a:cxn>
                  <a:cxn ang="0">
                    <a:pos x="csX883" y="csY883"/>
                  </a:cxn>
                  <a:cxn ang="0">
                    <a:pos x="csX884" y="csY884"/>
                  </a:cxn>
                  <a:cxn ang="0">
                    <a:pos x="csX885" y="csY885"/>
                  </a:cxn>
                  <a:cxn ang="0">
                    <a:pos x="csX886" y="csY886"/>
                  </a:cxn>
                  <a:cxn ang="0">
                    <a:pos x="csX887" y="csY887"/>
                  </a:cxn>
                  <a:cxn ang="0">
                    <a:pos x="csX888" y="csY888"/>
                  </a:cxn>
                  <a:cxn ang="0">
                    <a:pos x="csX889" y="csY889"/>
                  </a:cxn>
                  <a:cxn ang="0">
                    <a:pos x="csX890" y="csY890"/>
                  </a:cxn>
                  <a:cxn ang="0">
                    <a:pos x="csX891" y="csY891"/>
                  </a:cxn>
                  <a:cxn ang="0">
                    <a:pos x="csX892" y="csY892"/>
                  </a:cxn>
                  <a:cxn ang="0">
                    <a:pos x="csX893" y="csY893"/>
                  </a:cxn>
                  <a:cxn ang="0">
                    <a:pos x="csX894" y="csY894"/>
                  </a:cxn>
                  <a:cxn ang="0">
                    <a:pos x="csX895" y="csY895"/>
                  </a:cxn>
                  <a:cxn ang="0">
                    <a:pos x="csX896" y="csY896"/>
                  </a:cxn>
                  <a:cxn ang="0">
                    <a:pos x="csX897" y="csY897"/>
                  </a:cxn>
                  <a:cxn ang="0">
                    <a:pos x="csX898" y="csY898"/>
                  </a:cxn>
                  <a:cxn ang="0">
                    <a:pos x="csX899" y="csY899"/>
                  </a:cxn>
                  <a:cxn ang="0">
                    <a:pos x="csX900" y="csY900"/>
                  </a:cxn>
                  <a:cxn ang="0">
                    <a:pos x="csX901" y="csY901"/>
                  </a:cxn>
                  <a:cxn ang="0">
                    <a:pos x="csX902" y="csY902"/>
                  </a:cxn>
                  <a:cxn ang="0">
                    <a:pos x="csX903" y="csY903"/>
                  </a:cxn>
                  <a:cxn ang="0">
                    <a:pos x="csX904" y="csY904"/>
                  </a:cxn>
                  <a:cxn ang="0">
                    <a:pos x="csX905" y="csY905"/>
                  </a:cxn>
                  <a:cxn ang="0">
                    <a:pos x="csX906" y="csY906"/>
                  </a:cxn>
                  <a:cxn ang="0">
                    <a:pos x="csX907" y="csY907"/>
                  </a:cxn>
                  <a:cxn ang="0">
                    <a:pos x="csX908" y="csY908"/>
                  </a:cxn>
                  <a:cxn ang="0">
                    <a:pos x="csX909" y="csY909"/>
                  </a:cxn>
                  <a:cxn ang="0">
                    <a:pos x="csX910" y="csY910"/>
                  </a:cxn>
                  <a:cxn ang="0">
                    <a:pos x="csX911" y="csY911"/>
                  </a:cxn>
                  <a:cxn ang="0">
                    <a:pos x="csX912" y="csY912"/>
                  </a:cxn>
                  <a:cxn ang="0">
                    <a:pos x="csX913" y="csY913"/>
                  </a:cxn>
                  <a:cxn ang="0">
                    <a:pos x="csX914" y="csY914"/>
                  </a:cxn>
                  <a:cxn ang="0">
                    <a:pos x="csX915" y="csY915"/>
                  </a:cxn>
                  <a:cxn ang="0">
                    <a:pos x="csX916" y="csY916"/>
                  </a:cxn>
                  <a:cxn ang="0">
                    <a:pos x="csX917" y="csY917"/>
                  </a:cxn>
                  <a:cxn ang="0">
                    <a:pos x="csX918" y="csY918"/>
                  </a:cxn>
                  <a:cxn ang="0">
                    <a:pos x="csX919" y="csY919"/>
                  </a:cxn>
                  <a:cxn ang="0">
                    <a:pos x="csX920" y="csY920"/>
                  </a:cxn>
                  <a:cxn ang="0">
                    <a:pos x="csX921" y="csY921"/>
                  </a:cxn>
                  <a:cxn ang="0">
                    <a:pos x="csX922" y="csY922"/>
                  </a:cxn>
                  <a:cxn ang="0">
                    <a:pos x="csX923" y="csY923"/>
                  </a:cxn>
                  <a:cxn ang="0">
                    <a:pos x="csX924" y="csY924"/>
                  </a:cxn>
                  <a:cxn ang="0">
                    <a:pos x="csX925" y="csY925"/>
                  </a:cxn>
                  <a:cxn ang="0">
                    <a:pos x="csX926" y="csY926"/>
                  </a:cxn>
                  <a:cxn ang="0">
                    <a:pos x="csX927" y="csY927"/>
                  </a:cxn>
                  <a:cxn ang="0">
                    <a:pos x="csX928" y="csY928"/>
                  </a:cxn>
                  <a:cxn ang="0">
                    <a:pos x="csX929" y="csY929"/>
                  </a:cxn>
                  <a:cxn ang="0">
                    <a:pos x="csX930" y="csY930"/>
                  </a:cxn>
                  <a:cxn ang="0">
                    <a:pos x="csX931" y="csY931"/>
                  </a:cxn>
                  <a:cxn ang="0">
                    <a:pos x="csX932" y="csY932"/>
                  </a:cxn>
                  <a:cxn ang="0">
                    <a:pos x="csX933" y="csY933"/>
                  </a:cxn>
                  <a:cxn ang="0">
                    <a:pos x="csX934" y="csY934"/>
                  </a:cxn>
                  <a:cxn ang="0">
                    <a:pos x="csX935" y="csY935"/>
                  </a:cxn>
                  <a:cxn ang="0">
                    <a:pos x="csX936" y="csY936"/>
                  </a:cxn>
                  <a:cxn ang="0">
                    <a:pos x="csX937" y="csY937"/>
                  </a:cxn>
                  <a:cxn ang="0">
                    <a:pos x="csX938" y="csY938"/>
                  </a:cxn>
                  <a:cxn ang="0">
                    <a:pos x="csX939" y="csY939"/>
                  </a:cxn>
                  <a:cxn ang="0">
                    <a:pos x="csX940" y="csY940"/>
                  </a:cxn>
                  <a:cxn ang="0">
                    <a:pos x="csX941" y="csY941"/>
                  </a:cxn>
                  <a:cxn ang="0">
                    <a:pos x="csX942" y="csY942"/>
                  </a:cxn>
                  <a:cxn ang="0">
                    <a:pos x="csX943" y="csY943"/>
                  </a:cxn>
                  <a:cxn ang="0">
                    <a:pos x="csX944" y="csY944"/>
                  </a:cxn>
                  <a:cxn ang="0">
                    <a:pos x="csX945" y="csY945"/>
                  </a:cxn>
                  <a:cxn ang="0">
                    <a:pos x="csX946" y="csY946"/>
                  </a:cxn>
                  <a:cxn ang="0">
                    <a:pos x="csX947" y="csY947"/>
                  </a:cxn>
                  <a:cxn ang="0">
                    <a:pos x="csX948" y="csY948"/>
                  </a:cxn>
                  <a:cxn ang="0">
                    <a:pos x="csX949" y="csY949"/>
                  </a:cxn>
                  <a:cxn ang="0">
                    <a:pos x="csX950" y="csY950"/>
                  </a:cxn>
                  <a:cxn ang="0">
                    <a:pos x="csX951" y="csY951"/>
                  </a:cxn>
                  <a:cxn ang="0">
                    <a:pos x="csX952" y="csY952"/>
                  </a:cxn>
                  <a:cxn ang="0">
                    <a:pos x="csX953" y="csY953"/>
                  </a:cxn>
                  <a:cxn ang="0">
                    <a:pos x="csX954" y="csY954"/>
                  </a:cxn>
                  <a:cxn ang="0">
                    <a:pos x="csX955" y="csY955"/>
                  </a:cxn>
                  <a:cxn ang="0">
                    <a:pos x="csX956" y="csY956"/>
                  </a:cxn>
                  <a:cxn ang="0">
                    <a:pos x="csX957" y="csY957"/>
                  </a:cxn>
                  <a:cxn ang="0">
                    <a:pos x="csX958" y="csY958"/>
                  </a:cxn>
                  <a:cxn ang="0">
                    <a:pos x="csX959" y="csY959"/>
                  </a:cxn>
                  <a:cxn ang="0">
                    <a:pos x="csX960" y="csY960"/>
                  </a:cxn>
                  <a:cxn ang="0">
                    <a:pos x="csX961" y="csY961"/>
                  </a:cxn>
                  <a:cxn ang="0">
                    <a:pos x="csX962" y="csY962"/>
                  </a:cxn>
                  <a:cxn ang="0">
                    <a:pos x="csX963" y="csY963"/>
                  </a:cxn>
                  <a:cxn ang="0">
                    <a:pos x="csX964" y="csY964"/>
                  </a:cxn>
                  <a:cxn ang="0">
                    <a:pos x="csX965" y="csY965"/>
                  </a:cxn>
                  <a:cxn ang="0">
                    <a:pos x="csX966" y="csY966"/>
                  </a:cxn>
                  <a:cxn ang="0">
                    <a:pos x="csX967" y="csY967"/>
                  </a:cxn>
                  <a:cxn ang="0">
                    <a:pos x="csX968" y="csY968"/>
                  </a:cxn>
                  <a:cxn ang="0">
                    <a:pos x="csX969" y="csY969"/>
                  </a:cxn>
                  <a:cxn ang="0">
                    <a:pos x="csX970" y="csY970"/>
                  </a:cxn>
                  <a:cxn ang="0">
                    <a:pos x="csX971" y="csY971"/>
                  </a:cxn>
                  <a:cxn ang="0">
                    <a:pos x="csX972" y="csY972"/>
                  </a:cxn>
                  <a:cxn ang="0">
                    <a:pos x="csX973" y="csY973"/>
                  </a:cxn>
                  <a:cxn ang="0">
                    <a:pos x="csX974" y="csY974"/>
                  </a:cxn>
                  <a:cxn ang="0">
                    <a:pos x="csX975" y="csY975"/>
                  </a:cxn>
                  <a:cxn ang="0">
                    <a:pos x="csX976" y="csY976"/>
                  </a:cxn>
                  <a:cxn ang="0">
                    <a:pos x="csX977" y="csY977"/>
                  </a:cxn>
                  <a:cxn ang="0">
                    <a:pos x="csX978" y="csY978"/>
                  </a:cxn>
                  <a:cxn ang="0">
                    <a:pos x="csX979" y="csY979"/>
                  </a:cxn>
                  <a:cxn ang="0">
                    <a:pos x="csX980" y="csY980"/>
                  </a:cxn>
                  <a:cxn ang="0">
                    <a:pos x="csX981" y="csY981"/>
                  </a:cxn>
                  <a:cxn ang="0">
                    <a:pos x="csX982" y="csY982"/>
                  </a:cxn>
                  <a:cxn ang="0">
                    <a:pos x="csX983" y="csY983"/>
                  </a:cxn>
                  <a:cxn ang="0">
                    <a:pos x="csX984" y="csY984"/>
                  </a:cxn>
                  <a:cxn ang="0">
                    <a:pos x="csX985" y="csY985"/>
                  </a:cxn>
                  <a:cxn ang="0">
                    <a:pos x="csX986" y="csY986"/>
                  </a:cxn>
                  <a:cxn ang="0">
                    <a:pos x="csX987" y="csY987"/>
                  </a:cxn>
                  <a:cxn ang="0">
                    <a:pos x="csX988" y="csY988"/>
                  </a:cxn>
                  <a:cxn ang="0">
                    <a:pos x="csX989" y="csY989"/>
                  </a:cxn>
                  <a:cxn ang="0">
                    <a:pos x="csX990" y="csY990"/>
                  </a:cxn>
                  <a:cxn ang="0">
                    <a:pos x="csX991" y="csY991"/>
                  </a:cxn>
                  <a:cxn ang="0">
                    <a:pos x="csX992" y="csY992"/>
                  </a:cxn>
                  <a:cxn ang="0">
                    <a:pos x="csX993" y="csY993"/>
                  </a:cxn>
                  <a:cxn ang="0">
                    <a:pos x="csX994" y="csY994"/>
                  </a:cxn>
                  <a:cxn ang="0">
                    <a:pos x="csX995" y="csY995"/>
                  </a:cxn>
                  <a:cxn ang="0">
                    <a:pos x="csX996" y="csY996"/>
                  </a:cxn>
                  <a:cxn ang="0">
                    <a:pos x="csX997" y="csY997"/>
                  </a:cxn>
                  <a:cxn ang="0">
                    <a:pos x="csX998" y="csY998"/>
                  </a:cxn>
                  <a:cxn ang="0">
                    <a:pos x="csX999" y="csY999"/>
                  </a:cxn>
                  <a:cxn ang="0">
                    <a:pos x="csX1000" y="csY1000"/>
                  </a:cxn>
                  <a:cxn ang="0">
                    <a:pos x="csX1001" y="csY1001"/>
                  </a:cxn>
                  <a:cxn ang="0">
                    <a:pos x="csX1002" y="csY1002"/>
                  </a:cxn>
                  <a:cxn ang="0">
                    <a:pos x="csX1003" y="csY1003"/>
                  </a:cxn>
                  <a:cxn ang="0">
                    <a:pos x="csX1004" y="csY1004"/>
                  </a:cxn>
                  <a:cxn ang="0">
                    <a:pos x="csX1005" y="csY1005"/>
                  </a:cxn>
                  <a:cxn ang="0">
                    <a:pos x="csX1006" y="csY1006"/>
                  </a:cxn>
                  <a:cxn ang="0">
                    <a:pos x="csX1007" y="csY1007"/>
                  </a:cxn>
                  <a:cxn ang="0">
                    <a:pos x="csX1008" y="csY1008"/>
                  </a:cxn>
                  <a:cxn ang="0">
                    <a:pos x="csX1009" y="csY1009"/>
                  </a:cxn>
                  <a:cxn ang="0">
                    <a:pos x="csX1010" y="csY1010"/>
                  </a:cxn>
                  <a:cxn ang="0">
                    <a:pos x="csX1011" y="csY1011"/>
                  </a:cxn>
                  <a:cxn ang="0">
                    <a:pos x="csX1012" y="csY1012"/>
                  </a:cxn>
                  <a:cxn ang="0">
                    <a:pos x="csX1013" y="csY1013"/>
                  </a:cxn>
                  <a:cxn ang="0">
                    <a:pos x="csX1014" y="csY1014"/>
                  </a:cxn>
                  <a:cxn ang="0">
                    <a:pos x="csX1015" y="csY1015"/>
                  </a:cxn>
                  <a:cxn ang="0">
                    <a:pos x="csX1016" y="csY1016"/>
                  </a:cxn>
                  <a:cxn ang="0">
                    <a:pos x="csX1017" y="csY1017"/>
                  </a:cxn>
                  <a:cxn ang="0">
                    <a:pos x="csX1018" y="csY1018"/>
                  </a:cxn>
                  <a:cxn ang="0">
                    <a:pos x="csX1019" y="csY1019"/>
                  </a:cxn>
                  <a:cxn ang="0">
                    <a:pos x="csX1020" y="csY1020"/>
                  </a:cxn>
                  <a:cxn ang="0">
                    <a:pos x="csX1021" y="csY1021"/>
                  </a:cxn>
                  <a:cxn ang="0">
                    <a:pos x="csX1022" y="csY1022"/>
                  </a:cxn>
                  <a:cxn ang="0">
                    <a:pos x="csX1023" y="csY1023"/>
                  </a:cxn>
                  <a:cxn ang="0">
                    <a:pos x="csX1024" y="csY1024"/>
                  </a:cxn>
                  <a:cxn ang="0">
                    <a:pos x="csX1025" y="csY1025"/>
                  </a:cxn>
                  <a:cxn ang="0">
                    <a:pos x="csX1026" y="csY1026"/>
                  </a:cxn>
                  <a:cxn ang="0">
                    <a:pos x="csX1027" y="csY1027"/>
                  </a:cxn>
                  <a:cxn ang="0">
                    <a:pos x="csX1028" y="csY1028"/>
                  </a:cxn>
                  <a:cxn ang="0">
                    <a:pos x="csX1029" y="csY1029"/>
                  </a:cxn>
                  <a:cxn ang="0">
                    <a:pos x="csX1030" y="csY1030"/>
                  </a:cxn>
                  <a:cxn ang="0">
                    <a:pos x="csX1031" y="csY1031"/>
                  </a:cxn>
                  <a:cxn ang="0">
                    <a:pos x="csX1032" y="csY1032"/>
                  </a:cxn>
                  <a:cxn ang="0">
                    <a:pos x="csX1033" y="csY1033"/>
                  </a:cxn>
                  <a:cxn ang="0">
                    <a:pos x="csX1034" y="csY1034"/>
                  </a:cxn>
                  <a:cxn ang="0">
                    <a:pos x="csX1035" y="csY1035"/>
                  </a:cxn>
                  <a:cxn ang="0">
                    <a:pos x="csX1036" y="csY1036"/>
                  </a:cxn>
                  <a:cxn ang="0">
                    <a:pos x="csX1037" y="csY1037"/>
                  </a:cxn>
                  <a:cxn ang="0">
                    <a:pos x="csX1038" y="csY1038"/>
                  </a:cxn>
                  <a:cxn ang="0">
                    <a:pos x="csX1039" y="csY1039"/>
                  </a:cxn>
                  <a:cxn ang="0">
                    <a:pos x="csX1040" y="csY1040"/>
                  </a:cxn>
                  <a:cxn ang="0">
                    <a:pos x="csX1041" y="csY1041"/>
                  </a:cxn>
                  <a:cxn ang="0">
                    <a:pos x="csX1042" y="csY1042"/>
                  </a:cxn>
                  <a:cxn ang="0">
                    <a:pos x="csX1043" y="csY1043"/>
                  </a:cxn>
                  <a:cxn ang="0">
                    <a:pos x="csX1044" y="csY1044"/>
                  </a:cxn>
                  <a:cxn ang="0">
                    <a:pos x="csX1045" y="csY1045"/>
                  </a:cxn>
                  <a:cxn ang="0">
                    <a:pos x="csX1046" y="csY1046"/>
                  </a:cxn>
                  <a:cxn ang="0">
                    <a:pos x="csX1047" y="csY1047"/>
                  </a:cxn>
                  <a:cxn ang="0">
                    <a:pos x="csX1048" y="csY1048"/>
                  </a:cxn>
                  <a:cxn ang="0">
                    <a:pos x="csX1049" y="csY1049"/>
                  </a:cxn>
                  <a:cxn ang="0">
                    <a:pos x="csX1050" y="csY1050"/>
                  </a:cxn>
                  <a:cxn ang="0">
                    <a:pos x="csX1051" y="csY1051"/>
                  </a:cxn>
                  <a:cxn ang="0">
                    <a:pos x="csX1052" y="csY1052"/>
                  </a:cxn>
                  <a:cxn ang="0">
                    <a:pos x="csX1053" y="csY1053"/>
                  </a:cxn>
                  <a:cxn ang="0">
                    <a:pos x="csX1054" y="csY1054"/>
                  </a:cxn>
                  <a:cxn ang="0">
                    <a:pos x="csX1055" y="csY1055"/>
                  </a:cxn>
                  <a:cxn ang="0">
                    <a:pos x="csX1056" y="csY1056"/>
                  </a:cxn>
                  <a:cxn ang="0">
                    <a:pos x="csX1057" y="csY1057"/>
                  </a:cxn>
                  <a:cxn ang="0">
                    <a:pos x="csX1058" y="csY1058"/>
                  </a:cxn>
                  <a:cxn ang="0">
                    <a:pos x="csX1059" y="csY1059"/>
                  </a:cxn>
                  <a:cxn ang="0">
                    <a:pos x="csX1060" y="csY1060"/>
                  </a:cxn>
                  <a:cxn ang="0">
                    <a:pos x="csX1061" y="csY1061"/>
                  </a:cxn>
                  <a:cxn ang="0">
                    <a:pos x="csX1062" y="csY1062"/>
                  </a:cxn>
                  <a:cxn ang="0">
                    <a:pos x="csX1063" y="csY1063"/>
                  </a:cxn>
                  <a:cxn ang="0">
                    <a:pos x="csX1064" y="csY1064"/>
                  </a:cxn>
                  <a:cxn ang="0">
                    <a:pos x="csX1065" y="csY1065"/>
                  </a:cxn>
                  <a:cxn ang="0">
                    <a:pos x="csX1066" y="csY1066"/>
                  </a:cxn>
                  <a:cxn ang="0">
                    <a:pos x="csX1067" y="csY1067"/>
                  </a:cxn>
                  <a:cxn ang="0">
                    <a:pos x="csX1068" y="csY1068"/>
                  </a:cxn>
                  <a:cxn ang="0">
                    <a:pos x="csX1069" y="csY1069"/>
                  </a:cxn>
                  <a:cxn ang="0">
                    <a:pos x="csX1070" y="csY1070"/>
                  </a:cxn>
                  <a:cxn ang="0">
                    <a:pos x="csX1071" y="csY1071"/>
                  </a:cxn>
                  <a:cxn ang="0">
                    <a:pos x="csX1072" y="csY1072"/>
                  </a:cxn>
                  <a:cxn ang="0">
                    <a:pos x="csX1073" y="csY1073"/>
                  </a:cxn>
                  <a:cxn ang="0">
                    <a:pos x="csX1074" y="csY1074"/>
                  </a:cxn>
                  <a:cxn ang="0">
                    <a:pos x="csX1075" y="csY1075"/>
                  </a:cxn>
                  <a:cxn ang="0">
                    <a:pos x="csX1076" y="csY1076"/>
                  </a:cxn>
                  <a:cxn ang="0">
                    <a:pos x="csX1077" y="csY1077"/>
                  </a:cxn>
                  <a:cxn ang="0">
                    <a:pos x="csX1078" y="csY1078"/>
                  </a:cxn>
                  <a:cxn ang="0">
                    <a:pos x="csX1079" y="csY1079"/>
                  </a:cxn>
                  <a:cxn ang="0">
                    <a:pos x="csX1080" y="csY1080"/>
                  </a:cxn>
                  <a:cxn ang="0">
                    <a:pos x="csX1081" y="csY1081"/>
                  </a:cxn>
                  <a:cxn ang="0">
                    <a:pos x="csX1082" y="csY1082"/>
                  </a:cxn>
                  <a:cxn ang="0">
                    <a:pos x="csX1083" y="csY1083"/>
                  </a:cxn>
                  <a:cxn ang="0">
                    <a:pos x="csX1084" y="csY1084"/>
                  </a:cxn>
                  <a:cxn ang="0">
                    <a:pos x="csX1085" y="csY1085"/>
                  </a:cxn>
                  <a:cxn ang="0">
                    <a:pos x="csX1086" y="csY1086"/>
                  </a:cxn>
                  <a:cxn ang="0">
                    <a:pos x="csX1087" y="csY1087"/>
                  </a:cxn>
                  <a:cxn ang="0">
                    <a:pos x="csX1088" y="csY1088"/>
                  </a:cxn>
                  <a:cxn ang="0">
                    <a:pos x="csX1089" y="csY1089"/>
                  </a:cxn>
                  <a:cxn ang="0">
                    <a:pos x="csX1090" y="csY1090"/>
                  </a:cxn>
                  <a:cxn ang="0">
                    <a:pos x="csX1091" y="csY1091"/>
                  </a:cxn>
                  <a:cxn ang="0">
                    <a:pos x="csX1092" y="csY1092"/>
                  </a:cxn>
                  <a:cxn ang="0">
                    <a:pos x="csX1093" y="csY1093"/>
                  </a:cxn>
                  <a:cxn ang="0">
                    <a:pos x="csX1094" y="csY1094"/>
                  </a:cxn>
                  <a:cxn ang="0">
                    <a:pos x="csX1095" y="csY1095"/>
                  </a:cxn>
                  <a:cxn ang="0">
                    <a:pos x="csX1096" y="csY1096"/>
                  </a:cxn>
                  <a:cxn ang="0">
                    <a:pos x="csX1097" y="csY1097"/>
                  </a:cxn>
                  <a:cxn ang="0">
                    <a:pos x="csX1098" y="csY1098"/>
                  </a:cxn>
                  <a:cxn ang="0">
                    <a:pos x="csX1099" y="csY1099"/>
                  </a:cxn>
                  <a:cxn ang="0">
                    <a:pos x="csX1100" y="csY1100"/>
                  </a:cxn>
                  <a:cxn ang="0">
                    <a:pos x="csX1101" y="csY1101"/>
                  </a:cxn>
                  <a:cxn ang="0">
                    <a:pos x="csX1102" y="csY1102"/>
                  </a:cxn>
                  <a:cxn ang="0">
                    <a:pos x="csX1103" y="csY1103"/>
                  </a:cxn>
                  <a:cxn ang="0">
                    <a:pos x="csX1104" y="csY1104"/>
                  </a:cxn>
                  <a:cxn ang="0">
                    <a:pos x="csX1105" y="csY1105"/>
                  </a:cxn>
                  <a:cxn ang="0">
                    <a:pos x="csX1106" y="csY1106"/>
                  </a:cxn>
                  <a:cxn ang="0">
                    <a:pos x="csX1107" y="csY1107"/>
                  </a:cxn>
                  <a:cxn ang="0">
                    <a:pos x="csX1108" y="csY1108"/>
                  </a:cxn>
                  <a:cxn ang="0">
                    <a:pos x="csX1109" y="csY1109"/>
                  </a:cxn>
                  <a:cxn ang="0">
                    <a:pos x="csX1110" y="csY1110"/>
                  </a:cxn>
                  <a:cxn ang="0">
                    <a:pos x="csX1111" y="csY1111"/>
                  </a:cxn>
                  <a:cxn ang="0">
                    <a:pos x="csX1112" y="csY1112"/>
                  </a:cxn>
                  <a:cxn ang="0">
                    <a:pos x="csX1113" y="csY1113"/>
                  </a:cxn>
                  <a:cxn ang="0">
                    <a:pos x="csX1114" y="csY1114"/>
                  </a:cxn>
                  <a:cxn ang="0">
                    <a:pos x="csX1115" y="csY1115"/>
                  </a:cxn>
                  <a:cxn ang="0">
                    <a:pos x="csX1116" y="csY1116"/>
                  </a:cxn>
                  <a:cxn ang="0">
                    <a:pos x="csX1117" y="csY1117"/>
                  </a:cxn>
                  <a:cxn ang="0">
                    <a:pos x="csX1118" y="csY1118"/>
                  </a:cxn>
                  <a:cxn ang="0">
                    <a:pos x="csX1119" y="csY1119"/>
                  </a:cxn>
                  <a:cxn ang="0">
                    <a:pos x="csX1120" y="csY1120"/>
                  </a:cxn>
                  <a:cxn ang="0">
                    <a:pos x="csX1121" y="csY1121"/>
                  </a:cxn>
                  <a:cxn ang="0">
                    <a:pos x="csX1122" y="csY1122"/>
                  </a:cxn>
                  <a:cxn ang="0">
                    <a:pos x="csX1123" y="csY1123"/>
                  </a:cxn>
                  <a:cxn ang="0">
                    <a:pos x="csX1124" y="csY1124"/>
                  </a:cxn>
                  <a:cxn ang="0">
                    <a:pos x="csX1125" y="csY1125"/>
                  </a:cxn>
                  <a:cxn ang="0">
                    <a:pos x="csX1126" y="csY1126"/>
                  </a:cxn>
                  <a:cxn ang="0">
                    <a:pos x="csX1127" y="csY1127"/>
                  </a:cxn>
                  <a:cxn ang="0">
                    <a:pos x="csX1128" y="csY1128"/>
                  </a:cxn>
                  <a:cxn ang="0">
                    <a:pos x="csX1129" y="csY1129"/>
                  </a:cxn>
                  <a:cxn ang="0">
                    <a:pos x="csX1130" y="csY1130"/>
                  </a:cxn>
                  <a:cxn ang="0">
                    <a:pos x="csX1131" y="csY1131"/>
                  </a:cxn>
                  <a:cxn ang="0">
                    <a:pos x="csX1132" y="csY1132"/>
                  </a:cxn>
                  <a:cxn ang="0">
                    <a:pos x="csX1133" y="csY1133"/>
                  </a:cxn>
                  <a:cxn ang="0">
                    <a:pos x="csX1134" y="csY1134"/>
                  </a:cxn>
                  <a:cxn ang="0">
                    <a:pos x="csX1135" y="csY1135"/>
                  </a:cxn>
                  <a:cxn ang="0">
                    <a:pos x="csX1136" y="csY1136"/>
                  </a:cxn>
                  <a:cxn ang="0">
                    <a:pos x="csX1137" y="csY1137"/>
                  </a:cxn>
                  <a:cxn ang="0">
                    <a:pos x="csX1138" y="csY1138"/>
                  </a:cxn>
                  <a:cxn ang="0">
                    <a:pos x="csX1139" y="csY1139"/>
                  </a:cxn>
                  <a:cxn ang="0">
                    <a:pos x="csX1140" y="csY1140"/>
                  </a:cxn>
                  <a:cxn ang="0">
                    <a:pos x="csX1141" y="csY1141"/>
                  </a:cxn>
                  <a:cxn ang="0">
                    <a:pos x="csX1142" y="csY1142"/>
                  </a:cxn>
                  <a:cxn ang="0">
                    <a:pos x="csX1143" y="csY1143"/>
                  </a:cxn>
                  <a:cxn ang="0">
                    <a:pos x="csX1144" y="csY1144"/>
                  </a:cxn>
                  <a:cxn ang="0">
                    <a:pos x="csX1145" y="csY1145"/>
                  </a:cxn>
                  <a:cxn ang="0">
                    <a:pos x="csX1146" y="csY1146"/>
                  </a:cxn>
                  <a:cxn ang="0">
                    <a:pos x="csX1147" y="csY1147"/>
                  </a:cxn>
                  <a:cxn ang="0">
                    <a:pos x="csX1148" y="csY1148"/>
                  </a:cxn>
                  <a:cxn ang="0">
                    <a:pos x="csX1149" y="csY1149"/>
                  </a:cxn>
                  <a:cxn ang="0">
                    <a:pos x="csX1150" y="csY1150"/>
                  </a:cxn>
                  <a:cxn ang="0">
                    <a:pos x="csX1151" y="csY1151"/>
                  </a:cxn>
                  <a:cxn ang="0">
                    <a:pos x="csX1152" y="csY1152"/>
                  </a:cxn>
                  <a:cxn ang="0">
                    <a:pos x="csX1153" y="csY1153"/>
                  </a:cxn>
                  <a:cxn ang="0">
                    <a:pos x="csX1154" y="csY1154"/>
                  </a:cxn>
                  <a:cxn ang="0">
                    <a:pos x="csX1155" y="csY1155"/>
                  </a:cxn>
                  <a:cxn ang="0">
                    <a:pos x="csX1156" y="csY1156"/>
                  </a:cxn>
                  <a:cxn ang="0">
                    <a:pos x="csX1157" y="csY1157"/>
                  </a:cxn>
                  <a:cxn ang="0">
                    <a:pos x="csX1158" y="csY1158"/>
                  </a:cxn>
                  <a:cxn ang="0">
                    <a:pos x="csX1159" y="csY1159"/>
                  </a:cxn>
                  <a:cxn ang="0">
                    <a:pos x="csX1160" y="csY1160"/>
                  </a:cxn>
                  <a:cxn ang="0">
                    <a:pos x="csX1161" y="csY1161"/>
                  </a:cxn>
                  <a:cxn ang="0">
                    <a:pos x="csX1162" y="csY1162"/>
                  </a:cxn>
                  <a:cxn ang="0">
                    <a:pos x="csX1163" y="csY1163"/>
                  </a:cxn>
                  <a:cxn ang="0">
                    <a:pos x="csX1164" y="csY1164"/>
                  </a:cxn>
                  <a:cxn ang="0">
                    <a:pos x="csX1165" y="csY1165"/>
                  </a:cxn>
                  <a:cxn ang="0">
                    <a:pos x="csX1166" y="csY1166"/>
                  </a:cxn>
                  <a:cxn ang="0">
                    <a:pos x="csX1167" y="csY1167"/>
                  </a:cxn>
                  <a:cxn ang="0">
                    <a:pos x="csX1168" y="csY1168"/>
                  </a:cxn>
                  <a:cxn ang="0">
                    <a:pos x="csX1169" y="csY1169"/>
                  </a:cxn>
                  <a:cxn ang="0">
                    <a:pos x="csX1170" y="csY1170"/>
                  </a:cxn>
                  <a:cxn ang="0">
                    <a:pos x="csX1171" y="csY1171"/>
                  </a:cxn>
                  <a:cxn ang="0">
                    <a:pos x="csX1172" y="csY1172"/>
                  </a:cxn>
                  <a:cxn ang="0">
                    <a:pos x="csX1173" y="csY1173"/>
                  </a:cxn>
                  <a:cxn ang="0">
                    <a:pos x="csX1174" y="csY1174"/>
                  </a:cxn>
                  <a:cxn ang="0">
                    <a:pos x="csX1175" y="csY1175"/>
                  </a:cxn>
                  <a:cxn ang="0">
                    <a:pos x="csX1176" y="csY1176"/>
                  </a:cxn>
                  <a:cxn ang="0">
                    <a:pos x="csX1177" y="csY1177"/>
                  </a:cxn>
                  <a:cxn ang="0">
                    <a:pos x="csX1178" y="csY1178"/>
                  </a:cxn>
                  <a:cxn ang="0">
                    <a:pos x="csX1179" y="csY1179"/>
                  </a:cxn>
                  <a:cxn ang="0">
                    <a:pos x="csX1180" y="csY1180"/>
                  </a:cxn>
                  <a:cxn ang="0">
                    <a:pos x="csX1181" y="csY1181"/>
                  </a:cxn>
                  <a:cxn ang="0">
                    <a:pos x="csX1182" y="csY1182"/>
                  </a:cxn>
                  <a:cxn ang="0">
                    <a:pos x="csX1183" y="csY1183"/>
                  </a:cxn>
                  <a:cxn ang="0">
                    <a:pos x="csX1184" y="csY1184"/>
                  </a:cxn>
                  <a:cxn ang="0">
                    <a:pos x="csX1185" y="csY1185"/>
                  </a:cxn>
                  <a:cxn ang="0">
                    <a:pos x="csX1186" y="csY1186"/>
                  </a:cxn>
                  <a:cxn ang="0">
                    <a:pos x="csX1187" y="csY1187"/>
                  </a:cxn>
                  <a:cxn ang="0">
                    <a:pos x="csX1188" y="csY1188"/>
                  </a:cxn>
                  <a:cxn ang="0">
                    <a:pos x="csX1189" y="csY1189"/>
                  </a:cxn>
                  <a:cxn ang="0">
                    <a:pos x="csX1190" y="csY1190"/>
                  </a:cxn>
                  <a:cxn ang="0">
                    <a:pos x="csX1191" y="csY1191"/>
                  </a:cxn>
                  <a:cxn ang="0">
                    <a:pos x="csX1192" y="csY1192"/>
                  </a:cxn>
                  <a:cxn ang="0">
                    <a:pos x="csX1193" y="csY1193"/>
                  </a:cxn>
                  <a:cxn ang="0">
                    <a:pos x="csX1194" y="csY1194"/>
                  </a:cxn>
                  <a:cxn ang="0">
                    <a:pos x="csX1195" y="csY1195"/>
                  </a:cxn>
                  <a:cxn ang="0">
                    <a:pos x="csX1196" y="csY1196"/>
                  </a:cxn>
                  <a:cxn ang="0">
                    <a:pos x="csX1197" y="csY1197"/>
                  </a:cxn>
                  <a:cxn ang="0">
                    <a:pos x="csX1198" y="csY1198"/>
                  </a:cxn>
                  <a:cxn ang="0">
                    <a:pos x="csX1199" y="csY1199"/>
                  </a:cxn>
                  <a:cxn ang="0">
                    <a:pos x="csX1200" y="csY1200"/>
                  </a:cxn>
                  <a:cxn ang="0">
                    <a:pos x="csX1201" y="csY1201"/>
                  </a:cxn>
                  <a:cxn ang="0">
                    <a:pos x="csX1202" y="csY1202"/>
                  </a:cxn>
                  <a:cxn ang="0">
                    <a:pos x="csX1203" y="csY1203"/>
                  </a:cxn>
                  <a:cxn ang="0">
                    <a:pos x="csX1204" y="csY1204"/>
                  </a:cxn>
                  <a:cxn ang="0">
                    <a:pos x="csX1205" y="csY1205"/>
                  </a:cxn>
                  <a:cxn ang="0">
                    <a:pos x="csX1206" y="csY1206"/>
                  </a:cxn>
                  <a:cxn ang="0">
                    <a:pos x="csX1207" y="csY1207"/>
                  </a:cxn>
                  <a:cxn ang="0">
                    <a:pos x="csX1208" y="csY1208"/>
                  </a:cxn>
                  <a:cxn ang="0">
                    <a:pos x="csX1209" y="csY1209"/>
                  </a:cxn>
                  <a:cxn ang="0">
                    <a:pos x="csX1210" y="csY1210"/>
                  </a:cxn>
                  <a:cxn ang="0">
                    <a:pos x="csX1211" y="csY1211"/>
                  </a:cxn>
                  <a:cxn ang="0">
                    <a:pos x="csX1212" y="csY1212"/>
                  </a:cxn>
                  <a:cxn ang="0">
                    <a:pos x="csX1213" y="csY1213"/>
                  </a:cxn>
                  <a:cxn ang="0">
                    <a:pos x="csX1214" y="csY1214"/>
                  </a:cxn>
                  <a:cxn ang="0">
                    <a:pos x="csX1215" y="csY1215"/>
                  </a:cxn>
                  <a:cxn ang="0">
                    <a:pos x="csX1216" y="csY1216"/>
                  </a:cxn>
                  <a:cxn ang="0">
                    <a:pos x="csX1217" y="csY1217"/>
                  </a:cxn>
                  <a:cxn ang="0">
                    <a:pos x="csX1218" y="csY1218"/>
                  </a:cxn>
                  <a:cxn ang="0">
                    <a:pos x="csX1219" y="csY1219"/>
                  </a:cxn>
                  <a:cxn ang="0">
                    <a:pos x="csX1220" y="csY1220"/>
                  </a:cxn>
                  <a:cxn ang="0">
                    <a:pos x="csX1221" y="csY1221"/>
                  </a:cxn>
                  <a:cxn ang="0">
                    <a:pos x="csX1222" y="csY1222"/>
                  </a:cxn>
                  <a:cxn ang="0">
                    <a:pos x="csX1223" y="csY1223"/>
                  </a:cxn>
                  <a:cxn ang="0">
                    <a:pos x="csX1224" y="csY1224"/>
                  </a:cxn>
                  <a:cxn ang="0">
                    <a:pos x="csX1225" y="csY1225"/>
                  </a:cxn>
                  <a:cxn ang="0">
                    <a:pos x="csX1226" y="csY1226"/>
                  </a:cxn>
                  <a:cxn ang="0">
                    <a:pos x="csX1227" y="csY1227"/>
                  </a:cxn>
                  <a:cxn ang="0">
                    <a:pos x="csX1228" y="csY1228"/>
                  </a:cxn>
                  <a:cxn ang="0">
                    <a:pos x="csX1229" y="csY1229"/>
                  </a:cxn>
                  <a:cxn ang="0">
                    <a:pos x="csX1230" y="csY1230"/>
                  </a:cxn>
                  <a:cxn ang="0">
                    <a:pos x="csX1231" y="csY1231"/>
                  </a:cxn>
                  <a:cxn ang="0">
                    <a:pos x="csX1232" y="csY1232"/>
                  </a:cxn>
                  <a:cxn ang="0">
                    <a:pos x="csX1233" y="csY1233"/>
                  </a:cxn>
                  <a:cxn ang="0">
                    <a:pos x="csX1234" y="csY1234"/>
                  </a:cxn>
                  <a:cxn ang="0">
                    <a:pos x="csX1235" y="csY1235"/>
                  </a:cxn>
                  <a:cxn ang="0">
                    <a:pos x="csX1236" y="csY1236"/>
                  </a:cxn>
                  <a:cxn ang="0">
                    <a:pos x="csX1237" y="csY1237"/>
                  </a:cxn>
                  <a:cxn ang="0">
                    <a:pos x="csX1238" y="csY1238"/>
                  </a:cxn>
                  <a:cxn ang="0">
                    <a:pos x="csX1239" y="csY1239"/>
                  </a:cxn>
                  <a:cxn ang="0">
                    <a:pos x="csX1240" y="csY1240"/>
                  </a:cxn>
                  <a:cxn ang="0">
                    <a:pos x="csX1241" y="csY1241"/>
                  </a:cxn>
                  <a:cxn ang="0">
                    <a:pos x="csX1242" y="csY1242"/>
                  </a:cxn>
                  <a:cxn ang="0">
                    <a:pos x="csX1243" y="csY1243"/>
                  </a:cxn>
                  <a:cxn ang="0">
                    <a:pos x="csX1244" y="csY1244"/>
                  </a:cxn>
                  <a:cxn ang="0">
                    <a:pos x="csX1245" y="csY1245"/>
                  </a:cxn>
                  <a:cxn ang="0">
                    <a:pos x="csX1246" y="csY1246"/>
                  </a:cxn>
                  <a:cxn ang="0">
                    <a:pos x="csX1247" y="csY1247"/>
                  </a:cxn>
                  <a:cxn ang="0">
                    <a:pos x="csX1248" y="csY1248"/>
                  </a:cxn>
                  <a:cxn ang="0">
                    <a:pos x="csX1249" y="csY1249"/>
                  </a:cxn>
                  <a:cxn ang="0">
                    <a:pos x="csX1250" y="csY1250"/>
                  </a:cxn>
                  <a:cxn ang="0">
                    <a:pos x="csX1251" y="csY1251"/>
                  </a:cxn>
                  <a:cxn ang="0">
                    <a:pos x="csX1252" y="csY1252"/>
                  </a:cxn>
                  <a:cxn ang="0">
                    <a:pos x="csX1253" y="csY1253"/>
                  </a:cxn>
                  <a:cxn ang="0">
                    <a:pos x="csX1254" y="csY1254"/>
                  </a:cxn>
                  <a:cxn ang="0">
                    <a:pos x="csX1255" y="csY1255"/>
                  </a:cxn>
                  <a:cxn ang="0">
                    <a:pos x="csX1256" y="csY1256"/>
                  </a:cxn>
                  <a:cxn ang="0">
                    <a:pos x="csX1257" y="csY1257"/>
                  </a:cxn>
                  <a:cxn ang="0">
                    <a:pos x="csX1258" y="csY1258"/>
                  </a:cxn>
                  <a:cxn ang="0">
                    <a:pos x="csX1259" y="csY1259"/>
                  </a:cxn>
                  <a:cxn ang="0">
                    <a:pos x="csX1260" y="csY1260"/>
                  </a:cxn>
                  <a:cxn ang="0">
                    <a:pos x="csX1261" y="csY1261"/>
                  </a:cxn>
                  <a:cxn ang="0">
                    <a:pos x="csX1262" y="csY1262"/>
                  </a:cxn>
                  <a:cxn ang="0">
                    <a:pos x="csX1263" y="csY1263"/>
                  </a:cxn>
                  <a:cxn ang="0">
                    <a:pos x="csX1264" y="csY1264"/>
                  </a:cxn>
                  <a:cxn ang="0">
                    <a:pos x="csX1265" y="csY1265"/>
                  </a:cxn>
                  <a:cxn ang="0">
                    <a:pos x="csX1266" y="csY1266"/>
                  </a:cxn>
                  <a:cxn ang="0">
                    <a:pos x="csX1267" y="csY1267"/>
                  </a:cxn>
                  <a:cxn ang="0">
                    <a:pos x="csX1268" y="csY1268"/>
                  </a:cxn>
                  <a:cxn ang="0">
                    <a:pos x="csX1269" y="csY1269"/>
                  </a:cxn>
                  <a:cxn ang="0">
                    <a:pos x="csX1270" y="csY1270"/>
                  </a:cxn>
                  <a:cxn ang="0">
                    <a:pos x="csX1271" y="csY1271"/>
                  </a:cxn>
                  <a:cxn ang="0">
                    <a:pos x="csX1272" y="csY1272"/>
                  </a:cxn>
                  <a:cxn ang="0">
                    <a:pos x="csX1273" y="csY1273"/>
                  </a:cxn>
                  <a:cxn ang="0">
                    <a:pos x="csX1274" y="csY1274"/>
                  </a:cxn>
                  <a:cxn ang="0">
                    <a:pos x="csX1275" y="csY1275"/>
                  </a:cxn>
                  <a:cxn ang="0">
                    <a:pos x="csX1276" y="csY1276"/>
                  </a:cxn>
                  <a:cxn ang="0">
                    <a:pos x="csX1277" y="csY1277"/>
                  </a:cxn>
                  <a:cxn ang="0">
                    <a:pos x="csX1278" y="csY1278"/>
                  </a:cxn>
                  <a:cxn ang="0">
                    <a:pos x="csX1279" y="csY1279"/>
                  </a:cxn>
                  <a:cxn ang="0">
                    <a:pos x="csX1280" y="csY1280"/>
                  </a:cxn>
                  <a:cxn ang="0">
                    <a:pos x="csX1281" y="csY1281"/>
                  </a:cxn>
                  <a:cxn ang="0">
                    <a:pos x="csX1282" y="csY1282"/>
                  </a:cxn>
                  <a:cxn ang="0">
                    <a:pos x="csX1283" y="csY1283"/>
                  </a:cxn>
                  <a:cxn ang="0">
                    <a:pos x="csX1284" y="csY1284"/>
                  </a:cxn>
                  <a:cxn ang="0">
                    <a:pos x="csX1285" y="csY1285"/>
                  </a:cxn>
                  <a:cxn ang="0">
                    <a:pos x="csX1286" y="csY1286"/>
                  </a:cxn>
                  <a:cxn ang="0">
                    <a:pos x="csX1287" y="csY1287"/>
                  </a:cxn>
                  <a:cxn ang="0">
                    <a:pos x="csX1288" y="csY1288"/>
                  </a:cxn>
                  <a:cxn ang="0">
                    <a:pos x="csX1289" y="csY1289"/>
                  </a:cxn>
                  <a:cxn ang="0">
                    <a:pos x="csX1290" y="csY1290"/>
                  </a:cxn>
                  <a:cxn ang="0">
                    <a:pos x="csX1291" y="csY1291"/>
                  </a:cxn>
                  <a:cxn ang="0">
                    <a:pos x="csX1292" y="csY1292"/>
                  </a:cxn>
                  <a:cxn ang="0">
                    <a:pos x="csX1293" y="csY1293"/>
                  </a:cxn>
                  <a:cxn ang="0">
                    <a:pos x="csX1294" y="csY1294"/>
                  </a:cxn>
                  <a:cxn ang="0">
                    <a:pos x="csX1295" y="csY1295"/>
                  </a:cxn>
                  <a:cxn ang="0">
                    <a:pos x="csX1296" y="csY1296"/>
                  </a:cxn>
                  <a:cxn ang="0">
                    <a:pos x="csX1297" y="csY1297"/>
                  </a:cxn>
                  <a:cxn ang="0">
                    <a:pos x="csX1298" y="csY1298"/>
                  </a:cxn>
                  <a:cxn ang="0">
                    <a:pos x="csX1299" y="csY1299"/>
                  </a:cxn>
                  <a:cxn ang="0">
                    <a:pos x="csX1300" y="csY1300"/>
                  </a:cxn>
                  <a:cxn ang="0">
                    <a:pos x="csX1301" y="csY1301"/>
                  </a:cxn>
                  <a:cxn ang="0">
                    <a:pos x="csX1302" y="csY1302"/>
                  </a:cxn>
                  <a:cxn ang="0">
                    <a:pos x="csX1303" y="csY1303"/>
                  </a:cxn>
                  <a:cxn ang="0">
                    <a:pos x="csX1304" y="csY1304"/>
                  </a:cxn>
                  <a:cxn ang="0">
                    <a:pos x="csX1305" y="csY1305"/>
                  </a:cxn>
                  <a:cxn ang="0">
                    <a:pos x="csX1306" y="csY1306"/>
                  </a:cxn>
                  <a:cxn ang="0">
                    <a:pos x="csX1307" y="csY1307"/>
                  </a:cxn>
                  <a:cxn ang="0">
                    <a:pos x="csX1308" y="csY1308"/>
                  </a:cxn>
                  <a:cxn ang="0">
                    <a:pos x="csX1309" y="csY1309"/>
                  </a:cxn>
                  <a:cxn ang="0">
                    <a:pos x="csX1310" y="csY1310"/>
                  </a:cxn>
                  <a:cxn ang="0">
                    <a:pos x="csX1311" y="csY1311"/>
                  </a:cxn>
                  <a:cxn ang="0">
                    <a:pos x="csX1312" y="csY1312"/>
                  </a:cxn>
                  <a:cxn ang="0">
                    <a:pos x="csX1313" y="csY1313"/>
                  </a:cxn>
                  <a:cxn ang="0">
                    <a:pos x="csX1314" y="csY1314"/>
                  </a:cxn>
                  <a:cxn ang="0">
                    <a:pos x="csX1315" y="csY1315"/>
                  </a:cxn>
                  <a:cxn ang="0">
                    <a:pos x="csX1316" y="csY1316"/>
                  </a:cxn>
                  <a:cxn ang="0">
                    <a:pos x="csX1317" y="csY1317"/>
                  </a:cxn>
                  <a:cxn ang="0">
                    <a:pos x="csX1318" y="csY1318"/>
                  </a:cxn>
                  <a:cxn ang="0">
                    <a:pos x="csX1319" y="csY1319"/>
                  </a:cxn>
                  <a:cxn ang="0">
                    <a:pos x="csX1320" y="csY1320"/>
                  </a:cxn>
                  <a:cxn ang="0">
                    <a:pos x="csX1321" y="csY1321"/>
                  </a:cxn>
                  <a:cxn ang="0">
                    <a:pos x="csX1322" y="csY1322"/>
                  </a:cxn>
                  <a:cxn ang="0">
                    <a:pos x="csX1323" y="csY1323"/>
                  </a:cxn>
                  <a:cxn ang="0">
                    <a:pos x="csX1324" y="csY1324"/>
                  </a:cxn>
                  <a:cxn ang="0">
                    <a:pos x="csX1325" y="csY1325"/>
                  </a:cxn>
                  <a:cxn ang="0">
                    <a:pos x="csX1326" y="csY1326"/>
                  </a:cxn>
                  <a:cxn ang="0">
                    <a:pos x="csX1327" y="csY1327"/>
                  </a:cxn>
                  <a:cxn ang="0">
                    <a:pos x="csX1328" y="csY1328"/>
                  </a:cxn>
                  <a:cxn ang="0">
                    <a:pos x="csX1329" y="csY1329"/>
                  </a:cxn>
                  <a:cxn ang="0">
                    <a:pos x="csX1330" y="csY1330"/>
                  </a:cxn>
                  <a:cxn ang="0">
                    <a:pos x="csX1331" y="csY1331"/>
                  </a:cxn>
                  <a:cxn ang="0">
                    <a:pos x="csX1332" y="csY1332"/>
                  </a:cxn>
                  <a:cxn ang="0">
                    <a:pos x="csX1333" y="csY1333"/>
                  </a:cxn>
                  <a:cxn ang="0">
                    <a:pos x="csX1334" y="csY1334"/>
                  </a:cxn>
                  <a:cxn ang="0">
                    <a:pos x="csX1335" y="csY1335"/>
                  </a:cxn>
                  <a:cxn ang="0">
                    <a:pos x="csX1336" y="csY1336"/>
                  </a:cxn>
                  <a:cxn ang="0">
                    <a:pos x="csX1337" y="csY1337"/>
                  </a:cxn>
                  <a:cxn ang="0">
                    <a:pos x="csX1338" y="csY1338"/>
                  </a:cxn>
                  <a:cxn ang="0">
                    <a:pos x="csX1339" y="csY1339"/>
                  </a:cxn>
                  <a:cxn ang="0">
                    <a:pos x="csX1340" y="csY1340"/>
                  </a:cxn>
                  <a:cxn ang="0">
                    <a:pos x="csX1341" y="csY1341"/>
                  </a:cxn>
                  <a:cxn ang="0">
                    <a:pos x="csX1342" y="csY1342"/>
                  </a:cxn>
                  <a:cxn ang="0">
                    <a:pos x="csX1343" y="csY1343"/>
                  </a:cxn>
                  <a:cxn ang="0">
                    <a:pos x="csX1344" y="csY1344"/>
                  </a:cxn>
                  <a:cxn ang="0">
                    <a:pos x="csX1345" y="csY1345"/>
                  </a:cxn>
                  <a:cxn ang="0">
                    <a:pos x="csX1346" y="csY1346"/>
                  </a:cxn>
                  <a:cxn ang="0">
                    <a:pos x="csX1347" y="csY1347"/>
                  </a:cxn>
                  <a:cxn ang="0">
                    <a:pos x="csX1348" y="csY1348"/>
                  </a:cxn>
                  <a:cxn ang="0">
                    <a:pos x="csX1349" y="csY1349"/>
                  </a:cxn>
                  <a:cxn ang="0">
                    <a:pos x="csX1350" y="csY1350"/>
                  </a:cxn>
                  <a:cxn ang="0">
                    <a:pos x="csX1351" y="csY1351"/>
                  </a:cxn>
                  <a:cxn ang="0">
                    <a:pos x="csX1352" y="csY1352"/>
                  </a:cxn>
                  <a:cxn ang="0">
                    <a:pos x="csX1353" y="csY1353"/>
                  </a:cxn>
                  <a:cxn ang="0">
                    <a:pos x="csX1354" y="csY1354"/>
                  </a:cxn>
                  <a:cxn ang="0">
                    <a:pos x="csX1355" y="csY1355"/>
                  </a:cxn>
                  <a:cxn ang="0">
                    <a:pos x="csX1356" y="csY1356"/>
                  </a:cxn>
                  <a:cxn ang="0">
                    <a:pos x="csX1357" y="csY1357"/>
                  </a:cxn>
                  <a:cxn ang="0">
                    <a:pos x="csX1358" y="csY1358"/>
                  </a:cxn>
                  <a:cxn ang="0">
                    <a:pos x="csX1359" y="csY1359"/>
                  </a:cxn>
                  <a:cxn ang="0">
                    <a:pos x="csX1360" y="csY1360"/>
                  </a:cxn>
                  <a:cxn ang="0">
                    <a:pos x="csX1361" y="csY1361"/>
                  </a:cxn>
                  <a:cxn ang="0">
                    <a:pos x="csX1362" y="csY1362"/>
                  </a:cxn>
                  <a:cxn ang="0">
                    <a:pos x="csX1363" y="csY1363"/>
                  </a:cxn>
                  <a:cxn ang="0">
                    <a:pos x="csX1364" y="csY1364"/>
                  </a:cxn>
                  <a:cxn ang="0">
                    <a:pos x="csX1365" y="csY1365"/>
                  </a:cxn>
                  <a:cxn ang="0">
                    <a:pos x="csX1366" y="csY1366"/>
                  </a:cxn>
                  <a:cxn ang="0">
                    <a:pos x="csX1367" y="csY1367"/>
                  </a:cxn>
                  <a:cxn ang="0">
                    <a:pos x="csX1368" y="csY1368"/>
                  </a:cxn>
                  <a:cxn ang="0">
                    <a:pos x="csX1369" y="csY1369"/>
                  </a:cxn>
                  <a:cxn ang="0">
                    <a:pos x="csX1370" y="csY1370"/>
                  </a:cxn>
                  <a:cxn ang="0">
                    <a:pos x="csX1371" y="csY1371"/>
                  </a:cxn>
                  <a:cxn ang="0">
                    <a:pos x="csX1372" y="csY1372"/>
                  </a:cxn>
                  <a:cxn ang="0">
                    <a:pos x="csX1373" y="csY1373"/>
                  </a:cxn>
                  <a:cxn ang="0">
                    <a:pos x="csX1374" y="csY1374"/>
                  </a:cxn>
                  <a:cxn ang="0">
                    <a:pos x="csX1375" y="csY1375"/>
                  </a:cxn>
                  <a:cxn ang="0">
                    <a:pos x="csX1376" y="csY1376"/>
                  </a:cxn>
                  <a:cxn ang="0">
                    <a:pos x="csX1377" y="csY1377"/>
                  </a:cxn>
                  <a:cxn ang="0">
                    <a:pos x="csX1378" y="csY1378"/>
                  </a:cxn>
                  <a:cxn ang="0">
                    <a:pos x="csX1379" y="csY1379"/>
                  </a:cxn>
                  <a:cxn ang="0">
                    <a:pos x="csX1380" y="csY1380"/>
                  </a:cxn>
                  <a:cxn ang="0">
                    <a:pos x="csX1381" y="csY1381"/>
                  </a:cxn>
                  <a:cxn ang="0">
                    <a:pos x="csX1382" y="csY1382"/>
                  </a:cxn>
                  <a:cxn ang="0">
                    <a:pos x="csX1383" y="csY1383"/>
                  </a:cxn>
                  <a:cxn ang="0">
                    <a:pos x="csX1384" y="csY1384"/>
                  </a:cxn>
                  <a:cxn ang="0">
                    <a:pos x="csX1385" y="csY1385"/>
                  </a:cxn>
                  <a:cxn ang="0">
                    <a:pos x="csX1386" y="csY1386"/>
                  </a:cxn>
                  <a:cxn ang="0">
                    <a:pos x="csX1387" y="csY1387"/>
                  </a:cxn>
                  <a:cxn ang="0">
                    <a:pos x="csX1388" y="csY1388"/>
                  </a:cxn>
                  <a:cxn ang="0">
                    <a:pos x="csX1389" y="csY1389"/>
                  </a:cxn>
                  <a:cxn ang="0">
                    <a:pos x="csX1390" y="csY1390"/>
                  </a:cxn>
                  <a:cxn ang="0">
                    <a:pos x="csX1391" y="csY1391"/>
                  </a:cxn>
                  <a:cxn ang="0">
                    <a:pos x="csX1392" y="csY1392"/>
                  </a:cxn>
                  <a:cxn ang="0">
                    <a:pos x="csX1393" y="csY1393"/>
                  </a:cxn>
                  <a:cxn ang="0">
                    <a:pos x="csX1394" y="csY1394"/>
                  </a:cxn>
                  <a:cxn ang="0">
                    <a:pos x="csX1395" y="csY1395"/>
                  </a:cxn>
                  <a:cxn ang="0">
                    <a:pos x="csX1396" y="csY1396"/>
                  </a:cxn>
                  <a:cxn ang="0">
                    <a:pos x="csX1397" y="csY1397"/>
                  </a:cxn>
                  <a:cxn ang="0">
                    <a:pos x="csX1398" y="csY1398"/>
                  </a:cxn>
                  <a:cxn ang="0">
                    <a:pos x="csX1399" y="csY1399"/>
                  </a:cxn>
                  <a:cxn ang="0">
                    <a:pos x="csX1400" y="csY1400"/>
                  </a:cxn>
                  <a:cxn ang="0">
                    <a:pos x="csX1401" y="csY1401"/>
                  </a:cxn>
                  <a:cxn ang="0">
                    <a:pos x="csX1402" y="csY1402"/>
                  </a:cxn>
                  <a:cxn ang="0">
                    <a:pos x="csX1403" y="csY1403"/>
                  </a:cxn>
                  <a:cxn ang="0">
                    <a:pos x="csX1404" y="csY1404"/>
                  </a:cxn>
                  <a:cxn ang="0">
                    <a:pos x="csX1405" y="csY1405"/>
                  </a:cxn>
                  <a:cxn ang="0">
                    <a:pos x="csX1406" y="csY1406"/>
                  </a:cxn>
                  <a:cxn ang="0">
                    <a:pos x="csX1407" y="csY1407"/>
                  </a:cxn>
                  <a:cxn ang="0">
                    <a:pos x="csX1408" y="csY1408"/>
                  </a:cxn>
                  <a:cxn ang="0">
                    <a:pos x="csX1409" y="csY1409"/>
                  </a:cxn>
                  <a:cxn ang="0">
                    <a:pos x="csX1410" y="csY1410"/>
                  </a:cxn>
                  <a:cxn ang="0">
                    <a:pos x="csX1411" y="csY1411"/>
                  </a:cxn>
                  <a:cxn ang="0">
                    <a:pos x="csX1412" y="csY1412"/>
                  </a:cxn>
                  <a:cxn ang="0">
                    <a:pos x="csX1413" y="csY1413"/>
                  </a:cxn>
                  <a:cxn ang="0">
                    <a:pos x="csX1414" y="csY1414"/>
                  </a:cxn>
                  <a:cxn ang="0">
                    <a:pos x="csX1415" y="csY1415"/>
                  </a:cxn>
                  <a:cxn ang="0">
                    <a:pos x="csX1416" y="csY1416"/>
                  </a:cxn>
                  <a:cxn ang="0">
                    <a:pos x="csX1417" y="csY1417"/>
                  </a:cxn>
                  <a:cxn ang="0">
                    <a:pos x="csX1418" y="csY1418"/>
                  </a:cxn>
                  <a:cxn ang="0">
                    <a:pos x="csX1419" y="csY1419"/>
                  </a:cxn>
                  <a:cxn ang="0">
                    <a:pos x="csX1420" y="csY1420"/>
                  </a:cxn>
                  <a:cxn ang="0">
                    <a:pos x="csX1421" y="csY1421"/>
                  </a:cxn>
                  <a:cxn ang="0">
                    <a:pos x="csX1422" y="csY1422"/>
                  </a:cxn>
                  <a:cxn ang="0">
                    <a:pos x="csX1423" y="csY1423"/>
                  </a:cxn>
                  <a:cxn ang="0">
                    <a:pos x="csX1424" y="csY1424"/>
                  </a:cxn>
                  <a:cxn ang="0">
                    <a:pos x="csX1425" y="csY1425"/>
                  </a:cxn>
                  <a:cxn ang="0">
                    <a:pos x="csX1426" y="csY1426"/>
                  </a:cxn>
                  <a:cxn ang="0">
                    <a:pos x="csX1427" y="csY1427"/>
                  </a:cxn>
                  <a:cxn ang="0">
                    <a:pos x="csX1428" y="csY1428"/>
                  </a:cxn>
                  <a:cxn ang="0">
                    <a:pos x="csX1429" y="csY1429"/>
                  </a:cxn>
                  <a:cxn ang="0">
                    <a:pos x="csX1430" y="csY1430"/>
                  </a:cxn>
                  <a:cxn ang="0">
                    <a:pos x="csX1431" y="csY1431"/>
                  </a:cxn>
                  <a:cxn ang="0">
                    <a:pos x="csX1432" y="csY1432"/>
                  </a:cxn>
                  <a:cxn ang="0">
                    <a:pos x="csX1433" y="csY1433"/>
                  </a:cxn>
                  <a:cxn ang="0">
                    <a:pos x="csX1434" y="csY1434"/>
                  </a:cxn>
                  <a:cxn ang="0">
                    <a:pos x="csX1435" y="csY1435"/>
                  </a:cxn>
                  <a:cxn ang="0">
                    <a:pos x="csX1436" y="csY1436"/>
                  </a:cxn>
                  <a:cxn ang="0">
                    <a:pos x="csX1437" y="csY1437"/>
                  </a:cxn>
                  <a:cxn ang="0">
                    <a:pos x="csX1438" y="csY1438"/>
                  </a:cxn>
                  <a:cxn ang="0">
                    <a:pos x="csX1439" y="csY1439"/>
                  </a:cxn>
                  <a:cxn ang="0">
                    <a:pos x="csX1440" y="csY1440"/>
                  </a:cxn>
                  <a:cxn ang="0">
                    <a:pos x="csX1441" y="csY1441"/>
                  </a:cxn>
                  <a:cxn ang="0">
                    <a:pos x="csX1442" y="csY1442"/>
                  </a:cxn>
                  <a:cxn ang="0">
                    <a:pos x="csX1443" y="csY1443"/>
                  </a:cxn>
                  <a:cxn ang="0">
                    <a:pos x="csX1444" y="csY1444"/>
                  </a:cxn>
                  <a:cxn ang="0">
                    <a:pos x="csX1445" y="csY1445"/>
                  </a:cxn>
                  <a:cxn ang="0">
                    <a:pos x="csX1446" y="csY1446"/>
                  </a:cxn>
                  <a:cxn ang="0">
                    <a:pos x="csX1447" y="csY1447"/>
                  </a:cxn>
                  <a:cxn ang="0">
                    <a:pos x="csX1448" y="csY1448"/>
                  </a:cxn>
                  <a:cxn ang="0">
                    <a:pos x="csX1449" y="csY1449"/>
                  </a:cxn>
                  <a:cxn ang="0">
                    <a:pos x="csX1450" y="csY1450"/>
                  </a:cxn>
                  <a:cxn ang="0">
                    <a:pos x="csX1451" y="csY1451"/>
                  </a:cxn>
                  <a:cxn ang="0">
                    <a:pos x="csX1452" y="csY1452"/>
                  </a:cxn>
                  <a:cxn ang="0">
                    <a:pos x="csX1453" y="csY1453"/>
                  </a:cxn>
                  <a:cxn ang="0">
                    <a:pos x="csX1454" y="csY1454"/>
                  </a:cxn>
                  <a:cxn ang="0">
                    <a:pos x="csX1455" y="csY1455"/>
                  </a:cxn>
                  <a:cxn ang="0">
                    <a:pos x="csX1456" y="csY1456"/>
                  </a:cxn>
                  <a:cxn ang="0">
                    <a:pos x="csX1457" y="csY1457"/>
                  </a:cxn>
                  <a:cxn ang="0">
                    <a:pos x="csX1458" y="csY1458"/>
                  </a:cxn>
                  <a:cxn ang="0">
                    <a:pos x="csX1459" y="csY1459"/>
                  </a:cxn>
                  <a:cxn ang="0">
                    <a:pos x="csX1460" y="csY1460"/>
                  </a:cxn>
                  <a:cxn ang="0">
                    <a:pos x="csX1461" y="csY1461"/>
                  </a:cxn>
                  <a:cxn ang="0">
                    <a:pos x="csX1462" y="csY1462"/>
                  </a:cxn>
                  <a:cxn ang="0">
                    <a:pos x="csX1463" y="csY1463"/>
                  </a:cxn>
                  <a:cxn ang="0">
                    <a:pos x="csX1464" y="csY1464"/>
                  </a:cxn>
                  <a:cxn ang="0">
                    <a:pos x="csX1465" y="csY1465"/>
                  </a:cxn>
                  <a:cxn ang="0">
                    <a:pos x="csX1466" y="csY1466"/>
                  </a:cxn>
                  <a:cxn ang="0">
                    <a:pos x="csX1467" y="csY1467"/>
                  </a:cxn>
                  <a:cxn ang="0">
                    <a:pos x="csX1468" y="csY1468"/>
                  </a:cxn>
                  <a:cxn ang="0">
                    <a:pos x="csX1469" y="csY1469"/>
                  </a:cxn>
                  <a:cxn ang="0">
                    <a:pos x="csX1470" y="csY1470"/>
                  </a:cxn>
                  <a:cxn ang="0">
                    <a:pos x="csX1471" y="csY1471"/>
                  </a:cxn>
                  <a:cxn ang="0">
                    <a:pos x="csX1472" y="csY1472"/>
                  </a:cxn>
                  <a:cxn ang="0">
                    <a:pos x="csX1473" y="csY1473"/>
                  </a:cxn>
                  <a:cxn ang="0">
                    <a:pos x="csX1474" y="csY1474"/>
                  </a:cxn>
                  <a:cxn ang="0">
                    <a:pos x="csX1475" y="csY1475"/>
                  </a:cxn>
                  <a:cxn ang="0">
                    <a:pos x="csX1476" y="csY1476"/>
                  </a:cxn>
                  <a:cxn ang="0">
                    <a:pos x="csX1477" y="csY1477"/>
                  </a:cxn>
                  <a:cxn ang="0">
                    <a:pos x="csX1478" y="csY1478"/>
                  </a:cxn>
                  <a:cxn ang="0">
                    <a:pos x="csX1479" y="csY1479"/>
                  </a:cxn>
                  <a:cxn ang="0">
                    <a:pos x="csX1480" y="csY1480"/>
                  </a:cxn>
                  <a:cxn ang="0">
                    <a:pos x="csX1481" y="csY1481"/>
                  </a:cxn>
                  <a:cxn ang="0">
                    <a:pos x="csX1482" y="csY1482"/>
                  </a:cxn>
                  <a:cxn ang="0">
                    <a:pos x="csX1483" y="csY1483"/>
                  </a:cxn>
                  <a:cxn ang="0">
                    <a:pos x="csX1484" y="csY1484"/>
                  </a:cxn>
                  <a:cxn ang="0">
                    <a:pos x="csX1485" y="csY1485"/>
                  </a:cxn>
                  <a:cxn ang="0">
                    <a:pos x="csX1486" y="csY1486"/>
                  </a:cxn>
                  <a:cxn ang="0">
                    <a:pos x="csX1487" y="csY1487"/>
                  </a:cxn>
                  <a:cxn ang="0">
                    <a:pos x="csX1488" y="csY1488"/>
                  </a:cxn>
                  <a:cxn ang="0">
                    <a:pos x="csX1489" y="csY1489"/>
                  </a:cxn>
                  <a:cxn ang="0">
                    <a:pos x="csX1490" y="csY1490"/>
                  </a:cxn>
                  <a:cxn ang="0">
                    <a:pos x="csX1491" y="csY1491"/>
                  </a:cxn>
                  <a:cxn ang="0">
                    <a:pos x="csX1492" y="csY1492"/>
                  </a:cxn>
                  <a:cxn ang="0">
                    <a:pos x="csX1493" y="csY1493"/>
                  </a:cxn>
                  <a:cxn ang="0">
                    <a:pos x="csX1494" y="csY1494"/>
                  </a:cxn>
                  <a:cxn ang="0">
                    <a:pos x="csX1495" y="csY1495"/>
                  </a:cxn>
                  <a:cxn ang="0">
                    <a:pos x="csX1496" y="csY1496"/>
                  </a:cxn>
                  <a:cxn ang="0">
                    <a:pos x="csX1497" y="csY1497"/>
                  </a:cxn>
                  <a:cxn ang="0">
                    <a:pos x="csX1498" y="csY1498"/>
                  </a:cxn>
                  <a:cxn ang="0">
                    <a:pos x="csX1499" y="csY1499"/>
                  </a:cxn>
                  <a:cxn ang="0">
                    <a:pos x="csX1500" y="csY1500"/>
                  </a:cxn>
                  <a:cxn ang="0">
                    <a:pos x="csX1501" y="csY1501"/>
                  </a:cxn>
                  <a:cxn ang="0">
                    <a:pos x="csX1502" y="csY1502"/>
                  </a:cxn>
                  <a:cxn ang="0">
                    <a:pos x="csX1503" y="csY1503"/>
                  </a:cxn>
                  <a:cxn ang="0">
                    <a:pos x="csX1504" y="csY1504"/>
                  </a:cxn>
                  <a:cxn ang="0">
                    <a:pos x="csX1505" y="csY1505"/>
                  </a:cxn>
                  <a:cxn ang="0">
                    <a:pos x="csX1506" y="csY1506"/>
                  </a:cxn>
                  <a:cxn ang="0">
                    <a:pos x="csX1507" y="csY1507"/>
                  </a:cxn>
                  <a:cxn ang="0">
                    <a:pos x="csX1508" y="csY1508"/>
                  </a:cxn>
                  <a:cxn ang="0">
                    <a:pos x="csX1509" y="csY1509"/>
                  </a:cxn>
                  <a:cxn ang="0">
                    <a:pos x="csX1510" y="csY1510"/>
                  </a:cxn>
                  <a:cxn ang="0">
                    <a:pos x="csX1511" y="csY1511"/>
                  </a:cxn>
                  <a:cxn ang="0">
                    <a:pos x="csX1512" y="csY1512"/>
                  </a:cxn>
                  <a:cxn ang="0">
                    <a:pos x="csX1513" y="csY1513"/>
                  </a:cxn>
                  <a:cxn ang="0">
                    <a:pos x="csX1514" y="csY1514"/>
                  </a:cxn>
                  <a:cxn ang="0">
                    <a:pos x="csX1515" y="csY1515"/>
                  </a:cxn>
                  <a:cxn ang="0">
                    <a:pos x="csX1516" y="csY1516"/>
                  </a:cxn>
                  <a:cxn ang="0">
                    <a:pos x="csX1517" y="csY1517"/>
                  </a:cxn>
                  <a:cxn ang="0">
                    <a:pos x="csX1518" y="csY1518"/>
                  </a:cxn>
                  <a:cxn ang="0">
                    <a:pos x="csX1519" y="csY1519"/>
                  </a:cxn>
                  <a:cxn ang="0">
                    <a:pos x="csX1520" y="csY1520"/>
                  </a:cxn>
                  <a:cxn ang="0">
                    <a:pos x="csX1521" y="csY1521"/>
                  </a:cxn>
                  <a:cxn ang="0">
                    <a:pos x="csX1522" y="csY1522"/>
                  </a:cxn>
                  <a:cxn ang="0">
                    <a:pos x="csX1523" y="csY1523"/>
                  </a:cxn>
                  <a:cxn ang="0">
                    <a:pos x="csX1524" y="csY1524"/>
                  </a:cxn>
                  <a:cxn ang="0">
                    <a:pos x="csX1525" y="csY1525"/>
                  </a:cxn>
                  <a:cxn ang="0">
                    <a:pos x="csX1526" y="csY1526"/>
                  </a:cxn>
                  <a:cxn ang="0">
                    <a:pos x="csX1527" y="csY1527"/>
                  </a:cxn>
                  <a:cxn ang="0">
                    <a:pos x="csX1528" y="csY1528"/>
                  </a:cxn>
                  <a:cxn ang="0">
                    <a:pos x="csX1529" y="csY1529"/>
                  </a:cxn>
                  <a:cxn ang="0">
                    <a:pos x="csX1530" y="csY1530"/>
                  </a:cxn>
                  <a:cxn ang="0">
                    <a:pos x="csX1531" y="csY1531"/>
                  </a:cxn>
                  <a:cxn ang="0">
                    <a:pos x="csX1532" y="csY1532"/>
                  </a:cxn>
                  <a:cxn ang="0">
                    <a:pos x="csX1533" y="csY1533"/>
                  </a:cxn>
                  <a:cxn ang="0">
                    <a:pos x="csX1534" y="csY1534"/>
                  </a:cxn>
                  <a:cxn ang="0">
                    <a:pos x="csX1535" y="csY1535"/>
                  </a:cxn>
                  <a:cxn ang="0">
                    <a:pos x="csX1536" y="csY1536"/>
                  </a:cxn>
                  <a:cxn ang="0">
                    <a:pos x="csX1537" y="csY1537"/>
                  </a:cxn>
                  <a:cxn ang="0">
                    <a:pos x="csX1538" y="csY1538"/>
                  </a:cxn>
                  <a:cxn ang="0">
                    <a:pos x="csX1539" y="csY1539"/>
                  </a:cxn>
                  <a:cxn ang="0">
                    <a:pos x="csX1540" y="csY1540"/>
                  </a:cxn>
                  <a:cxn ang="0">
                    <a:pos x="csX1541" y="csY1541"/>
                  </a:cxn>
                  <a:cxn ang="0">
                    <a:pos x="csX1542" y="csY1542"/>
                  </a:cxn>
                  <a:cxn ang="0">
                    <a:pos x="csX1543" y="csY1543"/>
                  </a:cxn>
                  <a:cxn ang="0">
                    <a:pos x="csX1544" y="csY1544"/>
                  </a:cxn>
                  <a:cxn ang="0">
                    <a:pos x="csX1545" y="csY1545"/>
                  </a:cxn>
                  <a:cxn ang="0">
                    <a:pos x="csX1546" y="csY1546"/>
                  </a:cxn>
                  <a:cxn ang="0">
                    <a:pos x="csX1547" y="csY1547"/>
                  </a:cxn>
                  <a:cxn ang="0">
                    <a:pos x="csX1548" y="csY1548"/>
                  </a:cxn>
                  <a:cxn ang="0">
                    <a:pos x="csX1549" y="csY1549"/>
                  </a:cxn>
                  <a:cxn ang="0">
                    <a:pos x="csX1550" y="csY1550"/>
                  </a:cxn>
                  <a:cxn ang="0">
                    <a:pos x="csX1551" y="csY1551"/>
                  </a:cxn>
                  <a:cxn ang="0">
                    <a:pos x="csX1552" y="csY1552"/>
                  </a:cxn>
                  <a:cxn ang="0">
                    <a:pos x="csX1553" y="csY1553"/>
                  </a:cxn>
                  <a:cxn ang="0">
                    <a:pos x="csX1554" y="csY1554"/>
                  </a:cxn>
                  <a:cxn ang="0">
                    <a:pos x="csX1555" y="csY1555"/>
                  </a:cxn>
                  <a:cxn ang="0">
                    <a:pos x="csX1556" y="csY1556"/>
                  </a:cxn>
                  <a:cxn ang="0">
                    <a:pos x="csX1557" y="csY1557"/>
                  </a:cxn>
                  <a:cxn ang="0">
                    <a:pos x="csX1558" y="csY1558"/>
                  </a:cxn>
                  <a:cxn ang="0">
                    <a:pos x="csX1559" y="csY1559"/>
                  </a:cxn>
                  <a:cxn ang="0">
                    <a:pos x="csX1560" y="csY1560"/>
                  </a:cxn>
                  <a:cxn ang="0">
                    <a:pos x="csX1561" y="csY1561"/>
                  </a:cxn>
                  <a:cxn ang="0">
                    <a:pos x="csX1562" y="csY1562"/>
                  </a:cxn>
                  <a:cxn ang="0">
                    <a:pos x="csX1563" y="csY1563"/>
                  </a:cxn>
                  <a:cxn ang="0">
                    <a:pos x="csX1564" y="csY1564"/>
                  </a:cxn>
                  <a:cxn ang="0">
                    <a:pos x="csX1565" y="csY1565"/>
                  </a:cxn>
                  <a:cxn ang="0">
                    <a:pos x="csX1566" y="csY1566"/>
                  </a:cxn>
                  <a:cxn ang="0">
                    <a:pos x="csX1567" y="csY1567"/>
                  </a:cxn>
                  <a:cxn ang="0">
                    <a:pos x="csX1568" y="csY1568"/>
                  </a:cxn>
                  <a:cxn ang="0">
                    <a:pos x="csX1569" y="csY1569"/>
                  </a:cxn>
                  <a:cxn ang="0">
                    <a:pos x="csX1570" y="csY1570"/>
                  </a:cxn>
                  <a:cxn ang="0">
                    <a:pos x="csX1571" y="csY1571"/>
                  </a:cxn>
                  <a:cxn ang="0">
                    <a:pos x="csX1572" y="csY1572"/>
                  </a:cxn>
                  <a:cxn ang="0">
                    <a:pos x="csX1573" y="csY1573"/>
                  </a:cxn>
                  <a:cxn ang="0">
                    <a:pos x="csX1574" y="csY1574"/>
                  </a:cxn>
                  <a:cxn ang="0">
                    <a:pos x="csX1575" y="csY1575"/>
                  </a:cxn>
                  <a:cxn ang="0">
                    <a:pos x="csX1576" y="csY1576"/>
                  </a:cxn>
                  <a:cxn ang="0">
                    <a:pos x="csX1577" y="csY1577"/>
                  </a:cxn>
                  <a:cxn ang="0">
                    <a:pos x="csX1578" y="csY1578"/>
                  </a:cxn>
                  <a:cxn ang="0">
                    <a:pos x="csX1579" y="csY1579"/>
                  </a:cxn>
                  <a:cxn ang="0">
                    <a:pos x="csX1580" y="csY1580"/>
                  </a:cxn>
                  <a:cxn ang="0">
                    <a:pos x="csX1581" y="csY1581"/>
                  </a:cxn>
                  <a:cxn ang="0">
                    <a:pos x="csX1582" y="csY1582"/>
                  </a:cxn>
                  <a:cxn ang="0">
                    <a:pos x="csX1583" y="csY1583"/>
                  </a:cxn>
                  <a:cxn ang="0">
                    <a:pos x="csX1584" y="csY1584"/>
                  </a:cxn>
                  <a:cxn ang="0">
                    <a:pos x="csX1585" y="csY1585"/>
                  </a:cxn>
                  <a:cxn ang="0">
                    <a:pos x="csX1586" y="csY1586"/>
                  </a:cxn>
                  <a:cxn ang="0">
                    <a:pos x="csX1587" y="csY1587"/>
                  </a:cxn>
                  <a:cxn ang="0">
                    <a:pos x="csX1588" y="csY1588"/>
                  </a:cxn>
                  <a:cxn ang="0">
                    <a:pos x="csX1589" y="csY1589"/>
                  </a:cxn>
                  <a:cxn ang="0">
                    <a:pos x="csX1590" y="csY1590"/>
                  </a:cxn>
                  <a:cxn ang="0">
                    <a:pos x="csX1591" y="csY1591"/>
                  </a:cxn>
                  <a:cxn ang="0">
                    <a:pos x="csX1592" y="csY1592"/>
                  </a:cxn>
                  <a:cxn ang="0">
                    <a:pos x="csX1593" y="csY1593"/>
                  </a:cxn>
                  <a:cxn ang="0">
                    <a:pos x="csX1594" y="csY1594"/>
                  </a:cxn>
                  <a:cxn ang="0">
                    <a:pos x="csX1595" y="csY1595"/>
                  </a:cxn>
                  <a:cxn ang="0">
                    <a:pos x="csX1596" y="csY1596"/>
                  </a:cxn>
                  <a:cxn ang="0">
                    <a:pos x="csX1597" y="csY1597"/>
                  </a:cxn>
                  <a:cxn ang="0">
                    <a:pos x="csX1598" y="csY1598"/>
                  </a:cxn>
                  <a:cxn ang="0">
                    <a:pos x="csX1599" y="csY1599"/>
                  </a:cxn>
                  <a:cxn ang="0">
                    <a:pos x="csX1600" y="csY1600"/>
                  </a:cxn>
                  <a:cxn ang="0">
                    <a:pos x="csX1601" y="csY1601"/>
                  </a:cxn>
                  <a:cxn ang="0">
                    <a:pos x="csX1602" y="csY1602"/>
                  </a:cxn>
                  <a:cxn ang="0">
                    <a:pos x="csX1603" y="csY1603"/>
                  </a:cxn>
                  <a:cxn ang="0">
                    <a:pos x="csX1604" y="csY1604"/>
                  </a:cxn>
                  <a:cxn ang="0">
                    <a:pos x="csX1605" y="csY1605"/>
                  </a:cxn>
                  <a:cxn ang="0">
                    <a:pos x="csX1606" y="csY1606"/>
                  </a:cxn>
                  <a:cxn ang="0">
                    <a:pos x="csX1607" y="csY1607"/>
                  </a:cxn>
                  <a:cxn ang="0">
                    <a:pos x="csX1608" y="csY1608"/>
                  </a:cxn>
                  <a:cxn ang="0">
                    <a:pos x="csX1609" y="csY1609"/>
                  </a:cxn>
                  <a:cxn ang="0">
                    <a:pos x="csX1610" y="csY1610"/>
                  </a:cxn>
                  <a:cxn ang="0">
                    <a:pos x="csX1611" y="csY1611"/>
                  </a:cxn>
                  <a:cxn ang="0">
                    <a:pos x="csX1612" y="csY1612"/>
                  </a:cxn>
                  <a:cxn ang="0">
                    <a:pos x="csX1613" y="csY1613"/>
                  </a:cxn>
                  <a:cxn ang="0">
                    <a:pos x="csX1614" y="csY1614"/>
                  </a:cxn>
                  <a:cxn ang="0">
                    <a:pos x="csX1615" y="csY1615"/>
                  </a:cxn>
                  <a:cxn ang="0">
                    <a:pos x="csX1616" y="csY1616"/>
                  </a:cxn>
                  <a:cxn ang="0">
                    <a:pos x="csX1617" y="csY1617"/>
                  </a:cxn>
                  <a:cxn ang="0">
                    <a:pos x="csX1618" y="csY1618"/>
                  </a:cxn>
                  <a:cxn ang="0">
                    <a:pos x="csX1619" y="csY1619"/>
                  </a:cxn>
                  <a:cxn ang="0">
                    <a:pos x="csX1620" y="csY1620"/>
                  </a:cxn>
                  <a:cxn ang="0">
                    <a:pos x="csX1621" y="csY1621"/>
                  </a:cxn>
                  <a:cxn ang="0">
                    <a:pos x="csX1622" y="csY1622"/>
                  </a:cxn>
                  <a:cxn ang="0">
                    <a:pos x="csX1623" y="csY1623"/>
                  </a:cxn>
                  <a:cxn ang="0">
                    <a:pos x="csX1624" y="csY1624"/>
                  </a:cxn>
                  <a:cxn ang="0">
                    <a:pos x="csX1625" y="csY1625"/>
                  </a:cxn>
                  <a:cxn ang="0">
                    <a:pos x="csX1626" y="csY1626"/>
                  </a:cxn>
                  <a:cxn ang="0">
                    <a:pos x="csX1627" y="csY1627"/>
                  </a:cxn>
                  <a:cxn ang="0">
                    <a:pos x="csX1628" y="csY1628"/>
                  </a:cxn>
                  <a:cxn ang="0">
                    <a:pos x="csX1629" y="csY1629"/>
                  </a:cxn>
                  <a:cxn ang="0">
                    <a:pos x="csX1630" y="csY1630"/>
                  </a:cxn>
                  <a:cxn ang="0">
                    <a:pos x="csX1631" y="csY1631"/>
                  </a:cxn>
                  <a:cxn ang="0">
                    <a:pos x="csX1632" y="csY1632"/>
                  </a:cxn>
                  <a:cxn ang="0">
                    <a:pos x="csX1633" y="csY1633"/>
                  </a:cxn>
                  <a:cxn ang="0">
                    <a:pos x="csX1634" y="csY1634"/>
                  </a:cxn>
                  <a:cxn ang="0">
                    <a:pos x="csX1635" y="csY1635"/>
                  </a:cxn>
                  <a:cxn ang="0">
                    <a:pos x="csX1636" y="csY1636"/>
                  </a:cxn>
                  <a:cxn ang="0">
                    <a:pos x="csX1637" y="csY1637"/>
                  </a:cxn>
                  <a:cxn ang="0">
                    <a:pos x="csX1638" y="csY1638"/>
                  </a:cxn>
                  <a:cxn ang="0">
                    <a:pos x="csX1639" y="csY1639"/>
                  </a:cxn>
                  <a:cxn ang="0">
                    <a:pos x="csX1640" y="csY1640"/>
                  </a:cxn>
                  <a:cxn ang="0">
                    <a:pos x="csX1641" y="csY1641"/>
                  </a:cxn>
                  <a:cxn ang="0">
                    <a:pos x="csX1642" y="csY1642"/>
                  </a:cxn>
                  <a:cxn ang="0">
                    <a:pos x="csX1643" y="csY1643"/>
                  </a:cxn>
                  <a:cxn ang="0">
                    <a:pos x="csX1644" y="csY1644"/>
                  </a:cxn>
                  <a:cxn ang="0">
                    <a:pos x="csX1645" y="csY1645"/>
                  </a:cxn>
                  <a:cxn ang="0">
                    <a:pos x="csX1646" y="csY1646"/>
                  </a:cxn>
                  <a:cxn ang="0">
                    <a:pos x="csX1647" y="csY1647"/>
                  </a:cxn>
                  <a:cxn ang="0">
                    <a:pos x="csX1648" y="csY1648"/>
                  </a:cxn>
                  <a:cxn ang="0">
                    <a:pos x="csX1649" y="csY1649"/>
                  </a:cxn>
                  <a:cxn ang="0">
                    <a:pos x="csX1650" y="csY1650"/>
                  </a:cxn>
                  <a:cxn ang="0">
                    <a:pos x="csX1651" y="csY1651"/>
                  </a:cxn>
                  <a:cxn ang="0">
                    <a:pos x="csX1652" y="csY1652"/>
                  </a:cxn>
                  <a:cxn ang="0">
                    <a:pos x="csX1653" y="csY1653"/>
                  </a:cxn>
                  <a:cxn ang="0">
                    <a:pos x="csX1654" y="csY1654"/>
                  </a:cxn>
                  <a:cxn ang="0">
                    <a:pos x="csX1655" y="csY1655"/>
                  </a:cxn>
                  <a:cxn ang="0">
                    <a:pos x="csX1656" y="csY1656"/>
                  </a:cxn>
                  <a:cxn ang="0">
                    <a:pos x="csX1657" y="csY1657"/>
                  </a:cxn>
                  <a:cxn ang="0">
                    <a:pos x="csX1658" y="csY1658"/>
                  </a:cxn>
                  <a:cxn ang="0">
                    <a:pos x="csX1659" y="csY1659"/>
                  </a:cxn>
                  <a:cxn ang="0">
                    <a:pos x="csX1660" y="csY1660"/>
                  </a:cxn>
                  <a:cxn ang="0">
                    <a:pos x="csX1661" y="csY1661"/>
                  </a:cxn>
                  <a:cxn ang="0">
                    <a:pos x="csX1662" y="csY1662"/>
                  </a:cxn>
                  <a:cxn ang="0">
                    <a:pos x="csX1663" y="csY1663"/>
                  </a:cxn>
                  <a:cxn ang="0">
                    <a:pos x="csX1664" y="csY1664"/>
                  </a:cxn>
                  <a:cxn ang="0">
                    <a:pos x="csX1665" y="csY1665"/>
                  </a:cxn>
                  <a:cxn ang="0">
                    <a:pos x="csX1666" y="csY1666"/>
                  </a:cxn>
                  <a:cxn ang="0">
                    <a:pos x="csX1667" y="csY1667"/>
                  </a:cxn>
                  <a:cxn ang="0">
                    <a:pos x="csX1668" y="csY1668"/>
                  </a:cxn>
                  <a:cxn ang="0">
                    <a:pos x="csX1669" y="csY1669"/>
                  </a:cxn>
                  <a:cxn ang="0">
                    <a:pos x="csX1670" y="csY1670"/>
                  </a:cxn>
                  <a:cxn ang="0">
                    <a:pos x="csX1671" y="csY1671"/>
                  </a:cxn>
                  <a:cxn ang="0">
                    <a:pos x="csX1672" y="csY1672"/>
                  </a:cxn>
                  <a:cxn ang="0">
                    <a:pos x="csX1673" y="csY1673"/>
                  </a:cxn>
                  <a:cxn ang="0">
                    <a:pos x="csX1674" y="csY1674"/>
                  </a:cxn>
                  <a:cxn ang="0">
                    <a:pos x="csX1675" y="csY1675"/>
                  </a:cxn>
                  <a:cxn ang="0">
                    <a:pos x="csX1676" y="csY1676"/>
                  </a:cxn>
                  <a:cxn ang="0">
                    <a:pos x="csX1677" y="csY1677"/>
                  </a:cxn>
                  <a:cxn ang="0">
                    <a:pos x="csX1678" y="csY1678"/>
                  </a:cxn>
                  <a:cxn ang="0">
                    <a:pos x="csX1679" y="csY1679"/>
                  </a:cxn>
                  <a:cxn ang="0">
                    <a:pos x="csX1680" y="csY1680"/>
                  </a:cxn>
                  <a:cxn ang="0">
                    <a:pos x="csX1681" y="csY1681"/>
                  </a:cxn>
                  <a:cxn ang="0">
                    <a:pos x="csX1682" y="csY1682"/>
                  </a:cxn>
                  <a:cxn ang="0">
                    <a:pos x="csX1683" y="csY1683"/>
                  </a:cxn>
                  <a:cxn ang="0">
                    <a:pos x="csX1684" y="csY1684"/>
                  </a:cxn>
                  <a:cxn ang="0">
                    <a:pos x="csX1685" y="csY1685"/>
                  </a:cxn>
                  <a:cxn ang="0">
                    <a:pos x="csX1686" y="csY1686"/>
                  </a:cxn>
                  <a:cxn ang="0">
                    <a:pos x="csX1687" y="csY1687"/>
                  </a:cxn>
                  <a:cxn ang="0">
                    <a:pos x="csX1688" y="csY1688"/>
                  </a:cxn>
                  <a:cxn ang="0">
                    <a:pos x="csX1689" y="csY1689"/>
                  </a:cxn>
                  <a:cxn ang="0">
                    <a:pos x="csX1690" y="csY1690"/>
                  </a:cxn>
                  <a:cxn ang="0">
                    <a:pos x="csX1691" y="csY1691"/>
                  </a:cxn>
                  <a:cxn ang="0">
                    <a:pos x="csX1692" y="csY1692"/>
                  </a:cxn>
                  <a:cxn ang="0">
                    <a:pos x="csX1693" y="csY1693"/>
                  </a:cxn>
                  <a:cxn ang="0">
                    <a:pos x="csX1694" y="csY1694"/>
                  </a:cxn>
                  <a:cxn ang="0">
                    <a:pos x="csX1695" y="csY1695"/>
                  </a:cxn>
                  <a:cxn ang="0">
                    <a:pos x="csX1696" y="csY1696"/>
                  </a:cxn>
                  <a:cxn ang="0">
                    <a:pos x="csX1697" y="csY1697"/>
                  </a:cxn>
                  <a:cxn ang="0">
                    <a:pos x="csX1698" y="csY1698"/>
                  </a:cxn>
                  <a:cxn ang="0">
                    <a:pos x="csX1699" y="csY1699"/>
                  </a:cxn>
                  <a:cxn ang="0">
                    <a:pos x="csX1700" y="csY1700"/>
                  </a:cxn>
                  <a:cxn ang="0">
                    <a:pos x="csX1701" y="csY1701"/>
                  </a:cxn>
                  <a:cxn ang="0">
                    <a:pos x="csX1702" y="csY1702"/>
                  </a:cxn>
                  <a:cxn ang="0">
                    <a:pos x="csX1703" y="csY1703"/>
                  </a:cxn>
                  <a:cxn ang="0">
                    <a:pos x="csX1704" y="csY1704"/>
                  </a:cxn>
                  <a:cxn ang="0">
                    <a:pos x="csX1705" y="csY1705"/>
                  </a:cxn>
                  <a:cxn ang="0">
                    <a:pos x="csX1706" y="csY1706"/>
                  </a:cxn>
                  <a:cxn ang="0">
                    <a:pos x="csX1707" y="csY1707"/>
                  </a:cxn>
                  <a:cxn ang="0">
                    <a:pos x="csX1708" y="csY1708"/>
                  </a:cxn>
                  <a:cxn ang="0">
                    <a:pos x="csX1709" y="csY1709"/>
                  </a:cxn>
                  <a:cxn ang="0">
                    <a:pos x="csX1710" y="csY1710"/>
                  </a:cxn>
                  <a:cxn ang="0">
                    <a:pos x="csX1711" y="csY1711"/>
                  </a:cxn>
                  <a:cxn ang="0">
                    <a:pos x="csX1712" y="csY1712"/>
                  </a:cxn>
                  <a:cxn ang="0">
                    <a:pos x="csX1713" y="csY1713"/>
                  </a:cxn>
                  <a:cxn ang="0">
                    <a:pos x="csX1714" y="csY1714"/>
                  </a:cxn>
                  <a:cxn ang="0">
                    <a:pos x="csX1715" y="csY1715"/>
                  </a:cxn>
                  <a:cxn ang="0">
                    <a:pos x="csX1716" y="csY1716"/>
                  </a:cxn>
                  <a:cxn ang="0">
                    <a:pos x="csX1717" y="csY1717"/>
                  </a:cxn>
                  <a:cxn ang="0">
                    <a:pos x="csX1718" y="csY1718"/>
                  </a:cxn>
                  <a:cxn ang="0">
                    <a:pos x="csX1719" y="csY1719"/>
                  </a:cxn>
                  <a:cxn ang="0">
                    <a:pos x="csX1720" y="csY1720"/>
                  </a:cxn>
                  <a:cxn ang="0">
                    <a:pos x="csX1721" y="csY1721"/>
                  </a:cxn>
                  <a:cxn ang="0">
                    <a:pos x="csX1722" y="csY1722"/>
                  </a:cxn>
                  <a:cxn ang="0">
                    <a:pos x="csX1723" y="csY1723"/>
                  </a:cxn>
                  <a:cxn ang="0">
                    <a:pos x="csX1724" y="csY1724"/>
                  </a:cxn>
                  <a:cxn ang="0">
                    <a:pos x="csX1725" y="csY1725"/>
                  </a:cxn>
                  <a:cxn ang="0">
                    <a:pos x="csX1726" y="csY1726"/>
                  </a:cxn>
                  <a:cxn ang="0">
                    <a:pos x="csX1727" y="csY1727"/>
                  </a:cxn>
                  <a:cxn ang="0">
                    <a:pos x="csX1728" y="csY1728"/>
                  </a:cxn>
                  <a:cxn ang="0">
                    <a:pos x="csX1729" y="csY1729"/>
                  </a:cxn>
                  <a:cxn ang="0">
                    <a:pos x="csX1730" y="csY1730"/>
                  </a:cxn>
                  <a:cxn ang="0">
                    <a:pos x="csX1731" y="csY1731"/>
                  </a:cxn>
                  <a:cxn ang="0">
                    <a:pos x="csX1732" y="csY1732"/>
                  </a:cxn>
                  <a:cxn ang="0">
                    <a:pos x="csX1733" y="csY1733"/>
                  </a:cxn>
                  <a:cxn ang="0">
                    <a:pos x="csX1734" y="csY1734"/>
                  </a:cxn>
                  <a:cxn ang="0">
                    <a:pos x="csX1735" y="csY1735"/>
                  </a:cxn>
                  <a:cxn ang="0">
                    <a:pos x="csX1736" y="csY1736"/>
                  </a:cxn>
                  <a:cxn ang="0">
                    <a:pos x="csX1737" y="csY1737"/>
                  </a:cxn>
                  <a:cxn ang="0">
                    <a:pos x="csX1738" y="csY1738"/>
                  </a:cxn>
                  <a:cxn ang="0">
                    <a:pos x="csX1739" y="csY1739"/>
                  </a:cxn>
                  <a:cxn ang="0">
                    <a:pos x="csX1740" y="csY1740"/>
                  </a:cxn>
                  <a:cxn ang="0">
                    <a:pos x="csX1741" y="csY1741"/>
                  </a:cxn>
                  <a:cxn ang="0">
                    <a:pos x="csX1742" y="csY1742"/>
                  </a:cxn>
                  <a:cxn ang="0">
                    <a:pos x="csX1743" y="csY1743"/>
                  </a:cxn>
                  <a:cxn ang="0">
                    <a:pos x="csX1744" y="csY1744"/>
                  </a:cxn>
                  <a:cxn ang="0">
                    <a:pos x="csX1745" y="csY1745"/>
                  </a:cxn>
                  <a:cxn ang="0">
                    <a:pos x="csX1746" y="csY1746"/>
                  </a:cxn>
                  <a:cxn ang="0">
                    <a:pos x="csX1747" y="csY1747"/>
                  </a:cxn>
                  <a:cxn ang="0">
                    <a:pos x="csX1748" y="csY1748"/>
                  </a:cxn>
                  <a:cxn ang="0">
                    <a:pos x="csX1749" y="csY1749"/>
                  </a:cxn>
                  <a:cxn ang="0">
                    <a:pos x="csX1750" y="csY1750"/>
                  </a:cxn>
                  <a:cxn ang="0">
                    <a:pos x="csX1751" y="csY1751"/>
                  </a:cxn>
                  <a:cxn ang="0">
                    <a:pos x="csX1752" y="csY1752"/>
                  </a:cxn>
                  <a:cxn ang="0">
                    <a:pos x="csX1753" y="csY1753"/>
                  </a:cxn>
                  <a:cxn ang="0">
                    <a:pos x="csX1754" y="csY1754"/>
                  </a:cxn>
                  <a:cxn ang="0">
                    <a:pos x="csX1755" y="csY1755"/>
                  </a:cxn>
                  <a:cxn ang="0">
                    <a:pos x="csX1756" y="csY1756"/>
                  </a:cxn>
                  <a:cxn ang="0">
                    <a:pos x="csX1757" y="csY1757"/>
                  </a:cxn>
                  <a:cxn ang="0">
                    <a:pos x="csX1758" y="csY1758"/>
                  </a:cxn>
                  <a:cxn ang="0">
                    <a:pos x="csX1759" y="csY1759"/>
                  </a:cxn>
                  <a:cxn ang="0">
                    <a:pos x="csX1760" y="csY1760"/>
                  </a:cxn>
                  <a:cxn ang="0">
                    <a:pos x="csX1761" y="csY1761"/>
                  </a:cxn>
                  <a:cxn ang="0">
                    <a:pos x="csX1762" y="csY1762"/>
                  </a:cxn>
                  <a:cxn ang="0">
                    <a:pos x="csX1763" y="csY1763"/>
                  </a:cxn>
                  <a:cxn ang="0">
                    <a:pos x="csX1764" y="csY1764"/>
                  </a:cxn>
                  <a:cxn ang="0">
                    <a:pos x="csX1765" y="csY1765"/>
                  </a:cxn>
                  <a:cxn ang="0">
                    <a:pos x="csX1766" y="csY1766"/>
                  </a:cxn>
                  <a:cxn ang="0">
                    <a:pos x="csX1767" y="csY1767"/>
                  </a:cxn>
                  <a:cxn ang="0">
                    <a:pos x="csX1768" y="csY1768"/>
                  </a:cxn>
                  <a:cxn ang="0">
                    <a:pos x="csX1769" y="csY1769"/>
                  </a:cxn>
                  <a:cxn ang="0">
                    <a:pos x="csX1770" y="csY1770"/>
                  </a:cxn>
                  <a:cxn ang="0">
                    <a:pos x="csX1771" y="csY1771"/>
                  </a:cxn>
                  <a:cxn ang="0">
                    <a:pos x="csX1772" y="csY1772"/>
                  </a:cxn>
                </a:cxnLst>
                <a:rect l="l" t="t" r="r" b="b"/>
                <a:pathLst>
                  <a:path w="261544" h="340265">
                    <a:moveTo>
                      <a:pt x="260030" y="121574"/>
                    </a:moveTo>
                    <a:cubicBezTo>
                      <a:pt x="257335" y="121574"/>
                      <a:pt x="255651" y="121574"/>
                      <a:pt x="253799" y="122585"/>
                    </a:cubicBezTo>
                    <a:lnTo>
                      <a:pt x="253799" y="122921"/>
                    </a:lnTo>
                    <a:lnTo>
                      <a:pt x="252789" y="122921"/>
                    </a:lnTo>
                    <a:lnTo>
                      <a:pt x="252789" y="123258"/>
                    </a:lnTo>
                    <a:lnTo>
                      <a:pt x="252115" y="123258"/>
                    </a:lnTo>
                    <a:lnTo>
                      <a:pt x="252115" y="123595"/>
                    </a:lnTo>
                    <a:lnTo>
                      <a:pt x="251105" y="123595"/>
                    </a:lnTo>
                    <a:lnTo>
                      <a:pt x="251105" y="123932"/>
                    </a:lnTo>
                    <a:lnTo>
                      <a:pt x="250432" y="123932"/>
                    </a:lnTo>
                    <a:lnTo>
                      <a:pt x="250432" y="124269"/>
                    </a:lnTo>
                    <a:cubicBezTo>
                      <a:pt x="250432" y="124269"/>
                      <a:pt x="249253" y="124437"/>
                      <a:pt x="248579" y="124605"/>
                    </a:cubicBezTo>
                    <a:lnTo>
                      <a:pt x="248579" y="124942"/>
                    </a:lnTo>
                    <a:cubicBezTo>
                      <a:pt x="248579" y="124942"/>
                      <a:pt x="247569" y="125110"/>
                      <a:pt x="247064" y="125279"/>
                    </a:cubicBezTo>
                    <a:lnTo>
                      <a:pt x="247064" y="125616"/>
                    </a:lnTo>
                    <a:lnTo>
                      <a:pt x="246390" y="125616"/>
                    </a:lnTo>
                    <a:lnTo>
                      <a:pt x="246390" y="125952"/>
                    </a:lnTo>
                    <a:lnTo>
                      <a:pt x="245380" y="125952"/>
                    </a:lnTo>
                    <a:lnTo>
                      <a:pt x="245380" y="126289"/>
                    </a:lnTo>
                    <a:lnTo>
                      <a:pt x="244706" y="126289"/>
                    </a:lnTo>
                    <a:lnTo>
                      <a:pt x="244706" y="126626"/>
                    </a:lnTo>
                    <a:cubicBezTo>
                      <a:pt x="244706" y="126626"/>
                      <a:pt x="243528" y="126794"/>
                      <a:pt x="242854" y="126963"/>
                    </a:cubicBezTo>
                    <a:lnTo>
                      <a:pt x="242854" y="127299"/>
                    </a:lnTo>
                    <a:lnTo>
                      <a:pt x="242181" y="127299"/>
                    </a:lnTo>
                    <a:lnTo>
                      <a:pt x="242181" y="127636"/>
                    </a:lnTo>
                    <a:cubicBezTo>
                      <a:pt x="242181" y="127636"/>
                      <a:pt x="241002" y="127805"/>
                      <a:pt x="240328" y="127973"/>
                    </a:cubicBezTo>
                    <a:lnTo>
                      <a:pt x="240328" y="128310"/>
                    </a:lnTo>
                    <a:lnTo>
                      <a:pt x="239655" y="128310"/>
                    </a:lnTo>
                    <a:lnTo>
                      <a:pt x="239655" y="128647"/>
                    </a:lnTo>
                    <a:cubicBezTo>
                      <a:pt x="239655" y="128647"/>
                      <a:pt x="238476" y="128815"/>
                      <a:pt x="237803" y="128983"/>
                    </a:cubicBezTo>
                    <a:lnTo>
                      <a:pt x="237803" y="129320"/>
                    </a:lnTo>
                    <a:cubicBezTo>
                      <a:pt x="237803" y="129320"/>
                      <a:pt x="236624" y="129489"/>
                      <a:pt x="235950" y="129657"/>
                    </a:cubicBezTo>
                    <a:lnTo>
                      <a:pt x="235950" y="129994"/>
                    </a:lnTo>
                    <a:lnTo>
                      <a:pt x="235277" y="129994"/>
                    </a:lnTo>
                    <a:lnTo>
                      <a:pt x="235277" y="130330"/>
                    </a:lnTo>
                    <a:cubicBezTo>
                      <a:pt x="235277" y="130330"/>
                      <a:pt x="234098" y="130499"/>
                      <a:pt x="233425" y="130667"/>
                    </a:cubicBezTo>
                    <a:lnTo>
                      <a:pt x="233425" y="131004"/>
                    </a:lnTo>
                    <a:lnTo>
                      <a:pt x="232751" y="131004"/>
                    </a:lnTo>
                    <a:lnTo>
                      <a:pt x="232751" y="131341"/>
                    </a:lnTo>
                    <a:lnTo>
                      <a:pt x="231741" y="131341"/>
                    </a:lnTo>
                    <a:lnTo>
                      <a:pt x="231741" y="131678"/>
                    </a:lnTo>
                    <a:lnTo>
                      <a:pt x="231067" y="131678"/>
                    </a:lnTo>
                    <a:lnTo>
                      <a:pt x="231067" y="132014"/>
                    </a:lnTo>
                    <a:cubicBezTo>
                      <a:pt x="231067" y="132014"/>
                      <a:pt x="229888" y="132183"/>
                      <a:pt x="229215" y="132351"/>
                    </a:cubicBezTo>
                    <a:lnTo>
                      <a:pt x="229215" y="132688"/>
                    </a:lnTo>
                    <a:lnTo>
                      <a:pt x="228541" y="132688"/>
                    </a:lnTo>
                    <a:lnTo>
                      <a:pt x="228541" y="133025"/>
                    </a:lnTo>
                    <a:cubicBezTo>
                      <a:pt x="228541" y="133025"/>
                      <a:pt x="227363" y="133193"/>
                      <a:pt x="226689" y="133361"/>
                    </a:cubicBezTo>
                    <a:lnTo>
                      <a:pt x="226689" y="133698"/>
                    </a:lnTo>
                    <a:lnTo>
                      <a:pt x="226016" y="133698"/>
                    </a:lnTo>
                    <a:lnTo>
                      <a:pt x="226016" y="134035"/>
                    </a:lnTo>
                    <a:cubicBezTo>
                      <a:pt x="225005" y="134203"/>
                      <a:pt x="224163" y="134372"/>
                      <a:pt x="223153" y="134709"/>
                    </a:cubicBezTo>
                    <a:lnTo>
                      <a:pt x="223153" y="135045"/>
                    </a:lnTo>
                    <a:lnTo>
                      <a:pt x="222479" y="135045"/>
                    </a:lnTo>
                    <a:lnTo>
                      <a:pt x="222479" y="135382"/>
                    </a:lnTo>
                    <a:cubicBezTo>
                      <a:pt x="222479" y="135382"/>
                      <a:pt x="221132" y="135550"/>
                      <a:pt x="220627" y="135719"/>
                    </a:cubicBezTo>
                    <a:lnTo>
                      <a:pt x="220627" y="136056"/>
                    </a:lnTo>
                    <a:lnTo>
                      <a:pt x="219954" y="136056"/>
                    </a:lnTo>
                    <a:lnTo>
                      <a:pt x="219954" y="136392"/>
                    </a:lnTo>
                    <a:cubicBezTo>
                      <a:pt x="218943" y="136561"/>
                      <a:pt x="218102" y="136897"/>
                      <a:pt x="217091" y="137066"/>
                    </a:cubicBezTo>
                    <a:lnTo>
                      <a:pt x="217091" y="137403"/>
                    </a:lnTo>
                    <a:lnTo>
                      <a:pt x="216418" y="137403"/>
                    </a:lnTo>
                    <a:lnTo>
                      <a:pt x="216418" y="137739"/>
                    </a:lnTo>
                    <a:lnTo>
                      <a:pt x="215407" y="137739"/>
                    </a:lnTo>
                    <a:lnTo>
                      <a:pt x="215407" y="138076"/>
                    </a:lnTo>
                    <a:lnTo>
                      <a:pt x="214397" y="138076"/>
                    </a:lnTo>
                    <a:lnTo>
                      <a:pt x="214397" y="138413"/>
                    </a:lnTo>
                    <a:lnTo>
                      <a:pt x="213387" y="138413"/>
                    </a:lnTo>
                    <a:lnTo>
                      <a:pt x="213387" y="138750"/>
                    </a:lnTo>
                    <a:lnTo>
                      <a:pt x="212376" y="138750"/>
                    </a:lnTo>
                    <a:lnTo>
                      <a:pt x="212376" y="139086"/>
                    </a:lnTo>
                    <a:lnTo>
                      <a:pt x="211198" y="139086"/>
                    </a:lnTo>
                    <a:lnTo>
                      <a:pt x="211198" y="139423"/>
                    </a:lnTo>
                    <a:lnTo>
                      <a:pt x="210187" y="139423"/>
                    </a:lnTo>
                    <a:lnTo>
                      <a:pt x="210187" y="139760"/>
                    </a:lnTo>
                    <a:lnTo>
                      <a:pt x="209177" y="139760"/>
                    </a:lnTo>
                    <a:lnTo>
                      <a:pt x="209177" y="140097"/>
                    </a:lnTo>
                    <a:lnTo>
                      <a:pt x="207998" y="140097"/>
                    </a:lnTo>
                    <a:lnTo>
                      <a:pt x="207998" y="140434"/>
                    </a:lnTo>
                    <a:lnTo>
                      <a:pt x="206483" y="140434"/>
                    </a:lnTo>
                    <a:lnTo>
                      <a:pt x="206483" y="140770"/>
                    </a:lnTo>
                    <a:lnTo>
                      <a:pt x="199916" y="140770"/>
                    </a:lnTo>
                    <a:cubicBezTo>
                      <a:pt x="198232" y="140770"/>
                      <a:pt x="195706" y="141107"/>
                      <a:pt x="194864" y="140097"/>
                    </a:cubicBezTo>
                    <a:cubicBezTo>
                      <a:pt x="190991" y="139086"/>
                      <a:pt x="191160" y="132856"/>
                      <a:pt x="191497" y="127636"/>
                    </a:cubicBezTo>
                    <a:cubicBezTo>
                      <a:pt x="191497" y="126963"/>
                      <a:pt x="191665" y="126794"/>
                      <a:pt x="191833" y="126458"/>
                    </a:cubicBezTo>
                    <a:lnTo>
                      <a:pt x="191497" y="126458"/>
                    </a:lnTo>
                    <a:lnTo>
                      <a:pt x="191497" y="126121"/>
                    </a:lnTo>
                    <a:lnTo>
                      <a:pt x="191833" y="126121"/>
                    </a:lnTo>
                    <a:lnTo>
                      <a:pt x="191833" y="125784"/>
                    </a:lnTo>
                    <a:cubicBezTo>
                      <a:pt x="191833" y="125784"/>
                      <a:pt x="191497" y="125784"/>
                      <a:pt x="191497" y="125447"/>
                    </a:cubicBezTo>
                    <a:lnTo>
                      <a:pt x="191833" y="125447"/>
                    </a:lnTo>
                    <a:lnTo>
                      <a:pt x="191833" y="119891"/>
                    </a:lnTo>
                    <a:lnTo>
                      <a:pt x="191497" y="119891"/>
                    </a:lnTo>
                    <a:lnTo>
                      <a:pt x="191497" y="118038"/>
                    </a:lnTo>
                    <a:lnTo>
                      <a:pt x="191160" y="118038"/>
                    </a:lnTo>
                    <a:lnTo>
                      <a:pt x="191160" y="116860"/>
                    </a:lnTo>
                    <a:lnTo>
                      <a:pt x="190823" y="116860"/>
                    </a:lnTo>
                    <a:lnTo>
                      <a:pt x="190823" y="115849"/>
                    </a:lnTo>
                    <a:lnTo>
                      <a:pt x="190486" y="115849"/>
                    </a:lnTo>
                    <a:lnTo>
                      <a:pt x="190486" y="114839"/>
                    </a:lnTo>
                    <a:lnTo>
                      <a:pt x="190149" y="114839"/>
                    </a:lnTo>
                    <a:lnTo>
                      <a:pt x="190149" y="113829"/>
                    </a:lnTo>
                    <a:lnTo>
                      <a:pt x="189813" y="113829"/>
                    </a:lnTo>
                    <a:lnTo>
                      <a:pt x="189813" y="113155"/>
                    </a:lnTo>
                    <a:lnTo>
                      <a:pt x="189476" y="113155"/>
                    </a:lnTo>
                    <a:cubicBezTo>
                      <a:pt x="189476" y="113155"/>
                      <a:pt x="189139" y="111976"/>
                      <a:pt x="188802" y="111303"/>
                    </a:cubicBezTo>
                    <a:cubicBezTo>
                      <a:pt x="188634" y="111303"/>
                      <a:pt x="188297" y="111134"/>
                      <a:pt x="188129" y="110966"/>
                    </a:cubicBezTo>
                    <a:lnTo>
                      <a:pt x="188129" y="110293"/>
                    </a:lnTo>
                    <a:cubicBezTo>
                      <a:pt x="188129" y="110293"/>
                      <a:pt x="187455" y="109956"/>
                      <a:pt x="187119" y="109619"/>
                    </a:cubicBezTo>
                    <a:lnTo>
                      <a:pt x="187119" y="108945"/>
                    </a:lnTo>
                    <a:lnTo>
                      <a:pt x="186782" y="108945"/>
                    </a:lnTo>
                    <a:cubicBezTo>
                      <a:pt x="186782" y="108945"/>
                      <a:pt x="186445" y="108272"/>
                      <a:pt x="186108" y="107935"/>
                    </a:cubicBezTo>
                    <a:lnTo>
                      <a:pt x="185435" y="107935"/>
                    </a:lnTo>
                    <a:cubicBezTo>
                      <a:pt x="185435" y="107935"/>
                      <a:pt x="185098" y="107262"/>
                      <a:pt x="184761" y="106925"/>
                    </a:cubicBezTo>
                    <a:lnTo>
                      <a:pt x="184088" y="106925"/>
                    </a:lnTo>
                    <a:cubicBezTo>
                      <a:pt x="184088" y="106925"/>
                      <a:pt x="183919" y="106420"/>
                      <a:pt x="183751" y="106251"/>
                    </a:cubicBezTo>
                    <a:lnTo>
                      <a:pt x="183077" y="106251"/>
                    </a:lnTo>
                    <a:lnTo>
                      <a:pt x="183077" y="105915"/>
                    </a:lnTo>
                    <a:cubicBezTo>
                      <a:pt x="183077" y="105915"/>
                      <a:pt x="182235" y="105746"/>
                      <a:pt x="181899" y="105578"/>
                    </a:cubicBezTo>
                    <a:lnTo>
                      <a:pt x="181899" y="105241"/>
                    </a:lnTo>
                    <a:cubicBezTo>
                      <a:pt x="181899" y="105241"/>
                      <a:pt x="180720" y="105073"/>
                      <a:pt x="180046" y="104904"/>
                    </a:cubicBezTo>
                    <a:cubicBezTo>
                      <a:pt x="174826" y="102884"/>
                      <a:pt x="170617" y="103726"/>
                      <a:pt x="170617" y="96148"/>
                    </a:cubicBezTo>
                    <a:lnTo>
                      <a:pt x="170617" y="92780"/>
                    </a:lnTo>
                    <a:lnTo>
                      <a:pt x="170954" y="92780"/>
                    </a:lnTo>
                    <a:cubicBezTo>
                      <a:pt x="171290" y="91939"/>
                      <a:pt x="171122" y="90928"/>
                      <a:pt x="171627" y="90255"/>
                    </a:cubicBezTo>
                    <a:cubicBezTo>
                      <a:pt x="171795" y="90255"/>
                      <a:pt x="172132" y="90086"/>
                      <a:pt x="172301" y="89918"/>
                    </a:cubicBezTo>
                    <a:lnTo>
                      <a:pt x="172301" y="89244"/>
                    </a:lnTo>
                    <a:cubicBezTo>
                      <a:pt x="172301" y="89244"/>
                      <a:pt x="173142" y="88571"/>
                      <a:pt x="173479" y="88234"/>
                    </a:cubicBezTo>
                    <a:lnTo>
                      <a:pt x="173479" y="87560"/>
                    </a:lnTo>
                    <a:cubicBezTo>
                      <a:pt x="173479" y="87560"/>
                      <a:pt x="174321" y="86887"/>
                      <a:pt x="174658" y="86550"/>
                    </a:cubicBezTo>
                    <a:cubicBezTo>
                      <a:pt x="174658" y="86382"/>
                      <a:pt x="174826" y="86213"/>
                      <a:pt x="174995" y="85877"/>
                    </a:cubicBezTo>
                    <a:cubicBezTo>
                      <a:pt x="175332" y="85877"/>
                      <a:pt x="175668" y="85708"/>
                      <a:pt x="176005" y="85540"/>
                    </a:cubicBezTo>
                    <a:cubicBezTo>
                      <a:pt x="176679" y="84866"/>
                      <a:pt x="177184" y="84024"/>
                      <a:pt x="177857" y="83351"/>
                    </a:cubicBezTo>
                    <a:lnTo>
                      <a:pt x="178531" y="83351"/>
                    </a:lnTo>
                    <a:cubicBezTo>
                      <a:pt x="178531" y="83351"/>
                      <a:pt x="179710" y="81835"/>
                      <a:pt x="180383" y="81162"/>
                    </a:cubicBezTo>
                    <a:cubicBezTo>
                      <a:pt x="182067" y="79646"/>
                      <a:pt x="183751" y="77962"/>
                      <a:pt x="185435" y="76447"/>
                    </a:cubicBezTo>
                    <a:cubicBezTo>
                      <a:pt x="185603" y="76110"/>
                      <a:pt x="185940" y="75774"/>
                      <a:pt x="186108" y="75437"/>
                    </a:cubicBezTo>
                    <a:lnTo>
                      <a:pt x="186445" y="75437"/>
                    </a:lnTo>
                    <a:lnTo>
                      <a:pt x="186445" y="74763"/>
                    </a:lnTo>
                    <a:cubicBezTo>
                      <a:pt x="186445" y="74763"/>
                      <a:pt x="187455" y="73921"/>
                      <a:pt x="187960" y="73585"/>
                    </a:cubicBezTo>
                    <a:lnTo>
                      <a:pt x="187960" y="72911"/>
                    </a:lnTo>
                    <a:cubicBezTo>
                      <a:pt x="187960" y="72911"/>
                      <a:pt x="188971" y="72069"/>
                      <a:pt x="189476" y="71564"/>
                    </a:cubicBezTo>
                    <a:cubicBezTo>
                      <a:pt x="189476" y="71227"/>
                      <a:pt x="189644" y="70890"/>
                      <a:pt x="189813" y="70554"/>
                    </a:cubicBezTo>
                    <a:cubicBezTo>
                      <a:pt x="189981" y="70554"/>
                      <a:pt x="190149" y="70385"/>
                      <a:pt x="190486" y="70217"/>
                    </a:cubicBezTo>
                    <a:lnTo>
                      <a:pt x="190486" y="69543"/>
                    </a:lnTo>
                    <a:cubicBezTo>
                      <a:pt x="190486" y="69543"/>
                      <a:pt x="191328" y="68870"/>
                      <a:pt x="191665" y="68533"/>
                    </a:cubicBezTo>
                    <a:lnTo>
                      <a:pt x="191665" y="67859"/>
                    </a:lnTo>
                    <a:cubicBezTo>
                      <a:pt x="191665" y="67859"/>
                      <a:pt x="192339" y="67354"/>
                      <a:pt x="192675" y="67186"/>
                    </a:cubicBezTo>
                    <a:lnTo>
                      <a:pt x="192675" y="66512"/>
                    </a:lnTo>
                    <a:cubicBezTo>
                      <a:pt x="192675" y="66512"/>
                      <a:pt x="193012" y="66344"/>
                      <a:pt x="193349" y="66175"/>
                    </a:cubicBezTo>
                    <a:cubicBezTo>
                      <a:pt x="193349" y="65839"/>
                      <a:pt x="193517" y="65502"/>
                      <a:pt x="193686" y="65165"/>
                    </a:cubicBezTo>
                    <a:lnTo>
                      <a:pt x="194022" y="65165"/>
                    </a:lnTo>
                    <a:lnTo>
                      <a:pt x="194022" y="64492"/>
                    </a:lnTo>
                    <a:cubicBezTo>
                      <a:pt x="194022" y="64492"/>
                      <a:pt x="194696" y="64155"/>
                      <a:pt x="195033" y="63818"/>
                    </a:cubicBezTo>
                    <a:lnTo>
                      <a:pt x="195033" y="63145"/>
                    </a:lnTo>
                    <a:cubicBezTo>
                      <a:pt x="195033" y="63145"/>
                      <a:pt x="195369" y="62976"/>
                      <a:pt x="195706" y="62808"/>
                    </a:cubicBezTo>
                    <a:cubicBezTo>
                      <a:pt x="195706" y="62471"/>
                      <a:pt x="195875" y="61966"/>
                      <a:pt x="196043" y="61629"/>
                    </a:cubicBezTo>
                    <a:cubicBezTo>
                      <a:pt x="196211" y="61629"/>
                      <a:pt x="196548" y="61461"/>
                      <a:pt x="196716" y="61292"/>
                    </a:cubicBezTo>
                    <a:cubicBezTo>
                      <a:pt x="196716" y="60956"/>
                      <a:pt x="196885" y="60619"/>
                      <a:pt x="197053" y="60282"/>
                    </a:cubicBezTo>
                    <a:lnTo>
                      <a:pt x="197390" y="60282"/>
                    </a:lnTo>
                    <a:lnTo>
                      <a:pt x="197390" y="59608"/>
                    </a:lnTo>
                    <a:lnTo>
                      <a:pt x="197727" y="59608"/>
                    </a:lnTo>
                    <a:lnTo>
                      <a:pt x="197727" y="58935"/>
                    </a:lnTo>
                    <a:cubicBezTo>
                      <a:pt x="197727" y="58935"/>
                      <a:pt x="198064" y="58767"/>
                      <a:pt x="198400" y="58598"/>
                    </a:cubicBezTo>
                    <a:cubicBezTo>
                      <a:pt x="198569" y="57925"/>
                      <a:pt x="198906" y="57419"/>
                      <a:pt x="199074" y="56746"/>
                    </a:cubicBezTo>
                    <a:cubicBezTo>
                      <a:pt x="199242" y="56746"/>
                      <a:pt x="199579" y="56578"/>
                      <a:pt x="199747" y="56409"/>
                    </a:cubicBezTo>
                    <a:lnTo>
                      <a:pt x="199747" y="55736"/>
                    </a:lnTo>
                    <a:lnTo>
                      <a:pt x="200084" y="55736"/>
                    </a:lnTo>
                    <a:lnTo>
                      <a:pt x="200084" y="55062"/>
                    </a:lnTo>
                    <a:lnTo>
                      <a:pt x="200421" y="55062"/>
                    </a:lnTo>
                    <a:lnTo>
                      <a:pt x="200421" y="54389"/>
                    </a:lnTo>
                    <a:lnTo>
                      <a:pt x="200758" y="54389"/>
                    </a:lnTo>
                    <a:lnTo>
                      <a:pt x="200758" y="53715"/>
                    </a:lnTo>
                    <a:lnTo>
                      <a:pt x="201095" y="53715"/>
                    </a:lnTo>
                    <a:lnTo>
                      <a:pt x="201095" y="53041"/>
                    </a:lnTo>
                    <a:lnTo>
                      <a:pt x="201431" y="53041"/>
                    </a:lnTo>
                    <a:lnTo>
                      <a:pt x="201431" y="52368"/>
                    </a:lnTo>
                    <a:lnTo>
                      <a:pt x="201768" y="52368"/>
                    </a:lnTo>
                    <a:lnTo>
                      <a:pt x="201768" y="51694"/>
                    </a:lnTo>
                    <a:lnTo>
                      <a:pt x="202105" y="51694"/>
                    </a:lnTo>
                    <a:lnTo>
                      <a:pt x="202105" y="51021"/>
                    </a:lnTo>
                    <a:lnTo>
                      <a:pt x="202442" y="51021"/>
                    </a:lnTo>
                    <a:lnTo>
                      <a:pt x="202442" y="50347"/>
                    </a:lnTo>
                    <a:lnTo>
                      <a:pt x="202778" y="50347"/>
                    </a:lnTo>
                    <a:lnTo>
                      <a:pt x="202778" y="49674"/>
                    </a:lnTo>
                    <a:lnTo>
                      <a:pt x="203115" y="49674"/>
                    </a:lnTo>
                    <a:lnTo>
                      <a:pt x="203115" y="49000"/>
                    </a:lnTo>
                    <a:lnTo>
                      <a:pt x="203452" y="49000"/>
                    </a:lnTo>
                    <a:lnTo>
                      <a:pt x="203452" y="47990"/>
                    </a:lnTo>
                    <a:lnTo>
                      <a:pt x="203789" y="47990"/>
                    </a:lnTo>
                    <a:lnTo>
                      <a:pt x="203789" y="47316"/>
                    </a:lnTo>
                    <a:lnTo>
                      <a:pt x="204126" y="47316"/>
                    </a:lnTo>
                    <a:lnTo>
                      <a:pt x="204126" y="46306"/>
                    </a:lnTo>
                    <a:lnTo>
                      <a:pt x="204462" y="46306"/>
                    </a:lnTo>
                    <a:lnTo>
                      <a:pt x="204462" y="45632"/>
                    </a:lnTo>
                    <a:lnTo>
                      <a:pt x="204799" y="45632"/>
                    </a:lnTo>
                    <a:cubicBezTo>
                      <a:pt x="204967" y="44622"/>
                      <a:pt x="205304" y="43780"/>
                      <a:pt x="205473" y="42770"/>
                    </a:cubicBezTo>
                    <a:lnTo>
                      <a:pt x="205809" y="42770"/>
                    </a:lnTo>
                    <a:lnTo>
                      <a:pt x="205809" y="41591"/>
                    </a:lnTo>
                    <a:cubicBezTo>
                      <a:pt x="207998" y="35529"/>
                      <a:pt x="208167" y="29467"/>
                      <a:pt x="205809" y="23406"/>
                    </a:cubicBezTo>
                    <a:cubicBezTo>
                      <a:pt x="205809" y="22732"/>
                      <a:pt x="205641" y="22227"/>
                      <a:pt x="205473" y="21553"/>
                    </a:cubicBezTo>
                    <a:lnTo>
                      <a:pt x="205136" y="21553"/>
                    </a:lnTo>
                    <a:cubicBezTo>
                      <a:pt x="205136" y="21553"/>
                      <a:pt x="204967" y="20711"/>
                      <a:pt x="204799" y="20375"/>
                    </a:cubicBezTo>
                    <a:lnTo>
                      <a:pt x="204462" y="20375"/>
                    </a:lnTo>
                    <a:lnTo>
                      <a:pt x="204462" y="19701"/>
                    </a:lnTo>
                    <a:lnTo>
                      <a:pt x="204126" y="19701"/>
                    </a:lnTo>
                    <a:lnTo>
                      <a:pt x="204126" y="18691"/>
                    </a:lnTo>
                    <a:cubicBezTo>
                      <a:pt x="204126" y="18691"/>
                      <a:pt x="203789" y="18522"/>
                      <a:pt x="203452" y="18354"/>
                    </a:cubicBezTo>
                    <a:lnTo>
                      <a:pt x="203452" y="17680"/>
                    </a:lnTo>
                    <a:lnTo>
                      <a:pt x="203115" y="17680"/>
                    </a:lnTo>
                    <a:lnTo>
                      <a:pt x="203115" y="17007"/>
                    </a:lnTo>
                    <a:lnTo>
                      <a:pt x="202778" y="17007"/>
                    </a:lnTo>
                    <a:lnTo>
                      <a:pt x="202778" y="16333"/>
                    </a:lnTo>
                    <a:lnTo>
                      <a:pt x="202442" y="16333"/>
                    </a:lnTo>
                    <a:lnTo>
                      <a:pt x="202442" y="15660"/>
                    </a:lnTo>
                    <a:lnTo>
                      <a:pt x="202105" y="15660"/>
                    </a:lnTo>
                    <a:cubicBezTo>
                      <a:pt x="202105" y="15660"/>
                      <a:pt x="201937" y="14986"/>
                      <a:pt x="201768" y="14650"/>
                    </a:cubicBezTo>
                    <a:cubicBezTo>
                      <a:pt x="201600" y="14650"/>
                      <a:pt x="201263" y="14481"/>
                      <a:pt x="201095" y="14313"/>
                    </a:cubicBezTo>
                    <a:lnTo>
                      <a:pt x="201095" y="13639"/>
                    </a:lnTo>
                    <a:cubicBezTo>
                      <a:pt x="201095" y="13639"/>
                      <a:pt x="200589" y="13471"/>
                      <a:pt x="200421" y="13302"/>
                    </a:cubicBezTo>
                    <a:cubicBezTo>
                      <a:pt x="200421" y="12966"/>
                      <a:pt x="200253" y="12629"/>
                      <a:pt x="200084" y="12292"/>
                    </a:cubicBezTo>
                    <a:cubicBezTo>
                      <a:pt x="199747" y="12124"/>
                      <a:pt x="199411" y="11787"/>
                      <a:pt x="199074" y="11619"/>
                    </a:cubicBezTo>
                    <a:lnTo>
                      <a:pt x="199074" y="10945"/>
                    </a:lnTo>
                    <a:cubicBezTo>
                      <a:pt x="198064" y="10103"/>
                      <a:pt x="197222" y="9261"/>
                      <a:pt x="196211" y="8419"/>
                    </a:cubicBezTo>
                    <a:cubicBezTo>
                      <a:pt x="195033" y="7072"/>
                      <a:pt x="193686" y="5725"/>
                      <a:pt x="192507" y="4378"/>
                    </a:cubicBezTo>
                    <a:cubicBezTo>
                      <a:pt x="189813" y="2526"/>
                      <a:pt x="186108" y="0"/>
                      <a:pt x="181899" y="0"/>
                    </a:cubicBezTo>
                    <a:cubicBezTo>
                      <a:pt x="178868" y="1010"/>
                      <a:pt x="175837" y="1852"/>
                      <a:pt x="172806" y="2863"/>
                    </a:cubicBezTo>
                    <a:lnTo>
                      <a:pt x="172806" y="3199"/>
                    </a:lnTo>
                    <a:cubicBezTo>
                      <a:pt x="172806" y="3199"/>
                      <a:pt x="171627" y="3704"/>
                      <a:pt x="170954" y="3873"/>
                    </a:cubicBezTo>
                    <a:lnTo>
                      <a:pt x="170954" y="4210"/>
                    </a:lnTo>
                    <a:lnTo>
                      <a:pt x="170280" y="4210"/>
                    </a:lnTo>
                    <a:lnTo>
                      <a:pt x="170280" y="4546"/>
                    </a:lnTo>
                    <a:lnTo>
                      <a:pt x="169606" y="4546"/>
                    </a:lnTo>
                    <a:lnTo>
                      <a:pt x="169606" y="4883"/>
                    </a:lnTo>
                    <a:lnTo>
                      <a:pt x="168933" y="4883"/>
                    </a:lnTo>
                    <a:lnTo>
                      <a:pt x="168933" y="5220"/>
                    </a:lnTo>
                    <a:lnTo>
                      <a:pt x="168259" y="5220"/>
                    </a:lnTo>
                    <a:lnTo>
                      <a:pt x="168259" y="5557"/>
                    </a:lnTo>
                    <a:lnTo>
                      <a:pt x="167586" y="5557"/>
                    </a:lnTo>
                    <a:lnTo>
                      <a:pt x="167586" y="5893"/>
                    </a:lnTo>
                    <a:lnTo>
                      <a:pt x="166912" y="5893"/>
                    </a:lnTo>
                    <a:cubicBezTo>
                      <a:pt x="166912" y="5893"/>
                      <a:pt x="166744" y="6230"/>
                      <a:pt x="166575" y="6567"/>
                    </a:cubicBezTo>
                    <a:cubicBezTo>
                      <a:pt x="165902" y="6735"/>
                      <a:pt x="165397" y="7072"/>
                      <a:pt x="164723" y="7241"/>
                    </a:cubicBezTo>
                    <a:lnTo>
                      <a:pt x="164723" y="7577"/>
                    </a:lnTo>
                    <a:cubicBezTo>
                      <a:pt x="164723" y="7577"/>
                      <a:pt x="164050" y="7746"/>
                      <a:pt x="163881" y="7914"/>
                    </a:cubicBezTo>
                    <a:cubicBezTo>
                      <a:pt x="163881" y="8083"/>
                      <a:pt x="163713" y="8419"/>
                      <a:pt x="163545" y="8588"/>
                    </a:cubicBezTo>
                    <a:cubicBezTo>
                      <a:pt x="163208" y="8588"/>
                      <a:pt x="162703" y="8756"/>
                      <a:pt x="162366" y="8924"/>
                    </a:cubicBezTo>
                    <a:cubicBezTo>
                      <a:pt x="162366" y="9093"/>
                      <a:pt x="162198" y="9261"/>
                      <a:pt x="162029" y="9598"/>
                    </a:cubicBezTo>
                    <a:cubicBezTo>
                      <a:pt x="161692" y="9598"/>
                      <a:pt x="161356" y="9766"/>
                      <a:pt x="161187" y="9935"/>
                    </a:cubicBezTo>
                    <a:lnTo>
                      <a:pt x="161187" y="10271"/>
                    </a:lnTo>
                    <a:cubicBezTo>
                      <a:pt x="161187" y="10271"/>
                      <a:pt x="160345" y="10440"/>
                      <a:pt x="160008" y="10608"/>
                    </a:cubicBezTo>
                    <a:cubicBezTo>
                      <a:pt x="160008" y="10777"/>
                      <a:pt x="159840" y="11113"/>
                      <a:pt x="159672" y="11282"/>
                    </a:cubicBezTo>
                    <a:lnTo>
                      <a:pt x="158998" y="11282"/>
                    </a:lnTo>
                    <a:cubicBezTo>
                      <a:pt x="158998" y="11282"/>
                      <a:pt x="158493" y="11955"/>
                      <a:pt x="158325" y="12292"/>
                    </a:cubicBezTo>
                    <a:lnTo>
                      <a:pt x="157651" y="12292"/>
                    </a:lnTo>
                    <a:cubicBezTo>
                      <a:pt x="157651" y="12292"/>
                      <a:pt x="157483" y="12797"/>
                      <a:pt x="157314" y="12966"/>
                    </a:cubicBezTo>
                    <a:lnTo>
                      <a:pt x="156641" y="12966"/>
                    </a:lnTo>
                    <a:cubicBezTo>
                      <a:pt x="156641" y="12966"/>
                      <a:pt x="156304" y="13639"/>
                      <a:pt x="155967" y="13976"/>
                    </a:cubicBezTo>
                    <a:lnTo>
                      <a:pt x="155294" y="13976"/>
                    </a:lnTo>
                    <a:cubicBezTo>
                      <a:pt x="155294" y="13976"/>
                      <a:pt x="154789" y="14650"/>
                      <a:pt x="154620" y="14986"/>
                    </a:cubicBezTo>
                    <a:cubicBezTo>
                      <a:pt x="154283" y="14986"/>
                      <a:pt x="153947" y="15155"/>
                      <a:pt x="153610" y="15323"/>
                    </a:cubicBezTo>
                    <a:cubicBezTo>
                      <a:pt x="152768" y="16333"/>
                      <a:pt x="151926" y="17175"/>
                      <a:pt x="151084" y="18186"/>
                    </a:cubicBezTo>
                    <a:cubicBezTo>
                      <a:pt x="147716" y="20543"/>
                      <a:pt x="145191" y="23742"/>
                      <a:pt x="142328" y="26605"/>
                    </a:cubicBezTo>
                    <a:cubicBezTo>
                      <a:pt x="138792" y="30141"/>
                      <a:pt x="135256" y="33172"/>
                      <a:pt x="132393" y="37213"/>
                    </a:cubicBezTo>
                    <a:cubicBezTo>
                      <a:pt x="131720" y="37718"/>
                      <a:pt x="131214" y="38223"/>
                      <a:pt x="130541" y="38729"/>
                    </a:cubicBezTo>
                    <a:lnTo>
                      <a:pt x="130541" y="39402"/>
                    </a:lnTo>
                    <a:cubicBezTo>
                      <a:pt x="130541" y="39402"/>
                      <a:pt x="130204" y="39571"/>
                      <a:pt x="129867" y="39739"/>
                    </a:cubicBezTo>
                    <a:lnTo>
                      <a:pt x="129867" y="40076"/>
                    </a:lnTo>
                    <a:cubicBezTo>
                      <a:pt x="129867" y="40076"/>
                      <a:pt x="129194" y="40413"/>
                      <a:pt x="128857" y="40749"/>
                    </a:cubicBezTo>
                    <a:lnTo>
                      <a:pt x="128857" y="41423"/>
                    </a:lnTo>
                    <a:cubicBezTo>
                      <a:pt x="128857" y="41423"/>
                      <a:pt x="128015" y="42096"/>
                      <a:pt x="127678" y="42433"/>
                    </a:cubicBezTo>
                    <a:lnTo>
                      <a:pt x="127678" y="43107"/>
                    </a:lnTo>
                    <a:cubicBezTo>
                      <a:pt x="127678" y="43107"/>
                      <a:pt x="127342" y="43275"/>
                      <a:pt x="127005" y="43443"/>
                    </a:cubicBezTo>
                    <a:lnTo>
                      <a:pt x="127005" y="43780"/>
                    </a:lnTo>
                    <a:cubicBezTo>
                      <a:pt x="127005" y="43780"/>
                      <a:pt x="126500" y="43949"/>
                      <a:pt x="126331" y="44117"/>
                    </a:cubicBezTo>
                    <a:lnTo>
                      <a:pt x="126331" y="44791"/>
                    </a:lnTo>
                    <a:cubicBezTo>
                      <a:pt x="126331" y="44791"/>
                      <a:pt x="125995" y="44959"/>
                      <a:pt x="125658" y="45127"/>
                    </a:cubicBezTo>
                    <a:cubicBezTo>
                      <a:pt x="125658" y="45464"/>
                      <a:pt x="125489" y="45801"/>
                      <a:pt x="125321" y="46138"/>
                    </a:cubicBezTo>
                    <a:lnTo>
                      <a:pt x="124984" y="46138"/>
                    </a:lnTo>
                    <a:lnTo>
                      <a:pt x="124984" y="46811"/>
                    </a:lnTo>
                    <a:cubicBezTo>
                      <a:pt x="124984" y="46811"/>
                      <a:pt x="124647" y="46980"/>
                      <a:pt x="124311" y="47148"/>
                    </a:cubicBezTo>
                    <a:lnTo>
                      <a:pt x="124311" y="47822"/>
                    </a:lnTo>
                    <a:cubicBezTo>
                      <a:pt x="124311" y="47822"/>
                      <a:pt x="123974" y="47990"/>
                      <a:pt x="123637" y="48158"/>
                    </a:cubicBezTo>
                    <a:lnTo>
                      <a:pt x="123637" y="48832"/>
                    </a:lnTo>
                    <a:cubicBezTo>
                      <a:pt x="123637" y="48832"/>
                      <a:pt x="123132" y="49000"/>
                      <a:pt x="122964" y="49169"/>
                    </a:cubicBezTo>
                    <a:lnTo>
                      <a:pt x="122964" y="49842"/>
                    </a:lnTo>
                    <a:cubicBezTo>
                      <a:pt x="122964" y="49842"/>
                      <a:pt x="122458" y="50010"/>
                      <a:pt x="122290" y="50179"/>
                    </a:cubicBezTo>
                    <a:lnTo>
                      <a:pt x="122290" y="50852"/>
                    </a:lnTo>
                    <a:lnTo>
                      <a:pt x="121617" y="51189"/>
                    </a:lnTo>
                    <a:lnTo>
                      <a:pt x="121617" y="51863"/>
                    </a:lnTo>
                    <a:lnTo>
                      <a:pt x="121280" y="51863"/>
                    </a:lnTo>
                    <a:lnTo>
                      <a:pt x="121280" y="52536"/>
                    </a:lnTo>
                    <a:cubicBezTo>
                      <a:pt x="121280" y="52536"/>
                      <a:pt x="120943" y="52705"/>
                      <a:pt x="120606" y="52873"/>
                    </a:cubicBezTo>
                    <a:cubicBezTo>
                      <a:pt x="120606" y="53210"/>
                      <a:pt x="120438" y="53715"/>
                      <a:pt x="120269" y="54052"/>
                    </a:cubicBezTo>
                    <a:cubicBezTo>
                      <a:pt x="120101" y="54052"/>
                      <a:pt x="119933" y="54220"/>
                      <a:pt x="119596" y="54389"/>
                    </a:cubicBezTo>
                    <a:cubicBezTo>
                      <a:pt x="119596" y="54894"/>
                      <a:pt x="119428" y="55230"/>
                      <a:pt x="119259" y="55567"/>
                    </a:cubicBezTo>
                    <a:cubicBezTo>
                      <a:pt x="119091" y="55567"/>
                      <a:pt x="118754" y="55736"/>
                      <a:pt x="118586" y="55904"/>
                    </a:cubicBezTo>
                    <a:cubicBezTo>
                      <a:pt x="118586" y="56241"/>
                      <a:pt x="118417" y="56578"/>
                      <a:pt x="118249" y="56914"/>
                    </a:cubicBezTo>
                    <a:lnTo>
                      <a:pt x="117912" y="56914"/>
                    </a:lnTo>
                    <a:lnTo>
                      <a:pt x="117912" y="57588"/>
                    </a:lnTo>
                    <a:lnTo>
                      <a:pt x="117575" y="57588"/>
                    </a:lnTo>
                    <a:lnTo>
                      <a:pt x="117575" y="58261"/>
                    </a:lnTo>
                    <a:cubicBezTo>
                      <a:pt x="117575" y="58261"/>
                      <a:pt x="117070" y="58430"/>
                      <a:pt x="116902" y="58598"/>
                    </a:cubicBezTo>
                    <a:cubicBezTo>
                      <a:pt x="116733" y="59272"/>
                      <a:pt x="116397" y="59777"/>
                      <a:pt x="116228" y="60450"/>
                    </a:cubicBezTo>
                    <a:cubicBezTo>
                      <a:pt x="116060" y="60450"/>
                      <a:pt x="115723" y="60619"/>
                      <a:pt x="115555" y="60787"/>
                    </a:cubicBezTo>
                    <a:lnTo>
                      <a:pt x="115555" y="61461"/>
                    </a:lnTo>
                    <a:lnTo>
                      <a:pt x="115218" y="61461"/>
                    </a:lnTo>
                    <a:lnTo>
                      <a:pt x="115218" y="62134"/>
                    </a:lnTo>
                    <a:lnTo>
                      <a:pt x="114881" y="62134"/>
                    </a:lnTo>
                    <a:lnTo>
                      <a:pt x="114881" y="62808"/>
                    </a:lnTo>
                    <a:lnTo>
                      <a:pt x="114544" y="62808"/>
                    </a:lnTo>
                    <a:lnTo>
                      <a:pt x="114544" y="63481"/>
                    </a:lnTo>
                    <a:cubicBezTo>
                      <a:pt x="114544" y="63481"/>
                      <a:pt x="114039" y="63650"/>
                      <a:pt x="113871" y="63818"/>
                    </a:cubicBezTo>
                    <a:cubicBezTo>
                      <a:pt x="113871" y="64155"/>
                      <a:pt x="113702" y="64660"/>
                      <a:pt x="113534" y="64997"/>
                    </a:cubicBezTo>
                    <a:lnTo>
                      <a:pt x="113197" y="64997"/>
                    </a:lnTo>
                    <a:cubicBezTo>
                      <a:pt x="113197" y="64997"/>
                      <a:pt x="113029" y="65839"/>
                      <a:pt x="112861" y="66175"/>
                    </a:cubicBezTo>
                    <a:lnTo>
                      <a:pt x="112524" y="66175"/>
                    </a:lnTo>
                    <a:lnTo>
                      <a:pt x="112524" y="67186"/>
                    </a:lnTo>
                    <a:lnTo>
                      <a:pt x="112187" y="67186"/>
                    </a:lnTo>
                    <a:cubicBezTo>
                      <a:pt x="112187" y="67186"/>
                      <a:pt x="112019" y="68028"/>
                      <a:pt x="111850" y="68365"/>
                    </a:cubicBezTo>
                    <a:lnTo>
                      <a:pt x="111513" y="68365"/>
                    </a:lnTo>
                    <a:lnTo>
                      <a:pt x="111513" y="69375"/>
                    </a:lnTo>
                    <a:lnTo>
                      <a:pt x="111177" y="69375"/>
                    </a:lnTo>
                    <a:lnTo>
                      <a:pt x="111177" y="70048"/>
                    </a:lnTo>
                    <a:lnTo>
                      <a:pt x="110840" y="70048"/>
                    </a:lnTo>
                    <a:cubicBezTo>
                      <a:pt x="110840" y="70048"/>
                      <a:pt x="110671" y="71227"/>
                      <a:pt x="110503" y="71901"/>
                    </a:cubicBezTo>
                    <a:lnTo>
                      <a:pt x="110166" y="71901"/>
                    </a:lnTo>
                    <a:lnTo>
                      <a:pt x="110166" y="72911"/>
                    </a:lnTo>
                    <a:lnTo>
                      <a:pt x="109830" y="72911"/>
                    </a:lnTo>
                    <a:lnTo>
                      <a:pt x="109830" y="73921"/>
                    </a:lnTo>
                    <a:lnTo>
                      <a:pt x="109493" y="73921"/>
                    </a:lnTo>
                    <a:lnTo>
                      <a:pt x="109493" y="74932"/>
                    </a:lnTo>
                    <a:lnTo>
                      <a:pt x="109156" y="74932"/>
                    </a:lnTo>
                    <a:lnTo>
                      <a:pt x="109156" y="76110"/>
                    </a:lnTo>
                    <a:lnTo>
                      <a:pt x="108819" y="76110"/>
                    </a:lnTo>
                    <a:cubicBezTo>
                      <a:pt x="108819" y="76952"/>
                      <a:pt x="108651" y="77794"/>
                      <a:pt x="108482" y="78636"/>
                    </a:cubicBezTo>
                    <a:lnTo>
                      <a:pt x="108146" y="78636"/>
                    </a:lnTo>
                    <a:lnTo>
                      <a:pt x="108146" y="80488"/>
                    </a:lnTo>
                    <a:lnTo>
                      <a:pt x="107809" y="80488"/>
                    </a:lnTo>
                    <a:lnTo>
                      <a:pt x="107809" y="82677"/>
                    </a:lnTo>
                    <a:lnTo>
                      <a:pt x="107472" y="82677"/>
                    </a:lnTo>
                    <a:lnTo>
                      <a:pt x="107472" y="84866"/>
                    </a:lnTo>
                    <a:lnTo>
                      <a:pt x="107809" y="84866"/>
                    </a:lnTo>
                    <a:lnTo>
                      <a:pt x="107809" y="87729"/>
                    </a:lnTo>
                    <a:lnTo>
                      <a:pt x="108146" y="87729"/>
                    </a:lnTo>
                    <a:lnTo>
                      <a:pt x="108146" y="89244"/>
                    </a:lnTo>
                    <a:lnTo>
                      <a:pt x="108482" y="89244"/>
                    </a:lnTo>
                    <a:lnTo>
                      <a:pt x="108482" y="90760"/>
                    </a:lnTo>
                    <a:lnTo>
                      <a:pt x="108819" y="90760"/>
                    </a:lnTo>
                    <a:lnTo>
                      <a:pt x="108819" y="91939"/>
                    </a:lnTo>
                    <a:lnTo>
                      <a:pt x="109156" y="91939"/>
                    </a:lnTo>
                    <a:cubicBezTo>
                      <a:pt x="109324" y="92949"/>
                      <a:pt x="109493" y="93959"/>
                      <a:pt x="109830" y="95138"/>
                    </a:cubicBezTo>
                    <a:lnTo>
                      <a:pt x="110166" y="95138"/>
                    </a:lnTo>
                    <a:lnTo>
                      <a:pt x="110166" y="95811"/>
                    </a:lnTo>
                    <a:lnTo>
                      <a:pt x="110503" y="95811"/>
                    </a:lnTo>
                    <a:lnTo>
                      <a:pt x="110503" y="96822"/>
                    </a:lnTo>
                    <a:lnTo>
                      <a:pt x="110840" y="96822"/>
                    </a:lnTo>
                    <a:lnTo>
                      <a:pt x="110840" y="97495"/>
                    </a:lnTo>
                    <a:lnTo>
                      <a:pt x="111177" y="97495"/>
                    </a:lnTo>
                    <a:lnTo>
                      <a:pt x="111177" y="98506"/>
                    </a:lnTo>
                    <a:lnTo>
                      <a:pt x="111513" y="98506"/>
                    </a:lnTo>
                    <a:cubicBezTo>
                      <a:pt x="111513" y="98506"/>
                      <a:pt x="112019" y="99684"/>
                      <a:pt x="112187" y="100358"/>
                    </a:cubicBezTo>
                    <a:lnTo>
                      <a:pt x="112524" y="100358"/>
                    </a:lnTo>
                    <a:cubicBezTo>
                      <a:pt x="112524" y="100358"/>
                      <a:pt x="112692" y="101200"/>
                      <a:pt x="112861" y="101537"/>
                    </a:cubicBezTo>
                    <a:cubicBezTo>
                      <a:pt x="113029" y="101537"/>
                      <a:pt x="113197" y="101705"/>
                      <a:pt x="113534" y="101873"/>
                    </a:cubicBezTo>
                    <a:cubicBezTo>
                      <a:pt x="113534" y="102210"/>
                      <a:pt x="113702" y="102715"/>
                      <a:pt x="113871" y="103052"/>
                    </a:cubicBezTo>
                    <a:cubicBezTo>
                      <a:pt x="114039" y="103052"/>
                      <a:pt x="114376" y="103220"/>
                      <a:pt x="114544" y="103389"/>
                    </a:cubicBezTo>
                    <a:cubicBezTo>
                      <a:pt x="114544" y="103894"/>
                      <a:pt x="114713" y="104231"/>
                      <a:pt x="114881" y="104567"/>
                    </a:cubicBezTo>
                    <a:cubicBezTo>
                      <a:pt x="115218" y="104736"/>
                      <a:pt x="115555" y="105073"/>
                      <a:pt x="115891" y="105241"/>
                    </a:cubicBezTo>
                    <a:lnTo>
                      <a:pt x="115891" y="105915"/>
                    </a:lnTo>
                    <a:cubicBezTo>
                      <a:pt x="115891" y="105915"/>
                      <a:pt x="116397" y="106083"/>
                      <a:pt x="116565" y="106251"/>
                    </a:cubicBezTo>
                    <a:lnTo>
                      <a:pt x="116565" y="106925"/>
                    </a:lnTo>
                    <a:cubicBezTo>
                      <a:pt x="116565" y="106925"/>
                      <a:pt x="117407" y="107598"/>
                      <a:pt x="117744" y="107935"/>
                    </a:cubicBezTo>
                    <a:lnTo>
                      <a:pt x="117744" y="108609"/>
                    </a:lnTo>
                    <a:cubicBezTo>
                      <a:pt x="118754" y="109451"/>
                      <a:pt x="119596" y="110293"/>
                      <a:pt x="120606" y="111134"/>
                    </a:cubicBezTo>
                    <a:cubicBezTo>
                      <a:pt x="121617" y="112145"/>
                      <a:pt x="122458" y="113155"/>
                      <a:pt x="123469" y="114334"/>
                    </a:cubicBezTo>
                    <a:lnTo>
                      <a:pt x="124142" y="114334"/>
                    </a:lnTo>
                    <a:cubicBezTo>
                      <a:pt x="124142" y="114334"/>
                      <a:pt x="124816" y="115176"/>
                      <a:pt x="125153" y="115512"/>
                    </a:cubicBezTo>
                    <a:lnTo>
                      <a:pt x="125826" y="115512"/>
                    </a:lnTo>
                    <a:cubicBezTo>
                      <a:pt x="125826" y="115512"/>
                      <a:pt x="126163" y="116186"/>
                      <a:pt x="126500" y="116523"/>
                    </a:cubicBezTo>
                    <a:lnTo>
                      <a:pt x="127173" y="116523"/>
                    </a:lnTo>
                    <a:cubicBezTo>
                      <a:pt x="127173" y="116523"/>
                      <a:pt x="127678" y="117196"/>
                      <a:pt x="127847" y="117533"/>
                    </a:cubicBezTo>
                    <a:lnTo>
                      <a:pt x="128520" y="117533"/>
                    </a:lnTo>
                    <a:cubicBezTo>
                      <a:pt x="128520" y="117533"/>
                      <a:pt x="128689" y="117870"/>
                      <a:pt x="128857" y="118207"/>
                    </a:cubicBezTo>
                    <a:lnTo>
                      <a:pt x="129531" y="118207"/>
                    </a:lnTo>
                    <a:cubicBezTo>
                      <a:pt x="129531" y="118207"/>
                      <a:pt x="129699" y="118543"/>
                      <a:pt x="129867" y="118880"/>
                    </a:cubicBezTo>
                    <a:cubicBezTo>
                      <a:pt x="130204" y="118880"/>
                      <a:pt x="130541" y="119049"/>
                      <a:pt x="130878" y="119217"/>
                    </a:cubicBezTo>
                    <a:lnTo>
                      <a:pt x="130878" y="119554"/>
                    </a:lnTo>
                    <a:cubicBezTo>
                      <a:pt x="130878" y="119554"/>
                      <a:pt x="131720" y="119722"/>
                      <a:pt x="132056" y="119891"/>
                    </a:cubicBezTo>
                    <a:cubicBezTo>
                      <a:pt x="132056" y="120059"/>
                      <a:pt x="132225" y="120396"/>
                      <a:pt x="132393" y="120564"/>
                    </a:cubicBezTo>
                    <a:cubicBezTo>
                      <a:pt x="132730" y="120564"/>
                      <a:pt x="133235" y="120732"/>
                      <a:pt x="133572" y="120901"/>
                    </a:cubicBezTo>
                    <a:cubicBezTo>
                      <a:pt x="133572" y="121069"/>
                      <a:pt x="133740" y="121238"/>
                      <a:pt x="133909" y="121574"/>
                    </a:cubicBezTo>
                    <a:lnTo>
                      <a:pt x="134582" y="121574"/>
                    </a:lnTo>
                    <a:lnTo>
                      <a:pt x="134582" y="121911"/>
                    </a:lnTo>
                    <a:lnTo>
                      <a:pt x="135256" y="121911"/>
                    </a:lnTo>
                    <a:lnTo>
                      <a:pt x="135256" y="122248"/>
                    </a:lnTo>
                    <a:lnTo>
                      <a:pt x="135929" y="122248"/>
                    </a:lnTo>
                    <a:lnTo>
                      <a:pt x="135929" y="122585"/>
                    </a:lnTo>
                    <a:lnTo>
                      <a:pt x="136603" y="122585"/>
                    </a:lnTo>
                    <a:lnTo>
                      <a:pt x="136603" y="122921"/>
                    </a:lnTo>
                    <a:lnTo>
                      <a:pt x="137276" y="122921"/>
                    </a:lnTo>
                    <a:lnTo>
                      <a:pt x="137276" y="123258"/>
                    </a:lnTo>
                    <a:lnTo>
                      <a:pt x="137950" y="123258"/>
                    </a:lnTo>
                    <a:lnTo>
                      <a:pt x="137950" y="123595"/>
                    </a:lnTo>
                    <a:lnTo>
                      <a:pt x="138623" y="123595"/>
                    </a:lnTo>
                    <a:lnTo>
                      <a:pt x="138623" y="123932"/>
                    </a:lnTo>
                    <a:lnTo>
                      <a:pt x="139297" y="123932"/>
                    </a:lnTo>
                    <a:lnTo>
                      <a:pt x="139297" y="124269"/>
                    </a:lnTo>
                    <a:lnTo>
                      <a:pt x="139971" y="124269"/>
                    </a:lnTo>
                    <a:lnTo>
                      <a:pt x="139971" y="124605"/>
                    </a:lnTo>
                    <a:cubicBezTo>
                      <a:pt x="139971" y="124605"/>
                      <a:pt x="141149" y="124942"/>
                      <a:pt x="141823" y="125279"/>
                    </a:cubicBezTo>
                    <a:lnTo>
                      <a:pt x="141823" y="125616"/>
                    </a:lnTo>
                    <a:cubicBezTo>
                      <a:pt x="144517" y="126458"/>
                      <a:pt x="147043" y="127299"/>
                      <a:pt x="149569" y="128141"/>
                    </a:cubicBezTo>
                    <a:lnTo>
                      <a:pt x="151084" y="128141"/>
                    </a:lnTo>
                    <a:cubicBezTo>
                      <a:pt x="152431" y="128478"/>
                      <a:pt x="157146" y="129320"/>
                      <a:pt x="159167" y="128815"/>
                    </a:cubicBezTo>
                    <a:lnTo>
                      <a:pt x="159167" y="128478"/>
                    </a:lnTo>
                    <a:lnTo>
                      <a:pt x="162366" y="128478"/>
                    </a:lnTo>
                    <a:cubicBezTo>
                      <a:pt x="163376" y="128141"/>
                      <a:pt x="167754" y="127636"/>
                      <a:pt x="169270" y="128141"/>
                    </a:cubicBezTo>
                    <a:lnTo>
                      <a:pt x="169270" y="128478"/>
                    </a:lnTo>
                    <a:cubicBezTo>
                      <a:pt x="169270" y="128478"/>
                      <a:pt x="170448" y="128647"/>
                      <a:pt x="171122" y="128815"/>
                    </a:cubicBezTo>
                    <a:lnTo>
                      <a:pt x="171122" y="129152"/>
                    </a:lnTo>
                    <a:cubicBezTo>
                      <a:pt x="171122" y="129152"/>
                      <a:pt x="172132" y="129994"/>
                      <a:pt x="172637" y="130330"/>
                    </a:cubicBezTo>
                    <a:cubicBezTo>
                      <a:pt x="172637" y="130836"/>
                      <a:pt x="172806" y="131341"/>
                      <a:pt x="172974" y="131846"/>
                    </a:cubicBezTo>
                    <a:lnTo>
                      <a:pt x="173311" y="131846"/>
                    </a:lnTo>
                    <a:cubicBezTo>
                      <a:pt x="173648" y="133193"/>
                      <a:pt x="173311" y="138413"/>
                      <a:pt x="172974" y="139423"/>
                    </a:cubicBezTo>
                    <a:cubicBezTo>
                      <a:pt x="172974" y="140602"/>
                      <a:pt x="172806" y="141781"/>
                      <a:pt x="172637" y="142791"/>
                    </a:cubicBezTo>
                    <a:lnTo>
                      <a:pt x="172301" y="142791"/>
                    </a:lnTo>
                    <a:lnTo>
                      <a:pt x="172301" y="143970"/>
                    </a:lnTo>
                    <a:lnTo>
                      <a:pt x="171964" y="143970"/>
                    </a:lnTo>
                    <a:lnTo>
                      <a:pt x="171964" y="145148"/>
                    </a:lnTo>
                    <a:lnTo>
                      <a:pt x="171627" y="145148"/>
                    </a:lnTo>
                    <a:lnTo>
                      <a:pt x="171627" y="146327"/>
                    </a:lnTo>
                    <a:lnTo>
                      <a:pt x="171290" y="146327"/>
                    </a:lnTo>
                    <a:lnTo>
                      <a:pt x="171290" y="147337"/>
                    </a:lnTo>
                    <a:lnTo>
                      <a:pt x="170954" y="147337"/>
                    </a:lnTo>
                    <a:lnTo>
                      <a:pt x="170954" y="148348"/>
                    </a:lnTo>
                    <a:lnTo>
                      <a:pt x="170617" y="148348"/>
                    </a:lnTo>
                    <a:cubicBezTo>
                      <a:pt x="170617" y="148348"/>
                      <a:pt x="170448" y="149526"/>
                      <a:pt x="170280" y="150200"/>
                    </a:cubicBezTo>
                    <a:lnTo>
                      <a:pt x="169943" y="150200"/>
                    </a:lnTo>
                    <a:cubicBezTo>
                      <a:pt x="169943" y="150200"/>
                      <a:pt x="169606" y="151379"/>
                      <a:pt x="169270" y="152052"/>
                    </a:cubicBezTo>
                    <a:lnTo>
                      <a:pt x="168933" y="152052"/>
                    </a:lnTo>
                    <a:cubicBezTo>
                      <a:pt x="168933" y="152052"/>
                      <a:pt x="168765" y="152894"/>
                      <a:pt x="168596" y="153231"/>
                    </a:cubicBezTo>
                    <a:cubicBezTo>
                      <a:pt x="168428" y="153231"/>
                      <a:pt x="168259" y="153399"/>
                      <a:pt x="168091" y="153568"/>
                    </a:cubicBezTo>
                    <a:lnTo>
                      <a:pt x="168091" y="154241"/>
                    </a:lnTo>
                    <a:cubicBezTo>
                      <a:pt x="168091" y="154241"/>
                      <a:pt x="166744" y="155252"/>
                      <a:pt x="166239" y="155757"/>
                    </a:cubicBezTo>
                    <a:cubicBezTo>
                      <a:pt x="165902" y="156262"/>
                      <a:pt x="165397" y="156767"/>
                      <a:pt x="165060" y="157272"/>
                    </a:cubicBezTo>
                    <a:lnTo>
                      <a:pt x="164386" y="157272"/>
                    </a:lnTo>
                    <a:cubicBezTo>
                      <a:pt x="164386" y="157272"/>
                      <a:pt x="164050" y="157946"/>
                      <a:pt x="163713" y="158282"/>
                    </a:cubicBezTo>
                    <a:cubicBezTo>
                      <a:pt x="163376" y="158282"/>
                      <a:pt x="162871" y="158451"/>
                      <a:pt x="162534" y="158619"/>
                    </a:cubicBezTo>
                    <a:cubicBezTo>
                      <a:pt x="162534" y="158788"/>
                      <a:pt x="162366" y="159124"/>
                      <a:pt x="162198" y="159293"/>
                    </a:cubicBezTo>
                    <a:lnTo>
                      <a:pt x="161524" y="159293"/>
                    </a:lnTo>
                    <a:lnTo>
                      <a:pt x="161524" y="159630"/>
                    </a:lnTo>
                    <a:lnTo>
                      <a:pt x="160850" y="159630"/>
                    </a:lnTo>
                    <a:lnTo>
                      <a:pt x="160850" y="159966"/>
                    </a:lnTo>
                    <a:lnTo>
                      <a:pt x="160177" y="159966"/>
                    </a:lnTo>
                    <a:lnTo>
                      <a:pt x="160177" y="160303"/>
                    </a:lnTo>
                    <a:lnTo>
                      <a:pt x="159503" y="160303"/>
                    </a:lnTo>
                    <a:lnTo>
                      <a:pt x="159503" y="160640"/>
                    </a:lnTo>
                    <a:lnTo>
                      <a:pt x="158830" y="160640"/>
                    </a:lnTo>
                    <a:lnTo>
                      <a:pt x="158830" y="160977"/>
                    </a:lnTo>
                    <a:lnTo>
                      <a:pt x="158156" y="160977"/>
                    </a:lnTo>
                    <a:lnTo>
                      <a:pt x="158156" y="161313"/>
                    </a:lnTo>
                    <a:cubicBezTo>
                      <a:pt x="158156" y="161313"/>
                      <a:pt x="156977" y="161819"/>
                      <a:pt x="156304" y="161987"/>
                    </a:cubicBezTo>
                    <a:lnTo>
                      <a:pt x="156304" y="162324"/>
                    </a:lnTo>
                    <a:lnTo>
                      <a:pt x="155294" y="162324"/>
                    </a:lnTo>
                    <a:lnTo>
                      <a:pt x="155294" y="162661"/>
                    </a:lnTo>
                    <a:cubicBezTo>
                      <a:pt x="155294" y="162661"/>
                      <a:pt x="154115" y="163166"/>
                      <a:pt x="153441" y="163334"/>
                    </a:cubicBezTo>
                    <a:lnTo>
                      <a:pt x="153441" y="163671"/>
                    </a:lnTo>
                    <a:lnTo>
                      <a:pt x="152768" y="163671"/>
                    </a:lnTo>
                    <a:lnTo>
                      <a:pt x="152768" y="164008"/>
                    </a:lnTo>
                    <a:lnTo>
                      <a:pt x="152094" y="164008"/>
                    </a:lnTo>
                    <a:lnTo>
                      <a:pt x="152094" y="164344"/>
                    </a:lnTo>
                    <a:lnTo>
                      <a:pt x="151421" y="164344"/>
                    </a:lnTo>
                    <a:lnTo>
                      <a:pt x="151421" y="164681"/>
                    </a:lnTo>
                    <a:lnTo>
                      <a:pt x="150410" y="164681"/>
                    </a:lnTo>
                    <a:lnTo>
                      <a:pt x="150410" y="165018"/>
                    </a:lnTo>
                    <a:cubicBezTo>
                      <a:pt x="150410" y="165018"/>
                      <a:pt x="149232" y="165523"/>
                      <a:pt x="148558" y="165691"/>
                    </a:cubicBezTo>
                    <a:lnTo>
                      <a:pt x="148558" y="166028"/>
                    </a:lnTo>
                    <a:cubicBezTo>
                      <a:pt x="148558" y="166028"/>
                      <a:pt x="147716" y="166197"/>
                      <a:pt x="147211" y="166365"/>
                    </a:cubicBezTo>
                    <a:lnTo>
                      <a:pt x="147211" y="166702"/>
                    </a:lnTo>
                    <a:cubicBezTo>
                      <a:pt x="147211" y="166702"/>
                      <a:pt x="146369" y="166870"/>
                      <a:pt x="146033" y="167039"/>
                    </a:cubicBezTo>
                    <a:lnTo>
                      <a:pt x="146033" y="167375"/>
                    </a:lnTo>
                    <a:lnTo>
                      <a:pt x="145022" y="167375"/>
                    </a:lnTo>
                    <a:lnTo>
                      <a:pt x="145022" y="167712"/>
                    </a:lnTo>
                    <a:lnTo>
                      <a:pt x="144349" y="167712"/>
                    </a:lnTo>
                    <a:lnTo>
                      <a:pt x="144349" y="168049"/>
                    </a:lnTo>
                    <a:lnTo>
                      <a:pt x="143675" y="168049"/>
                    </a:lnTo>
                    <a:lnTo>
                      <a:pt x="143675" y="168386"/>
                    </a:lnTo>
                    <a:lnTo>
                      <a:pt x="143002" y="168386"/>
                    </a:lnTo>
                    <a:lnTo>
                      <a:pt x="143002" y="168722"/>
                    </a:lnTo>
                    <a:lnTo>
                      <a:pt x="142328" y="168722"/>
                    </a:lnTo>
                    <a:lnTo>
                      <a:pt x="142328" y="169059"/>
                    </a:lnTo>
                    <a:lnTo>
                      <a:pt x="141654" y="169059"/>
                    </a:lnTo>
                    <a:lnTo>
                      <a:pt x="141654" y="169396"/>
                    </a:lnTo>
                    <a:lnTo>
                      <a:pt x="140981" y="169396"/>
                    </a:lnTo>
                    <a:lnTo>
                      <a:pt x="140981" y="169733"/>
                    </a:lnTo>
                    <a:lnTo>
                      <a:pt x="140307" y="169733"/>
                    </a:lnTo>
                    <a:lnTo>
                      <a:pt x="140307" y="170069"/>
                    </a:lnTo>
                    <a:lnTo>
                      <a:pt x="139634" y="170069"/>
                    </a:lnTo>
                    <a:lnTo>
                      <a:pt x="139634" y="170406"/>
                    </a:lnTo>
                    <a:cubicBezTo>
                      <a:pt x="139634" y="170406"/>
                      <a:pt x="138455" y="170911"/>
                      <a:pt x="137782" y="171080"/>
                    </a:cubicBezTo>
                    <a:lnTo>
                      <a:pt x="137782" y="171417"/>
                    </a:lnTo>
                    <a:lnTo>
                      <a:pt x="136771" y="171417"/>
                    </a:lnTo>
                    <a:lnTo>
                      <a:pt x="136771" y="171753"/>
                    </a:lnTo>
                    <a:lnTo>
                      <a:pt x="136098" y="171753"/>
                    </a:lnTo>
                    <a:lnTo>
                      <a:pt x="136098" y="172090"/>
                    </a:lnTo>
                    <a:cubicBezTo>
                      <a:pt x="136098" y="172090"/>
                      <a:pt x="135256" y="172258"/>
                      <a:pt x="134919" y="172427"/>
                    </a:cubicBezTo>
                    <a:lnTo>
                      <a:pt x="134919" y="172764"/>
                    </a:lnTo>
                    <a:lnTo>
                      <a:pt x="134245" y="172764"/>
                    </a:lnTo>
                    <a:lnTo>
                      <a:pt x="134245" y="173100"/>
                    </a:lnTo>
                    <a:lnTo>
                      <a:pt x="133572" y="173100"/>
                    </a:lnTo>
                    <a:lnTo>
                      <a:pt x="133572" y="173437"/>
                    </a:lnTo>
                    <a:lnTo>
                      <a:pt x="132898" y="173437"/>
                    </a:lnTo>
                    <a:lnTo>
                      <a:pt x="132898" y="173774"/>
                    </a:lnTo>
                    <a:lnTo>
                      <a:pt x="132225" y="173774"/>
                    </a:lnTo>
                    <a:lnTo>
                      <a:pt x="132225" y="174111"/>
                    </a:lnTo>
                    <a:lnTo>
                      <a:pt x="131551" y="174111"/>
                    </a:lnTo>
                    <a:lnTo>
                      <a:pt x="131551" y="174447"/>
                    </a:lnTo>
                    <a:cubicBezTo>
                      <a:pt x="131551" y="174447"/>
                      <a:pt x="130709" y="174616"/>
                      <a:pt x="130373" y="174784"/>
                    </a:cubicBezTo>
                    <a:lnTo>
                      <a:pt x="130373" y="175121"/>
                    </a:lnTo>
                    <a:lnTo>
                      <a:pt x="129699" y="175121"/>
                    </a:lnTo>
                    <a:lnTo>
                      <a:pt x="129699" y="175458"/>
                    </a:lnTo>
                    <a:lnTo>
                      <a:pt x="129026" y="175458"/>
                    </a:lnTo>
                    <a:lnTo>
                      <a:pt x="129026" y="175795"/>
                    </a:lnTo>
                    <a:lnTo>
                      <a:pt x="128352" y="175795"/>
                    </a:lnTo>
                    <a:lnTo>
                      <a:pt x="128352" y="176131"/>
                    </a:lnTo>
                    <a:lnTo>
                      <a:pt x="127678" y="176131"/>
                    </a:lnTo>
                    <a:lnTo>
                      <a:pt x="127678" y="176468"/>
                    </a:lnTo>
                    <a:lnTo>
                      <a:pt x="127005" y="176468"/>
                    </a:lnTo>
                    <a:lnTo>
                      <a:pt x="127005" y="176805"/>
                    </a:lnTo>
                    <a:cubicBezTo>
                      <a:pt x="127005" y="176805"/>
                      <a:pt x="126163" y="176973"/>
                      <a:pt x="125826" y="177142"/>
                    </a:cubicBezTo>
                    <a:lnTo>
                      <a:pt x="125826" y="177478"/>
                    </a:lnTo>
                    <a:lnTo>
                      <a:pt x="125153" y="177478"/>
                    </a:lnTo>
                    <a:lnTo>
                      <a:pt x="125153" y="177815"/>
                    </a:lnTo>
                    <a:lnTo>
                      <a:pt x="124479" y="177815"/>
                    </a:lnTo>
                    <a:lnTo>
                      <a:pt x="124479" y="178152"/>
                    </a:lnTo>
                    <a:lnTo>
                      <a:pt x="123805" y="178152"/>
                    </a:lnTo>
                    <a:lnTo>
                      <a:pt x="123805" y="178489"/>
                    </a:lnTo>
                    <a:lnTo>
                      <a:pt x="123132" y="178489"/>
                    </a:lnTo>
                    <a:lnTo>
                      <a:pt x="123132" y="178826"/>
                    </a:lnTo>
                    <a:lnTo>
                      <a:pt x="122458" y="178826"/>
                    </a:lnTo>
                    <a:lnTo>
                      <a:pt x="122458" y="179162"/>
                    </a:lnTo>
                    <a:cubicBezTo>
                      <a:pt x="122458" y="179162"/>
                      <a:pt x="121617" y="179331"/>
                      <a:pt x="121280" y="179499"/>
                    </a:cubicBezTo>
                    <a:lnTo>
                      <a:pt x="121280" y="179836"/>
                    </a:lnTo>
                    <a:cubicBezTo>
                      <a:pt x="121280" y="179836"/>
                      <a:pt x="120101" y="180341"/>
                      <a:pt x="119428" y="180509"/>
                    </a:cubicBezTo>
                    <a:cubicBezTo>
                      <a:pt x="119428" y="180678"/>
                      <a:pt x="119259" y="181015"/>
                      <a:pt x="119091" y="181183"/>
                    </a:cubicBezTo>
                    <a:lnTo>
                      <a:pt x="118417" y="181183"/>
                    </a:lnTo>
                    <a:lnTo>
                      <a:pt x="118417" y="181520"/>
                    </a:lnTo>
                    <a:lnTo>
                      <a:pt x="117744" y="181520"/>
                    </a:lnTo>
                    <a:lnTo>
                      <a:pt x="117744" y="181856"/>
                    </a:lnTo>
                    <a:lnTo>
                      <a:pt x="117070" y="181856"/>
                    </a:lnTo>
                    <a:lnTo>
                      <a:pt x="117070" y="182193"/>
                    </a:lnTo>
                    <a:lnTo>
                      <a:pt x="116397" y="182193"/>
                    </a:lnTo>
                    <a:cubicBezTo>
                      <a:pt x="116397" y="182193"/>
                      <a:pt x="116228" y="182698"/>
                      <a:pt x="116060" y="182867"/>
                    </a:cubicBezTo>
                    <a:cubicBezTo>
                      <a:pt x="115386" y="183035"/>
                      <a:pt x="114881" y="183372"/>
                      <a:pt x="114207" y="183540"/>
                    </a:cubicBezTo>
                    <a:cubicBezTo>
                      <a:pt x="114207" y="183709"/>
                      <a:pt x="114039" y="184045"/>
                      <a:pt x="113871" y="184214"/>
                    </a:cubicBezTo>
                    <a:lnTo>
                      <a:pt x="113197" y="184214"/>
                    </a:lnTo>
                    <a:lnTo>
                      <a:pt x="113197" y="184551"/>
                    </a:lnTo>
                    <a:lnTo>
                      <a:pt x="112524" y="184551"/>
                    </a:lnTo>
                    <a:cubicBezTo>
                      <a:pt x="112524" y="184551"/>
                      <a:pt x="112355" y="184887"/>
                      <a:pt x="112187" y="185224"/>
                    </a:cubicBezTo>
                    <a:cubicBezTo>
                      <a:pt x="111682" y="185224"/>
                      <a:pt x="111345" y="185393"/>
                      <a:pt x="111008" y="185561"/>
                    </a:cubicBezTo>
                    <a:cubicBezTo>
                      <a:pt x="111008" y="185729"/>
                      <a:pt x="110840" y="185898"/>
                      <a:pt x="110671" y="186235"/>
                    </a:cubicBezTo>
                    <a:cubicBezTo>
                      <a:pt x="110335" y="186235"/>
                      <a:pt x="109830" y="186403"/>
                      <a:pt x="109493" y="186571"/>
                    </a:cubicBezTo>
                    <a:cubicBezTo>
                      <a:pt x="109493" y="186740"/>
                      <a:pt x="109324" y="187076"/>
                      <a:pt x="109156" y="187245"/>
                    </a:cubicBezTo>
                    <a:cubicBezTo>
                      <a:pt x="108819" y="187245"/>
                      <a:pt x="108314" y="187413"/>
                      <a:pt x="107977" y="187582"/>
                    </a:cubicBezTo>
                    <a:cubicBezTo>
                      <a:pt x="107977" y="187750"/>
                      <a:pt x="107809" y="187918"/>
                      <a:pt x="107640" y="188255"/>
                    </a:cubicBezTo>
                    <a:lnTo>
                      <a:pt x="106967" y="188255"/>
                    </a:lnTo>
                    <a:lnTo>
                      <a:pt x="106967" y="188592"/>
                    </a:lnTo>
                    <a:lnTo>
                      <a:pt x="106293" y="188592"/>
                    </a:lnTo>
                    <a:cubicBezTo>
                      <a:pt x="106293" y="188592"/>
                      <a:pt x="106125" y="189097"/>
                      <a:pt x="105957" y="189265"/>
                    </a:cubicBezTo>
                    <a:lnTo>
                      <a:pt x="104778" y="189602"/>
                    </a:lnTo>
                    <a:cubicBezTo>
                      <a:pt x="104778" y="189602"/>
                      <a:pt x="104610" y="190107"/>
                      <a:pt x="104441" y="190276"/>
                    </a:cubicBezTo>
                    <a:cubicBezTo>
                      <a:pt x="104104" y="190276"/>
                      <a:pt x="103599" y="190444"/>
                      <a:pt x="103263" y="190612"/>
                    </a:cubicBezTo>
                    <a:cubicBezTo>
                      <a:pt x="103263" y="190781"/>
                      <a:pt x="103094" y="190949"/>
                      <a:pt x="102926" y="191286"/>
                    </a:cubicBezTo>
                    <a:cubicBezTo>
                      <a:pt x="102421" y="191286"/>
                      <a:pt x="102084" y="191454"/>
                      <a:pt x="101579" y="191623"/>
                    </a:cubicBezTo>
                    <a:cubicBezTo>
                      <a:pt x="101579" y="191791"/>
                      <a:pt x="101410" y="191960"/>
                      <a:pt x="101242" y="192296"/>
                    </a:cubicBezTo>
                    <a:cubicBezTo>
                      <a:pt x="100737" y="192296"/>
                      <a:pt x="100400" y="192465"/>
                      <a:pt x="100063" y="192633"/>
                    </a:cubicBezTo>
                    <a:cubicBezTo>
                      <a:pt x="100063" y="192802"/>
                      <a:pt x="99895" y="193138"/>
                      <a:pt x="99726" y="193307"/>
                    </a:cubicBezTo>
                    <a:cubicBezTo>
                      <a:pt x="99390" y="193307"/>
                      <a:pt x="99053" y="193475"/>
                      <a:pt x="98716" y="193643"/>
                    </a:cubicBezTo>
                    <a:lnTo>
                      <a:pt x="98716" y="193980"/>
                    </a:lnTo>
                    <a:cubicBezTo>
                      <a:pt x="98716" y="193980"/>
                      <a:pt x="97874" y="194149"/>
                      <a:pt x="97537" y="194317"/>
                    </a:cubicBezTo>
                    <a:cubicBezTo>
                      <a:pt x="97537" y="194485"/>
                      <a:pt x="97369" y="194654"/>
                      <a:pt x="97201" y="194991"/>
                    </a:cubicBezTo>
                    <a:lnTo>
                      <a:pt x="96527" y="194991"/>
                    </a:lnTo>
                    <a:cubicBezTo>
                      <a:pt x="96527" y="194991"/>
                      <a:pt x="96359" y="195327"/>
                      <a:pt x="96190" y="195664"/>
                    </a:cubicBezTo>
                    <a:lnTo>
                      <a:pt x="95517" y="195664"/>
                    </a:lnTo>
                    <a:lnTo>
                      <a:pt x="95517" y="196001"/>
                    </a:lnTo>
                    <a:lnTo>
                      <a:pt x="94843" y="196001"/>
                    </a:lnTo>
                    <a:cubicBezTo>
                      <a:pt x="94843" y="196001"/>
                      <a:pt x="94675" y="196338"/>
                      <a:pt x="94506" y="196674"/>
                    </a:cubicBezTo>
                    <a:lnTo>
                      <a:pt x="93833" y="196674"/>
                    </a:lnTo>
                    <a:cubicBezTo>
                      <a:pt x="93833" y="196674"/>
                      <a:pt x="93665" y="197179"/>
                      <a:pt x="93496" y="197348"/>
                    </a:cubicBezTo>
                    <a:lnTo>
                      <a:pt x="92823" y="197348"/>
                    </a:lnTo>
                    <a:cubicBezTo>
                      <a:pt x="92823" y="197348"/>
                      <a:pt x="92654" y="197853"/>
                      <a:pt x="92486" y="198021"/>
                    </a:cubicBezTo>
                    <a:lnTo>
                      <a:pt x="91812" y="198021"/>
                    </a:lnTo>
                    <a:cubicBezTo>
                      <a:pt x="91812" y="198021"/>
                      <a:pt x="91644" y="198358"/>
                      <a:pt x="91475" y="198695"/>
                    </a:cubicBezTo>
                    <a:lnTo>
                      <a:pt x="90802" y="198695"/>
                    </a:lnTo>
                    <a:cubicBezTo>
                      <a:pt x="90802" y="198695"/>
                      <a:pt x="90634" y="199200"/>
                      <a:pt x="90465" y="199369"/>
                    </a:cubicBezTo>
                    <a:lnTo>
                      <a:pt x="89792" y="199369"/>
                    </a:lnTo>
                    <a:cubicBezTo>
                      <a:pt x="89792" y="199369"/>
                      <a:pt x="89623" y="199874"/>
                      <a:pt x="89455" y="200042"/>
                    </a:cubicBezTo>
                    <a:lnTo>
                      <a:pt x="88781" y="200042"/>
                    </a:lnTo>
                    <a:cubicBezTo>
                      <a:pt x="88781" y="200042"/>
                      <a:pt x="88613" y="200547"/>
                      <a:pt x="88445" y="200716"/>
                    </a:cubicBezTo>
                    <a:lnTo>
                      <a:pt x="87771" y="200716"/>
                    </a:lnTo>
                    <a:cubicBezTo>
                      <a:pt x="87771" y="200716"/>
                      <a:pt x="87603" y="201052"/>
                      <a:pt x="87434" y="201389"/>
                    </a:cubicBezTo>
                    <a:lnTo>
                      <a:pt x="86761" y="201389"/>
                    </a:lnTo>
                    <a:cubicBezTo>
                      <a:pt x="86761" y="201389"/>
                      <a:pt x="86592" y="201726"/>
                      <a:pt x="86424" y="202063"/>
                    </a:cubicBezTo>
                    <a:lnTo>
                      <a:pt x="85750" y="202063"/>
                    </a:lnTo>
                    <a:cubicBezTo>
                      <a:pt x="85750" y="202063"/>
                      <a:pt x="85582" y="202400"/>
                      <a:pt x="85414" y="202736"/>
                    </a:cubicBezTo>
                    <a:lnTo>
                      <a:pt x="84740" y="202736"/>
                    </a:lnTo>
                    <a:cubicBezTo>
                      <a:pt x="84740" y="202736"/>
                      <a:pt x="84572" y="203073"/>
                      <a:pt x="84403" y="203410"/>
                    </a:cubicBezTo>
                    <a:lnTo>
                      <a:pt x="83730" y="203410"/>
                    </a:lnTo>
                    <a:lnTo>
                      <a:pt x="83730" y="203747"/>
                    </a:lnTo>
                    <a:cubicBezTo>
                      <a:pt x="83730" y="203747"/>
                      <a:pt x="83056" y="203915"/>
                      <a:pt x="82719" y="204083"/>
                    </a:cubicBezTo>
                    <a:cubicBezTo>
                      <a:pt x="82719" y="204252"/>
                      <a:pt x="82551" y="204420"/>
                      <a:pt x="82383" y="204757"/>
                    </a:cubicBezTo>
                    <a:lnTo>
                      <a:pt x="81709" y="204757"/>
                    </a:lnTo>
                    <a:cubicBezTo>
                      <a:pt x="81709" y="204757"/>
                      <a:pt x="81372" y="205430"/>
                      <a:pt x="81036" y="205767"/>
                    </a:cubicBezTo>
                    <a:lnTo>
                      <a:pt x="80362" y="205767"/>
                    </a:lnTo>
                    <a:cubicBezTo>
                      <a:pt x="80362" y="205767"/>
                      <a:pt x="80194" y="206104"/>
                      <a:pt x="80025" y="206441"/>
                    </a:cubicBezTo>
                    <a:cubicBezTo>
                      <a:pt x="79689" y="206441"/>
                      <a:pt x="79352" y="206609"/>
                      <a:pt x="79015" y="206777"/>
                    </a:cubicBezTo>
                    <a:lnTo>
                      <a:pt x="79015" y="207114"/>
                    </a:lnTo>
                    <a:lnTo>
                      <a:pt x="78341" y="207114"/>
                    </a:lnTo>
                    <a:cubicBezTo>
                      <a:pt x="78341" y="207114"/>
                      <a:pt x="77836" y="207788"/>
                      <a:pt x="77668" y="208125"/>
                    </a:cubicBezTo>
                    <a:lnTo>
                      <a:pt x="76994" y="208125"/>
                    </a:lnTo>
                    <a:cubicBezTo>
                      <a:pt x="76994" y="208125"/>
                      <a:pt x="76826" y="208461"/>
                      <a:pt x="76658" y="208798"/>
                    </a:cubicBezTo>
                    <a:lnTo>
                      <a:pt x="75984" y="208798"/>
                    </a:lnTo>
                    <a:cubicBezTo>
                      <a:pt x="75984" y="208798"/>
                      <a:pt x="75647" y="209472"/>
                      <a:pt x="75310" y="209808"/>
                    </a:cubicBezTo>
                    <a:lnTo>
                      <a:pt x="74637" y="209808"/>
                    </a:lnTo>
                    <a:cubicBezTo>
                      <a:pt x="74637" y="209808"/>
                      <a:pt x="74469" y="210314"/>
                      <a:pt x="74300" y="210482"/>
                    </a:cubicBezTo>
                    <a:lnTo>
                      <a:pt x="73627" y="210482"/>
                    </a:lnTo>
                    <a:cubicBezTo>
                      <a:pt x="73627" y="210482"/>
                      <a:pt x="73290" y="211156"/>
                      <a:pt x="72953" y="211492"/>
                    </a:cubicBezTo>
                    <a:lnTo>
                      <a:pt x="72280" y="211492"/>
                    </a:lnTo>
                    <a:cubicBezTo>
                      <a:pt x="72280" y="211492"/>
                      <a:pt x="72111" y="211829"/>
                      <a:pt x="71943" y="212166"/>
                    </a:cubicBezTo>
                    <a:lnTo>
                      <a:pt x="71269" y="212166"/>
                    </a:lnTo>
                    <a:cubicBezTo>
                      <a:pt x="71269" y="212166"/>
                      <a:pt x="70932" y="212839"/>
                      <a:pt x="70596" y="213176"/>
                    </a:cubicBezTo>
                    <a:lnTo>
                      <a:pt x="69922" y="213176"/>
                    </a:lnTo>
                    <a:cubicBezTo>
                      <a:pt x="69922" y="213176"/>
                      <a:pt x="69585" y="213850"/>
                      <a:pt x="69249" y="214186"/>
                    </a:cubicBezTo>
                    <a:cubicBezTo>
                      <a:pt x="68912" y="214186"/>
                      <a:pt x="68575" y="214355"/>
                      <a:pt x="68238" y="214523"/>
                    </a:cubicBezTo>
                    <a:cubicBezTo>
                      <a:pt x="68238" y="214692"/>
                      <a:pt x="68070" y="214860"/>
                      <a:pt x="67901" y="215197"/>
                    </a:cubicBezTo>
                    <a:lnTo>
                      <a:pt x="67228" y="215197"/>
                    </a:lnTo>
                    <a:cubicBezTo>
                      <a:pt x="67228" y="215197"/>
                      <a:pt x="67060" y="215534"/>
                      <a:pt x="66891" y="215870"/>
                    </a:cubicBezTo>
                    <a:lnTo>
                      <a:pt x="66218" y="215870"/>
                    </a:lnTo>
                    <a:cubicBezTo>
                      <a:pt x="66218" y="215870"/>
                      <a:pt x="66049" y="216375"/>
                      <a:pt x="65881" y="216544"/>
                    </a:cubicBezTo>
                    <a:cubicBezTo>
                      <a:pt x="65544" y="216544"/>
                      <a:pt x="65207" y="216712"/>
                      <a:pt x="64870" y="216881"/>
                    </a:cubicBezTo>
                    <a:cubicBezTo>
                      <a:pt x="64702" y="217217"/>
                      <a:pt x="64534" y="217554"/>
                      <a:pt x="64197" y="217891"/>
                    </a:cubicBezTo>
                    <a:lnTo>
                      <a:pt x="63524" y="217891"/>
                    </a:lnTo>
                    <a:cubicBezTo>
                      <a:pt x="63524" y="217891"/>
                      <a:pt x="63018" y="218565"/>
                      <a:pt x="62850" y="218901"/>
                    </a:cubicBezTo>
                    <a:lnTo>
                      <a:pt x="62176" y="218901"/>
                    </a:lnTo>
                    <a:cubicBezTo>
                      <a:pt x="62176" y="218901"/>
                      <a:pt x="61840" y="219575"/>
                      <a:pt x="61503" y="219912"/>
                    </a:cubicBezTo>
                    <a:lnTo>
                      <a:pt x="60829" y="219912"/>
                    </a:lnTo>
                    <a:cubicBezTo>
                      <a:pt x="60829" y="219912"/>
                      <a:pt x="60493" y="220585"/>
                      <a:pt x="60156" y="220922"/>
                    </a:cubicBezTo>
                    <a:lnTo>
                      <a:pt x="59482" y="220922"/>
                    </a:lnTo>
                    <a:cubicBezTo>
                      <a:pt x="59482" y="220922"/>
                      <a:pt x="59145" y="221595"/>
                      <a:pt x="58809" y="221932"/>
                    </a:cubicBezTo>
                    <a:lnTo>
                      <a:pt x="58135" y="221932"/>
                    </a:lnTo>
                    <a:cubicBezTo>
                      <a:pt x="58135" y="221932"/>
                      <a:pt x="57462" y="222774"/>
                      <a:pt x="57125" y="223111"/>
                    </a:cubicBezTo>
                    <a:lnTo>
                      <a:pt x="56451" y="223111"/>
                    </a:lnTo>
                    <a:cubicBezTo>
                      <a:pt x="56451" y="223111"/>
                      <a:pt x="55778" y="223953"/>
                      <a:pt x="55441" y="224290"/>
                    </a:cubicBezTo>
                    <a:lnTo>
                      <a:pt x="54767" y="224290"/>
                    </a:lnTo>
                    <a:cubicBezTo>
                      <a:pt x="54767" y="224290"/>
                      <a:pt x="54262" y="224963"/>
                      <a:pt x="54094" y="225300"/>
                    </a:cubicBezTo>
                    <a:lnTo>
                      <a:pt x="53420" y="225300"/>
                    </a:lnTo>
                    <a:cubicBezTo>
                      <a:pt x="53420" y="225300"/>
                      <a:pt x="52747" y="226142"/>
                      <a:pt x="52410" y="226479"/>
                    </a:cubicBezTo>
                    <a:lnTo>
                      <a:pt x="51736" y="226479"/>
                    </a:lnTo>
                    <a:cubicBezTo>
                      <a:pt x="51736" y="226479"/>
                      <a:pt x="51063" y="227321"/>
                      <a:pt x="50726" y="227657"/>
                    </a:cubicBezTo>
                    <a:lnTo>
                      <a:pt x="49716" y="227994"/>
                    </a:lnTo>
                    <a:cubicBezTo>
                      <a:pt x="49716" y="227994"/>
                      <a:pt x="49547" y="228331"/>
                      <a:pt x="49379" y="228668"/>
                    </a:cubicBezTo>
                    <a:lnTo>
                      <a:pt x="48705" y="228668"/>
                    </a:lnTo>
                    <a:cubicBezTo>
                      <a:pt x="48705" y="228668"/>
                      <a:pt x="48537" y="229004"/>
                      <a:pt x="48369" y="229341"/>
                    </a:cubicBezTo>
                    <a:lnTo>
                      <a:pt x="48032" y="229341"/>
                    </a:lnTo>
                    <a:cubicBezTo>
                      <a:pt x="48032" y="229341"/>
                      <a:pt x="47864" y="229846"/>
                      <a:pt x="47695" y="230015"/>
                    </a:cubicBezTo>
                    <a:lnTo>
                      <a:pt x="47022" y="230015"/>
                    </a:lnTo>
                    <a:cubicBezTo>
                      <a:pt x="47022" y="230015"/>
                      <a:pt x="46348" y="230857"/>
                      <a:pt x="46011" y="231193"/>
                    </a:cubicBezTo>
                    <a:lnTo>
                      <a:pt x="45338" y="231193"/>
                    </a:lnTo>
                    <a:cubicBezTo>
                      <a:pt x="45338" y="231193"/>
                      <a:pt x="44833" y="231867"/>
                      <a:pt x="44664" y="232204"/>
                    </a:cubicBezTo>
                    <a:cubicBezTo>
                      <a:pt x="44328" y="232372"/>
                      <a:pt x="43991" y="232709"/>
                      <a:pt x="43654" y="232877"/>
                    </a:cubicBezTo>
                    <a:lnTo>
                      <a:pt x="43654" y="233214"/>
                    </a:lnTo>
                    <a:lnTo>
                      <a:pt x="42980" y="233214"/>
                    </a:lnTo>
                    <a:cubicBezTo>
                      <a:pt x="42980" y="233214"/>
                      <a:pt x="41970" y="234393"/>
                      <a:pt x="41465" y="235066"/>
                    </a:cubicBezTo>
                    <a:lnTo>
                      <a:pt x="40791" y="235066"/>
                    </a:lnTo>
                    <a:cubicBezTo>
                      <a:pt x="39276" y="236750"/>
                      <a:pt x="37592" y="238434"/>
                      <a:pt x="36077" y="240118"/>
                    </a:cubicBezTo>
                    <a:cubicBezTo>
                      <a:pt x="32877" y="243317"/>
                      <a:pt x="29510" y="246348"/>
                      <a:pt x="26647" y="250053"/>
                    </a:cubicBezTo>
                    <a:cubicBezTo>
                      <a:pt x="25973" y="250726"/>
                      <a:pt x="25132" y="251400"/>
                      <a:pt x="24458" y="251905"/>
                    </a:cubicBezTo>
                    <a:lnTo>
                      <a:pt x="24458" y="252578"/>
                    </a:lnTo>
                    <a:lnTo>
                      <a:pt x="22943" y="253757"/>
                    </a:lnTo>
                    <a:lnTo>
                      <a:pt x="22943" y="254431"/>
                    </a:lnTo>
                    <a:cubicBezTo>
                      <a:pt x="22943" y="254431"/>
                      <a:pt x="22101" y="255104"/>
                      <a:pt x="21764" y="255441"/>
                    </a:cubicBezTo>
                    <a:lnTo>
                      <a:pt x="21764" y="256114"/>
                    </a:lnTo>
                    <a:cubicBezTo>
                      <a:pt x="21764" y="256114"/>
                      <a:pt x="21259" y="256283"/>
                      <a:pt x="21090" y="256451"/>
                    </a:cubicBezTo>
                    <a:lnTo>
                      <a:pt x="21090" y="256788"/>
                    </a:lnTo>
                    <a:cubicBezTo>
                      <a:pt x="21090" y="256788"/>
                      <a:pt x="20754" y="256956"/>
                      <a:pt x="20417" y="257125"/>
                    </a:cubicBezTo>
                    <a:lnTo>
                      <a:pt x="20417" y="257798"/>
                    </a:lnTo>
                    <a:cubicBezTo>
                      <a:pt x="20417" y="257798"/>
                      <a:pt x="19743" y="258304"/>
                      <a:pt x="19406" y="258472"/>
                    </a:cubicBezTo>
                    <a:lnTo>
                      <a:pt x="19406" y="259145"/>
                    </a:lnTo>
                    <a:cubicBezTo>
                      <a:pt x="19406" y="259145"/>
                      <a:pt x="18733" y="259651"/>
                      <a:pt x="18396" y="259819"/>
                    </a:cubicBezTo>
                    <a:lnTo>
                      <a:pt x="18396" y="260493"/>
                    </a:lnTo>
                    <a:cubicBezTo>
                      <a:pt x="18396" y="260493"/>
                      <a:pt x="17723" y="260998"/>
                      <a:pt x="17386" y="261166"/>
                    </a:cubicBezTo>
                    <a:lnTo>
                      <a:pt x="17386" y="261840"/>
                    </a:lnTo>
                    <a:cubicBezTo>
                      <a:pt x="17386" y="261840"/>
                      <a:pt x="16712" y="262345"/>
                      <a:pt x="16375" y="262513"/>
                    </a:cubicBezTo>
                    <a:lnTo>
                      <a:pt x="16375" y="263187"/>
                    </a:lnTo>
                    <a:cubicBezTo>
                      <a:pt x="16375" y="263187"/>
                      <a:pt x="16039" y="263355"/>
                      <a:pt x="15702" y="263523"/>
                    </a:cubicBezTo>
                    <a:cubicBezTo>
                      <a:pt x="15702" y="263860"/>
                      <a:pt x="15534" y="264197"/>
                      <a:pt x="15365" y="264534"/>
                    </a:cubicBezTo>
                    <a:lnTo>
                      <a:pt x="15028" y="264534"/>
                    </a:lnTo>
                    <a:lnTo>
                      <a:pt x="15028" y="265207"/>
                    </a:lnTo>
                    <a:cubicBezTo>
                      <a:pt x="15028" y="265207"/>
                      <a:pt x="14523" y="265376"/>
                      <a:pt x="14355" y="265544"/>
                    </a:cubicBezTo>
                    <a:lnTo>
                      <a:pt x="14355" y="266218"/>
                    </a:lnTo>
                    <a:cubicBezTo>
                      <a:pt x="14355" y="266218"/>
                      <a:pt x="13850" y="266386"/>
                      <a:pt x="13681" y="266554"/>
                    </a:cubicBezTo>
                    <a:lnTo>
                      <a:pt x="13681" y="267228"/>
                    </a:lnTo>
                    <a:cubicBezTo>
                      <a:pt x="13681" y="267228"/>
                      <a:pt x="13176" y="267396"/>
                      <a:pt x="13008" y="267565"/>
                    </a:cubicBezTo>
                    <a:cubicBezTo>
                      <a:pt x="13008" y="267902"/>
                      <a:pt x="12839" y="268238"/>
                      <a:pt x="12671" y="268575"/>
                    </a:cubicBezTo>
                    <a:lnTo>
                      <a:pt x="12334" y="268575"/>
                    </a:lnTo>
                    <a:cubicBezTo>
                      <a:pt x="12334" y="268575"/>
                      <a:pt x="12166" y="269417"/>
                      <a:pt x="11997" y="269754"/>
                    </a:cubicBezTo>
                    <a:lnTo>
                      <a:pt x="11324" y="270090"/>
                    </a:lnTo>
                    <a:cubicBezTo>
                      <a:pt x="11324" y="270090"/>
                      <a:pt x="11156" y="270764"/>
                      <a:pt x="10987" y="271101"/>
                    </a:cubicBezTo>
                    <a:lnTo>
                      <a:pt x="10650" y="271101"/>
                    </a:lnTo>
                    <a:cubicBezTo>
                      <a:pt x="10650" y="271101"/>
                      <a:pt x="10145" y="272280"/>
                      <a:pt x="9977" y="272953"/>
                    </a:cubicBezTo>
                    <a:cubicBezTo>
                      <a:pt x="9808" y="272953"/>
                      <a:pt x="9640" y="273121"/>
                      <a:pt x="9303" y="273290"/>
                    </a:cubicBezTo>
                    <a:lnTo>
                      <a:pt x="9303" y="273963"/>
                    </a:lnTo>
                    <a:lnTo>
                      <a:pt x="8966" y="273963"/>
                    </a:lnTo>
                    <a:lnTo>
                      <a:pt x="8966" y="274637"/>
                    </a:lnTo>
                    <a:lnTo>
                      <a:pt x="8630" y="274637"/>
                    </a:lnTo>
                    <a:lnTo>
                      <a:pt x="8630" y="275310"/>
                    </a:lnTo>
                    <a:lnTo>
                      <a:pt x="8293" y="275310"/>
                    </a:lnTo>
                    <a:lnTo>
                      <a:pt x="8293" y="275984"/>
                    </a:lnTo>
                    <a:lnTo>
                      <a:pt x="7956" y="275984"/>
                    </a:lnTo>
                    <a:lnTo>
                      <a:pt x="7956" y="276658"/>
                    </a:lnTo>
                    <a:lnTo>
                      <a:pt x="7619" y="276658"/>
                    </a:lnTo>
                    <a:lnTo>
                      <a:pt x="7619" y="277331"/>
                    </a:lnTo>
                    <a:lnTo>
                      <a:pt x="7283" y="277331"/>
                    </a:lnTo>
                    <a:lnTo>
                      <a:pt x="7283" y="278005"/>
                    </a:lnTo>
                    <a:lnTo>
                      <a:pt x="6946" y="278005"/>
                    </a:lnTo>
                    <a:cubicBezTo>
                      <a:pt x="6946" y="278005"/>
                      <a:pt x="6441" y="279183"/>
                      <a:pt x="6272" y="279857"/>
                    </a:cubicBezTo>
                    <a:lnTo>
                      <a:pt x="5936" y="279857"/>
                    </a:lnTo>
                    <a:lnTo>
                      <a:pt x="5936" y="280867"/>
                    </a:lnTo>
                    <a:lnTo>
                      <a:pt x="5599" y="280867"/>
                    </a:lnTo>
                    <a:lnTo>
                      <a:pt x="5599" y="281541"/>
                    </a:lnTo>
                    <a:lnTo>
                      <a:pt x="5262" y="281541"/>
                    </a:lnTo>
                    <a:cubicBezTo>
                      <a:pt x="5262" y="281541"/>
                      <a:pt x="5094" y="282719"/>
                      <a:pt x="4925" y="283393"/>
                    </a:cubicBezTo>
                    <a:lnTo>
                      <a:pt x="4589" y="283393"/>
                    </a:lnTo>
                    <a:lnTo>
                      <a:pt x="4589" y="284403"/>
                    </a:lnTo>
                    <a:lnTo>
                      <a:pt x="4252" y="284403"/>
                    </a:lnTo>
                    <a:lnTo>
                      <a:pt x="4252" y="285414"/>
                    </a:lnTo>
                    <a:lnTo>
                      <a:pt x="3915" y="285414"/>
                    </a:lnTo>
                    <a:lnTo>
                      <a:pt x="3915" y="286424"/>
                    </a:lnTo>
                    <a:lnTo>
                      <a:pt x="3578" y="286424"/>
                    </a:lnTo>
                    <a:lnTo>
                      <a:pt x="3578" y="287434"/>
                    </a:lnTo>
                    <a:lnTo>
                      <a:pt x="3241" y="287434"/>
                    </a:lnTo>
                    <a:lnTo>
                      <a:pt x="3241" y="288445"/>
                    </a:lnTo>
                    <a:lnTo>
                      <a:pt x="2905" y="288445"/>
                    </a:lnTo>
                    <a:lnTo>
                      <a:pt x="2905" y="289623"/>
                    </a:lnTo>
                    <a:lnTo>
                      <a:pt x="2568" y="289623"/>
                    </a:lnTo>
                    <a:lnTo>
                      <a:pt x="2568" y="290802"/>
                    </a:lnTo>
                    <a:lnTo>
                      <a:pt x="2231" y="290802"/>
                    </a:lnTo>
                    <a:lnTo>
                      <a:pt x="2231" y="291981"/>
                    </a:lnTo>
                    <a:lnTo>
                      <a:pt x="1894" y="291981"/>
                    </a:lnTo>
                    <a:lnTo>
                      <a:pt x="1894" y="293496"/>
                    </a:lnTo>
                    <a:lnTo>
                      <a:pt x="1558" y="293496"/>
                    </a:lnTo>
                    <a:lnTo>
                      <a:pt x="1558" y="295012"/>
                    </a:lnTo>
                    <a:lnTo>
                      <a:pt x="1221" y="295012"/>
                    </a:lnTo>
                    <a:lnTo>
                      <a:pt x="1221" y="296527"/>
                    </a:lnTo>
                    <a:lnTo>
                      <a:pt x="884" y="296527"/>
                    </a:lnTo>
                    <a:lnTo>
                      <a:pt x="884" y="298379"/>
                    </a:lnTo>
                    <a:cubicBezTo>
                      <a:pt x="-295" y="302589"/>
                      <a:pt x="-295" y="308988"/>
                      <a:pt x="884" y="313029"/>
                    </a:cubicBezTo>
                    <a:lnTo>
                      <a:pt x="884" y="314544"/>
                    </a:lnTo>
                    <a:lnTo>
                      <a:pt x="1221" y="314544"/>
                    </a:lnTo>
                    <a:lnTo>
                      <a:pt x="1221" y="315555"/>
                    </a:lnTo>
                    <a:lnTo>
                      <a:pt x="1558" y="315555"/>
                    </a:lnTo>
                    <a:lnTo>
                      <a:pt x="1558" y="316565"/>
                    </a:lnTo>
                    <a:lnTo>
                      <a:pt x="1894" y="316565"/>
                    </a:lnTo>
                    <a:lnTo>
                      <a:pt x="1894" y="317407"/>
                    </a:lnTo>
                    <a:lnTo>
                      <a:pt x="2231" y="317407"/>
                    </a:lnTo>
                    <a:lnTo>
                      <a:pt x="2231" y="318417"/>
                    </a:lnTo>
                    <a:lnTo>
                      <a:pt x="2568" y="318417"/>
                    </a:lnTo>
                    <a:lnTo>
                      <a:pt x="2568" y="319427"/>
                    </a:lnTo>
                    <a:lnTo>
                      <a:pt x="2905" y="319427"/>
                    </a:lnTo>
                    <a:cubicBezTo>
                      <a:pt x="2905" y="319427"/>
                      <a:pt x="3410" y="320606"/>
                      <a:pt x="3578" y="321280"/>
                    </a:cubicBezTo>
                    <a:lnTo>
                      <a:pt x="3915" y="321280"/>
                    </a:lnTo>
                    <a:cubicBezTo>
                      <a:pt x="3915" y="321280"/>
                      <a:pt x="4083" y="322122"/>
                      <a:pt x="4252" y="322458"/>
                    </a:cubicBezTo>
                    <a:cubicBezTo>
                      <a:pt x="4420" y="322458"/>
                      <a:pt x="4589" y="322627"/>
                      <a:pt x="4925" y="322795"/>
                    </a:cubicBezTo>
                    <a:lnTo>
                      <a:pt x="4925" y="323469"/>
                    </a:lnTo>
                    <a:lnTo>
                      <a:pt x="5262" y="323469"/>
                    </a:lnTo>
                    <a:cubicBezTo>
                      <a:pt x="5262" y="323469"/>
                      <a:pt x="5430" y="324142"/>
                      <a:pt x="5599" y="324479"/>
                    </a:cubicBezTo>
                    <a:cubicBezTo>
                      <a:pt x="5767" y="324479"/>
                      <a:pt x="6104" y="324647"/>
                      <a:pt x="6272" y="324816"/>
                    </a:cubicBezTo>
                    <a:lnTo>
                      <a:pt x="6272" y="325489"/>
                    </a:lnTo>
                    <a:cubicBezTo>
                      <a:pt x="6272" y="325489"/>
                      <a:pt x="6777" y="325658"/>
                      <a:pt x="6946" y="325826"/>
                    </a:cubicBezTo>
                    <a:cubicBezTo>
                      <a:pt x="6946" y="326163"/>
                      <a:pt x="7114" y="326500"/>
                      <a:pt x="7283" y="326836"/>
                    </a:cubicBezTo>
                    <a:cubicBezTo>
                      <a:pt x="7788" y="327173"/>
                      <a:pt x="8293" y="327678"/>
                      <a:pt x="8798" y="328015"/>
                    </a:cubicBezTo>
                    <a:lnTo>
                      <a:pt x="8798" y="328689"/>
                    </a:lnTo>
                    <a:cubicBezTo>
                      <a:pt x="8798" y="328689"/>
                      <a:pt x="9640" y="329362"/>
                      <a:pt x="9977" y="329699"/>
                    </a:cubicBezTo>
                    <a:cubicBezTo>
                      <a:pt x="9977" y="329867"/>
                      <a:pt x="10145" y="330204"/>
                      <a:pt x="10314" y="330373"/>
                    </a:cubicBezTo>
                    <a:lnTo>
                      <a:pt x="10987" y="330373"/>
                    </a:lnTo>
                    <a:cubicBezTo>
                      <a:pt x="10987" y="330373"/>
                      <a:pt x="11829" y="331383"/>
                      <a:pt x="12166" y="331888"/>
                    </a:cubicBezTo>
                    <a:lnTo>
                      <a:pt x="12839" y="331888"/>
                    </a:lnTo>
                    <a:cubicBezTo>
                      <a:pt x="12839" y="331888"/>
                      <a:pt x="13008" y="332225"/>
                      <a:pt x="13176" y="332562"/>
                    </a:cubicBezTo>
                    <a:cubicBezTo>
                      <a:pt x="13513" y="332562"/>
                      <a:pt x="13850" y="332730"/>
                      <a:pt x="14187" y="332898"/>
                    </a:cubicBezTo>
                    <a:lnTo>
                      <a:pt x="14187" y="333235"/>
                    </a:lnTo>
                    <a:lnTo>
                      <a:pt x="14860" y="333235"/>
                    </a:lnTo>
                    <a:cubicBezTo>
                      <a:pt x="14860" y="333235"/>
                      <a:pt x="15028" y="333572"/>
                      <a:pt x="15197" y="333909"/>
                    </a:cubicBezTo>
                    <a:cubicBezTo>
                      <a:pt x="15702" y="333909"/>
                      <a:pt x="16039" y="334077"/>
                      <a:pt x="16375" y="334245"/>
                    </a:cubicBezTo>
                    <a:cubicBezTo>
                      <a:pt x="16375" y="334414"/>
                      <a:pt x="16544" y="334582"/>
                      <a:pt x="16712" y="334919"/>
                    </a:cubicBezTo>
                    <a:lnTo>
                      <a:pt x="17386" y="334919"/>
                    </a:lnTo>
                    <a:lnTo>
                      <a:pt x="17386" y="335256"/>
                    </a:lnTo>
                    <a:lnTo>
                      <a:pt x="18059" y="335256"/>
                    </a:lnTo>
                    <a:lnTo>
                      <a:pt x="18059" y="335592"/>
                    </a:lnTo>
                    <a:lnTo>
                      <a:pt x="19070" y="335592"/>
                    </a:lnTo>
                    <a:lnTo>
                      <a:pt x="19070" y="335929"/>
                    </a:lnTo>
                    <a:cubicBezTo>
                      <a:pt x="19070" y="335929"/>
                      <a:pt x="19912" y="336098"/>
                      <a:pt x="20248" y="336266"/>
                    </a:cubicBezTo>
                    <a:lnTo>
                      <a:pt x="20248" y="336603"/>
                    </a:lnTo>
                    <a:cubicBezTo>
                      <a:pt x="22606" y="337276"/>
                      <a:pt x="24795" y="338118"/>
                      <a:pt x="27152" y="338792"/>
                    </a:cubicBezTo>
                    <a:cubicBezTo>
                      <a:pt x="28163" y="338792"/>
                      <a:pt x="29173" y="338960"/>
                      <a:pt x="30352" y="339129"/>
                    </a:cubicBezTo>
                    <a:cubicBezTo>
                      <a:pt x="35403" y="340644"/>
                      <a:pt x="42307" y="340644"/>
                      <a:pt x="47190" y="339129"/>
                    </a:cubicBezTo>
                    <a:cubicBezTo>
                      <a:pt x="48200" y="339129"/>
                      <a:pt x="49211" y="338960"/>
                      <a:pt x="50389" y="338792"/>
                    </a:cubicBezTo>
                    <a:cubicBezTo>
                      <a:pt x="53757" y="337782"/>
                      <a:pt x="57293" y="336771"/>
                      <a:pt x="60661" y="335592"/>
                    </a:cubicBezTo>
                    <a:lnTo>
                      <a:pt x="60661" y="335256"/>
                    </a:lnTo>
                    <a:lnTo>
                      <a:pt x="61334" y="335256"/>
                    </a:lnTo>
                    <a:lnTo>
                      <a:pt x="61334" y="334919"/>
                    </a:lnTo>
                    <a:lnTo>
                      <a:pt x="62345" y="334919"/>
                    </a:lnTo>
                    <a:lnTo>
                      <a:pt x="62345" y="334582"/>
                    </a:lnTo>
                    <a:lnTo>
                      <a:pt x="63018" y="334582"/>
                    </a:lnTo>
                    <a:lnTo>
                      <a:pt x="63018" y="334245"/>
                    </a:lnTo>
                    <a:cubicBezTo>
                      <a:pt x="63018" y="334245"/>
                      <a:pt x="64029" y="334077"/>
                      <a:pt x="64534" y="333909"/>
                    </a:cubicBezTo>
                    <a:lnTo>
                      <a:pt x="64534" y="333572"/>
                    </a:lnTo>
                    <a:lnTo>
                      <a:pt x="66386" y="332898"/>
                    </a:lnTo>
                    <a:lnTo>
                      <a:pt x="66386" y="332562"/>
                    </a:lnTo>
                    <a:lnTo>
                      <a:pt x="67060" y="332562"/>
                    </a:lnTo>
                    <a:lnTo>
                      <a:pt x="67060" y="332225"/>
                    </a:lnTo>
                    <a:lnTo>
                      <a:pt x="67733" y="332225"/>
                    </a:lnTo>
                    <a:lnTo>
                      <a:pt x="67733" y="331888"/>
                    </a:lnTo>
                    <a:cubicBezTo>
                      <a:pt x="67733" y="331888"/>
                      <a:pt x="68912" y="331383"/>
                      <a:pt x="69585" y="331215"/>
                    </a:cubicBezTo>
                    <a:cubicBezTo>
                      <a:pt x="69585" y="331046"/>
                      <a:pt x="69754" y="330878"/>
                      <a:pt x="69922" y="330541"/>
                    </a:cubicBezTo>
                    <a:cubicBezTo>
                      <a:pt x="70596" y="330373"/>
                      <a:pt x="71269" y="330204"/>
                      <a:pt x="71774" y="329867"/>
                    </a:cubicBezTo>
                    <a:cubicBezTo>
                      <a:pt x="71774" y="329699"/>
                      <a:pt x="71943" y="329531"/>
                      <a:pt x="72111" y="329194"/>
                    </a:cubicBezTo>
                    <a:cubicBezTo>
                      <a:pt x="72448" y="329194"/>
                      <a:pt x="72953" y="329025"/>
                      <a:pt x="73290" y="328857"/>
                    </a:cubicBezTo>
                    <a:cubicBezTo>
                      <a:pt x="73290" y="328689"/>
                      <a:pt x="73458" y="328352"/>
                      <a:pt x="73627" y="328184"/>
                    </a:cubicBezTo>
                    <a:lnTo>
                      <a:pt x="74300" y="328184"/>
                    </a:lnTo>
                    <a:cubicBezTo>
                      <a:pt x="74300" y="328184"/>
                      <a:pt x="74469" y="327678"/>
                      <a:pt x="74637" y="327510"/>
                    </a:cubicBezTo>
                    <a:lnTo>
                      <a:pt x="75310" y="327510"/>
                    </a:lnTo>
                    <a:cubicBezTo>
                      <a:pt x="75310" y="327510"/>
                      <a:pt x="75479" y="327005"/>
                      <a:pt x="75647" y="326836"/>
                    </a:cubicBezTo>
                    <a:lnTo>
                      <a:pt x="76321" y="326836"/>
                    </a:lnTo>
                    <a:cubicBezTo>
                      <a:pt x="76321" y="326836"/>
                      <a:pt x="76489" y="326500"/>
                      <a:pt x="76658" y="326163"/>
                    </a:cubicBezTo>
                    <a:lnTo>
                      <a:pt x="77331" y="326163"/>
                    </a:lnTo>
                    <a:cubicBezTo>
                      <a:pt x="77331" y="326163"/>
                      <a:pt x="77499" y="325658"/>
                      <a:pt x="77668" y="325489"/>
                    </a:cubicBezTo>
                    <a:lnTo>
                      <a:pt x="78341" y="325489"/>
                    </a:lnTo>
                    <a:cubicBezTo>
                      <a:pt x="78341" y="325489"/>
                      <a:pt x="78510" y="324984"/>
                      <a:pt x="78678" y="324816"/>
                    </a:cubicBezTo>
                    <a:lnTo>
                      <a:pt x="79352" y="324816"/>
                    </a:lnTo>
                    <a:cubicBezTo>
                      <a:pt x="79352" y="324816"/>
                      <a:pt x="79857" y="324142"/>
                      <a:pt x="80025" y="323806"/>
                    </a:cubicBezTo>
                    <a:lnTo>
                      <a:pt x="80699" y="323806"/>
                    </a:lnTo>
                    <a:cubicBezTo>
                      <a:pt x="80699" y="323806"/>
                      <a:pt x="81036" y="323132"/>
                      <a:pt x="81372" y="322795"/>
                    </a:cubicBezTo>
                    <a:lnTo>
                      <a:pt x="82046" y="322795"/>
                    </a:lnTo>
                    <a:cubicBezTo>
                      <a:pt x="82046" y="322795"/>
                      <a:pt x="82719" y="321953"/>
                      <a:pt x="83056" y="321616"/>
                    </a:cubicBezTo>
                    <a:lnTo>
                      <a:pt x="83730" y="321616"/>
                    </a:lnTo>
                    <a:cubicBezTo>
                      <a:pt x="83730" y="321616"/>
                      <a:pt x="84403" y="320775"/>
                      <a:pt x="84740" y="320438"/>
                    </a:cubicBezTo>
                    <a:lnTo>
                      <a:pt x="85414" y="320438"/>
                    </a:lnTo>
                    <a:cubicBezTo>
                      <a:pt x="85414" y="320438"/>
                      <a:pt x="86256" y="319427"/>
                      <a:pt x="86592" y="318922"/>
                    </a:cubicBezTo>
                    <a:lnTo>
                      <a:pt x="87266" y="318922"/>
                    </a:lnTo>
                    <a:lnTo>
                      <a:pt x="88781" y="317070"/>
                    </a:lnTo>
                    <a:lnTo>
                      <a:pt x="89455" y="317070"/>
                    </a:lnTo>
                    <a:cubicBezTo>
                      <a:pt x="90465" y="316060"/>
                      <a:pt x="91307" y="315049"/>
                      <a:pt x="92317" y="313871"/>
                    </a:cubicBezTo>
                    <a:cubicBezTo>
                      <a:pt x="95012" y="311850"/>
                      <a:pt x="97201" y="309324"/>
                      <a:pt x="99558" y="306967"/>
                    </a:cubicBezTo>
                    <a:cubicBezTo>
                      <a:pt x="102421" y="304104"/>
                      <a:pt x="105283" y="301579"/>
                      <a:pt x="107640" y="298211"/>
                    </a:cubicBezTo>
                    <a:cubicBezTo>
                      <a:pt x="108146" y="297706"/>
                      <a:pt x="108651" y="297369"/>
                      <a:pt x="109156" y="297032"/>
                    </a:cubicBezTo>
                    <a:lnTo>
                      <a:pt x="109156" y="296359"/>
                    </a:lnTo>
                    <a:cubicBezTo>
                      <a:pt x="109156" y="296359"/>
                      <a:pt x="110166" y="295517"/>
                      <a:pt x="110671" y="295180"/>
                    </a:cubicBezTo>
                    <a:lnTo>
                      <a:pt x="110671" y="294506"/>
                    </a:lnTo>
                    <a:cubicBezTo>
                      <a:pt x="110671" y="294506"/>
                      <a:pt x="111008" y="294338"/>
                      <a:pt x="111345" y="294170"/>
                    </a:cubicBezTo>
                    <a:lnTo>
                      <a:pt x="111345" y="293833"/>
                    </a:lnTo>
                    <a:cubicBezTo>
                      <a:pt x="111345" y="293833"/>
                      <a:pt x="111682" y="293665"/>
                      <a:pt x="112019" y="293496"/>
                    </a:cubicBezTo>
                    <a:lnTo>
                      <a:pt x="112019" y="292823"/>
                    </a:lnTo>
                    <a:cubicBezTo>
                      <a:pt x="112019" y="292823"/>
                      <a:pt x="112692" y="292317"/>
                      <a:pt x="113029" y="292149"/>
                    </a:cubicBezTo>
                    <a:cubicBezTo>
                      <a:pt x="113029" y="291812"/>
                      <a:pt x="113197" y="291476"/>
                      <a:pt x="113366" y="291139"/>
                    </a:cubicBezTo>
                    <a:cubicBezTo>
                      <a:pt x="113534" y="291139"/>
                      <a:pt x="113871" y="290970"/>
                      <a:pt x="114039" y="290802"/>
                    </a:cubicBezTo>
                    <a:lnTo>
                      <a:pt x="114039" y="290128"/>
                    </a:lnTo>
                    <a:cubicBezTo>
                      <a:pt x="114039" y="290128"/>
                      <a:pt x="114713" y="289623"/>
                      <a:pt x="115049" y="289455"/>
                    </a:cubicBezTo>
                    <a:lnTo>
                      <a:pt x="115049" y="288781"/>
                    </a:lnTo>
                    <a:cubicBezTo>
                      <a:pt x="115049" y="288781"/>
                      <a:pt x="115723" y="288276"/>
                      <a:pt x="115891" y="288108"/>
                    </a:cubicBezTo>
                    <a:lnTo>
                      <a:pt x="115891" y="287434"/>
                    </a:lnTo>
                    <a:cubicBezTo>
                      <a:pt x="115891" y="287434"/>
                      <a:pt x="116565" y="286929"/>
                      <a:pt x="116902" y="286761"/>
                    </a:cubicBezTo>
                    <a:lnTo>
                      <a:pt x="116902" y="286087"/>
                    </a:lnTo>
                    <a:cubicBezTo>
                      <a:pt x="116902" y="286087"/>
                      <a:pt x="117407" y="285919"/>
                      <a:pt x="117575" y="285750"/>
                    </a:cubicBezTo>
                    <a:cubicBezTo>
                      <a:pt x="117575" y="285414"/>
                      <a:pt x="117744" y="285077"/>
                      <a:pt x="117912" y="284740"/>
                    </a:cubicBezTo>
                    <a:lnTo>
                      <a:pt x="118249" y="284740"/>
                    </a:lnTo>
                    <a:lnTo>
                      <a:pt x="118249" y="284067"/>
                    </a:lnTo>
                    <a:cubicBezTo>
                      <a:pt x="118249" y="284067"/>
                      <a:pt x="118586" y="283898"/>
                      <a:pt x="118922" y="283730"/>
                    </a:cubicBezTo>
                    <a:lnTo>
                      <a:pt x="118922" y="283056"/>
                    </a:lnTo>
                    <a:cubicBezTo>
                      <a:pt x="118922" y="283056"/>
                      <a:pt x="119428" y="282888"/>
                      <a:pt x="119596" y="282719"/>
                    </a:cubicBezTo>
                    <a:lnTo>
                      <a:pt x="119596" y="282046"/>
                    </a:lnTo>
                    <a:cubicBezTo>
                      <a:pt x="119596" y="282046"/>
                      <a:pt x="119933" y="281878"/>
                      <a:pt x="120269" y="281709"/>
                    </a:cubicBezTo>
                    <a:lnTo>
                      <a:pt x="120269" y="281036"/>
                    </a:lnTo>
                    <a:cubicBezTo>
                      <a:pt x="120269" y="281036"/>
                      <a:pt x="120606" y="280867"/>
                      <a:pt x="120943" y="280699"/>
                    </a:cubicBezTo>
                    <a:cubicBezTo>
                      <a:pt x="120943" y="280362"/>
                      <a:pt x="121111" y="280025"/>
                      <a:pt x="121280" y="279688"/>
                    </a:cubicBezTo>
                    <a:lnTo>
                      <a:pt x="121617" y="279688"/>
                    </a:lnTo>
                    <a:cubicBezTo>
                      <a:pt x="121617" y="279688"/>
                      <a:pt x="121785" y="278847"/>
                      <a:pt x="121953" y="278510"/>
                    </a:cubicBezTo>
                    <a:cubicBezTo>
                      <a:pt x="122122" y="278510"/>
                      <a:pt x="122290" y="278341"/>
                      <a:pt x="122627" y="278173"/>
                    </a:cubicBezTo>
                    <a:cubicBezTo>
                      <a:pt x="122627" y="277836"/>
                      <a:pt x="122795" y="277500"/>
                      <a:pt x="122964" y="277163"/>
                    </a:cubicBezTo>
                    <a:lnTo>
                      <a:pt x="123300" y="277163"/>
                    </a:lnTo>
                    <a:cubicBezTo>
                      <a:pt x="123300" y="277163"/>
                      <a:pt x="123469" y="276321"/>
                      <a:pt x="123637" y="275984"/>
                    </a:cubicBezTo>
                    <a:cubicBezTo>
                      <a:pt x="123805" y="275984"/>
                      <a:pt x="124142" y="275816"/>
                      <a:pt x="124311" y="275647"/>
                    </a:cubicBezTo>
                    <a:cubicBezTo>
                      <a:pt x="124311" y="275142"/>
                      <a:pt x="124479" y="274805"/>
                      <a:pt x="124647" y="274469"/>
                    </a:cubicBezTo>
                    <a:cubicBezTo>
                      <a:pt x="124816" y="274469"/>
                      <a:pt x="124984" y="274300"/>
                      <a:pt x="125321" y="274132"/>
                    </a:cubicBezTo>
                    <a:cubicBezTo>
                      <a:pt x="125321" y="273627"/>
                      <a:pt x="125489" y="273290"/>
                      <a:pt x="125658" y="272953"/>
                    </a:cubicBezTo>
                    <a:cubicBezTo>
                      <a:pt x="125826" y="272953"/>
                      <a:pt x="125995" y="272785"/>
                      <a:pt x="126331" y="272616"/>
                    </a:cubicBezTo>
                    <a:cubicBezTo>
                      <a:pt x="126500" y="271943"/>
                      <a:pt x="126668" y="271438"/>
                      <a:pt x="127005" y="270764"/>
                    </a:cubicBezTo>
                    <a:cubicBezTo>
                      <a:pt x="127173" y="270764"/>
                      <a:pt x="127342" y="270596"/>
                      <a:pt x="127678" y="270427"/>
                    </a:cubicBezTo>
                    <a:cubicBezTo>
                      <a:pt x="127678" y="269922"/>
                      <a:pt x="127847" y="269585"/>
                      <a:pt x="128015" y="269249"/>
                    </a:cubicBezTo>
                    <a:cubicBezTo>
                      <a:pt x="128184" y="269249"/>
                      <a:pt x="128352" y="269080"/>
                      <a:pt x="128689" y="268912"/>
                    </a:cubicBezTo>
                    <a:cubicBezTo>
                      <a:pt x="128689" y="268575"/>
                      <a:pt x="128857" y="268070"/>
                      <a:pt x="129026" y="267733"/>
                    </a:cubicBezTo>
                    <a:cubicBezTo>
                      <a:pt x="129194" y="267733"/>
                      <a:pt x="129362" y="267565"/>
                      <a:pt x="129699" y="267396"/>
                    </a:cubicBezTo>
                    <a:cubicBezTo>
                      <a:pt x="129867" y="266723"/>
                      <a:pt x="130036" y="266218"/>
                      <a:pt x="130373" y="265544"/>
                    </a:cubicBezTo>
                    <a:cubicBezTo>
                      <a:pt x="130541" y="265544"/>
                      <a:pt x="130878" y="265376"/>
                      <a:pt x="131046" y="265207"/>
                    </a:cubicBezTo>
                    <a:cubicBezTo>
                      <a:pt x="131214" y="264534"/>
                      <a:pt x="131383" y="264029"/>
                      <a:pt x="131720" y="263355"/>
                    </a:cubicBezTo>
                    <a:cubicBezTo>
                      <a:pt x="131888" y="263355"/>
                      <a:pt x="132056" y="263187"/>
                      <a:pt x="132393" y="263018"/>
                    </a:cubicBezTo>
                    <a:lnTo>
                      <a:pt x="132393" y="262345"/>
                    </a:lnTo>
                    <a:lnTo>
                      <a:pt x="132730" y="262345"/>
                    </a:lnTo>
                    <a:lnTo>
                      <a:pt x="132730" y="261671"/>
                    </a:lnTo>
                    <a:lnTo>
                      <a:pt x="133067" y="261671"/>
                    </a:lnTo>
                    <a:lnTo>
                      <a:pt x="133067" y="260998"/>
                    </a:lnTo>
                    <a:cubicBezTo>
                      <a:pt x="133067" y="260998"/>
                      <a:pt x="133572" y="260829"/>
                      <a:pt x="133740" y="260661"/>
                    </a:cubicBezTo>
                    <a:lnTo>
                      <a:pt x="133740" y="259987"/>
                    </a:lnTo>
                    <a:lnTo>
                      <a:pt x="134077" y="259987"/>
                    </a:lnTo>
                    <a:lnTo>
                      <a:pt x="134077" y="259314"/>
                    </a:lnTo>
                    <a:lnTo>
                      <a:pt x="134414" y="259314"/>
                    </a:lnTo>
                    <a:lnTo>
                      <a:pt x="134414" y="258640"/>
                    </a:lnTo>
                    <a:lnTo>
                      <a:pt x="134751" y="258640"/>
                    </a:lnTo>
                    <a:lnTo>
                      <a:pt x="134751" y="257967"/>
                    </a:lnTo>
                    <a:lnTo>
                      <a:pt x="135087" y="257967"/>
                    </a:lnTo>
                    <a:lnTo>
                      <a:pt x="135087" y="257293"/>
                    </a:lnTo>
                    <a:lnTo>
                      <a:pt x="135424" y="257293"/>
                    </a:lnTo>
                    <a:lnTo>
                      <a:pt x="135424" y="256620"/>
                    </a:lnTo>
                    <a:lnTo>
                      <a:pt x="135761" y="256620"/>
                    </a:lnTo>
                    <a:lnTo>
                      <a:pt x="135761" y="255946"/>
                    </a:lnTo>
                    <a:lnTo>
                      <a:pt x="136098" y="255946"/>
                    </a:lnTo>
                    <a:lnTo>
                      <a:pt x="136098" y="255273"/>
                    </a:lnTo>
                    <a:lnTo>
                      <a:pt x="136434" y="255273"/>
                    </a:lnTo>
                    <a:lnTo>
                      <a:pt x="136434" y="254599"/>
                    </a:lnTo>
                    <a:lnTo>
                      <a:pt x="136771" y="254599"/>
                    </a:lnTo>
                    <a:cubicBezTo>
                      <a:pt x="136771" y="254599"/>
                      <a:pt x="136940" y="253757"/>
                      <a:pt x="137108" y="253420"/>
                    </a:cubicBezTo>
                    <a:lnTo>
                      <a:pt x="137445" y="253420"/>
                    </a:lnTo>
                    <a:cubicBezTo>
                      <a:pt x="137445" y="253420"/>
                      <a:pt x="137613" y="252578"/>
                      <a:pt x="137782" y="252242"/>
                    </a:cubicBezTo>
                    <a:lnTo>
                      <a:pt x="138118" y="252242"/>
                    </a:lnTo>
                    <a:cubicBezTo>
                      <a:pt x="138118" y="252242"/>
                      <a:pt x="138287" y="251400"/>
                      <a:pt x="138455" y="251063"/>
                    </a:cubicBezTo>
                    <a:lnTo>
                      <a:pt x="138792" y="251063"/>
                    </a:lnTo>
                    <a:cubicBezTo>
                      <a:pt x="138792" y="251063"/>
                      <a:pt x="139129" y="249884"/>
                      <a:pt x="139465" y="249211"/>
                    </a:cubicBezTo>
                    <a:lnTo>
                      <a:pt x="139802" y="249211"/>
                    </a:lnTo>
                    <a:lnTo>
                      <a:pt x="139802" y="248537"/>
                    </a:lnTo>
                    <a:lnTo>
                      <a:pt x="140139" y="248537"/>
                    </a:lnTo>
                    <a:lnTo>
                      <a:pt x="140139" y="247864"/>
                    </a:lnTo>
                    <a:lnTo>
                      <a:pt x="140476" y="247864"/>
                    </a:lnTo>
                    <a:lnTo>
                      <a:pt x="140476" y="247190"/>
                    </a:lnTo>
                    <a:lnTo>
                      <a:pt x="140812" y="247190"/>
                    </a:lnTo>
                    <a:lnTo>
                      <a:pt x="140812" y="246516"/>
                    </a:lnTo>
                    <a:lnTo>
                      <a:pt x="141149" y="246516"/>
                    </a:lnTo>
                    <a:lnTo>
                      <a:pt x="141149" y="245843"/>
                    </a:lnTo>
                    <a:lnTo>
                      <a:pt x="141486" y="245843"/>
                    </a:lnTo>
                    <a:lnTo>
                      <a:pt x="141486" y="245169"/>
                    </a:lnTo>
                    <a:lnTo>
                      <a:pt x="141823" y="245169"/>
                    </a:lnTo>
                    <a:lnTo>
                      <a:pt x="141823" y="244496"/>
                    </a:lnTo>
                    <a:lnTo>
                      <a:pt x="142160" y="244496"/>
                    </a:lnTo>
                    <a:lnTo>
                      <a:pt x="142160" y="243822"/>
                    </a:lnTo>
                    <a:lnTo>
                      <a:pt x="142496" y="243822"/>
                    </a:lnTo>
                    <a:lnTo>
                      <a:pt x="142496" y="243149"/>
                    </a:lnTo>
                    <a:lnTo>
                      <a:pt x="142833" y="243149"/>
                    </a:lnTo>
                    <a:cubicBezTo>
                      <a:pt x="142833" y="243149"/>
                      <a:pt x="143002" y="242307"/>
                      <a:pt x="143170" y="241970"/>
                    </a:cubicBezTo>
                    <a:lnTo>
                      <a:pt x="143507" y="241970"/>
                    </a:lnTo>
                    <a:cubicBezTo>
                      <a:pt x="143507" y="241970"/>
                      <a:pt x="143675" y="241128"/>
                      <a:pt x="143843" y="240791"/>
                    </a:cubicBezTo>
                    <a:lnTo>
                      <a:pt x="144180" y="240791"/>
                    </a:lnTo>
                    <a:cubicBezTo>
                      <a:pt x="144180" y="240791"/>
                      <a:pt x="144517" y="239613"/>
                      <a:pt x="144854" y="238939"/>
                    </a:cubicBezTo>
                    <a:lnTo>
                      <a:pt x="145191" y="238939"/>
                    </a:lnTo>
                    <a:cubicBezTo>
                      <a:pt x="145191" y="238939"/>
                      <a:pt x="145359" y="238097"/>
                      <a:pt x="145527" y="237760"/>
                    </a:cubicBezTo>
                    <a:lnTo>
                      <a:pt x="145864" y="237760"/>
                    </a:lnTo>
                    <a:lnTo>
                      <a:pt x="145864" y="236750"/>
                    </a:lnTo>
                    <a:lnTo>
                      <a:pt x="146201" y="236750"/>
                    </a:lnTo>
                    <a:cubicBezTo>
                      <a:pt x="146201" y="236750"/>
                      <a:pt x="146369" y="235908"/>
                      <a:pt x="146538" y="235572"/>
                    </a:cubicBezTo>
                    <a:lnTo>
                      <a:pt x="146874" y="235572"/>
                    </a:lnTo>
                    <a:cubicBezTo>
                      <a:pt x="146874" y="235572"/>
                      <a:pt x="147379" y="234393"/>
                      <a:pt x="147548" y="233719"/>
                    </a:cubicBezTo>
                    <a:lnTo>
                      <a:pt x="147885" y="233719"/>
                    </a:lnTo>
                    <a:cubicBezTo>
                      <a:pt x="147885" y="233719"/>
                      <a:pt x="148053" y="232877"/>
                      <a:pt x="148221" y="232541"/>
                    </a:cubicBezTo>
                    <a:lnTo>
                      <a:pt x="148558" y="232541"/>
                    </a:lnTo>
                    <a:lnTo>
                      <a:pt x="148558" y="231530"/>
                    </a:lnTo>
                    <a:lnTo>
                      <a:pt x="148895" y="231530"/>
                    </a:lnTo>
                    <a:cubicBezTo>
                      <a:pt x="148895" y="231530"/>
                      <a:pt x="149232" y="230351"/>
                      <a:pt x="149569" y="229678"/>
                    </a:cubicBezTo>
                    <a:lnTo>
                      <a:pt x="149905" y="229678"/>
                    </a:lnTo>
                    <a:lnTo>
                      <a:pt x="149905" y="229004"/>
                    </a:lnTo>
                    <a:lnTo>
                      <a:pt x="150242" y="229004"/>
                    </a:lnTo>
                    <a:lnTo>
                      <a:pt x="150242" y="228331"/>
                    </a:lnTo>
                    <a:lnTo>
                      <a:pt x="150579" y="228331"/>
                    </a:lnTo>
                    <a:lnTo>
                      <a:pt x="150579" y="227657"/>
                    </a:lnTo>
                    <a:lnTo>
                      <a:pt x="150916" y="227657"/>
                    </a:lnTo>
                    <a:lnTo>
                      <a:pt x="150916" y="226647"/>
                    </a:lnTo>
                    <a:lnTo>
                      <a:pt x="151252" y="226647"/>
                    </a:lnTo>
                    <a:cubicBezTo>
                      <a:pt x="151252" y="226647"/>
                      <a:pt x="151758" y="225468"/>
                      <a:pt x="151926" y="224795"/>
                    </a:cubicBezTo>
                    <a:lnTo>
                      <a:pt x="152263" y="224795"/>
                    </a:lnTo>
                    <a:lnTo>
                      <a:pt x="152263" y="224121"/>
                    </a:lnTo>
                    <a:lnTo>
                      <a:pt x="152600" y="224121"/>
                    </a:lnTo>
                    <a:lnTo>
                      <a:pt x="152600" y="223111"/>
                    </a:lnTo>
                    <a:lnTo>
                      <a:pt x="152936" y="223111"/>
                    </a:lnTo>
                    <a:cubicBezTo>
                      <a:pt x="152936" y="223111"/>
                      <a:pt x="153105" y="222269"/>
                      <a:pt x="153273" y="221932"/>
                    </a:cubicBezTo>
                    <a:lnTo>
                      <a:pt x="153610" y="221932"/>
                    </a:lnTo>
                    <a:lnTo>
                      <a:pt x="153610" y="220922"/>
                    </a:lnTo>
                    <a:lnTo>
                      <a:pt x="153947" y="220922"/>
                    </a:lnTo>
                    <a:cubicBezTo>
                      <a:pt x="153947" y="220922"/>
                      <a:pt x="154115" y="220080"/>
                      <a:pt x="154283" y="219743"/>
                    </a:cubicBezTo>
                    <a:lnTo>
                      <a:pt x="154620" y="219743"/>
                    </a:lnTo>
                    <a:lnTo>
                      <a:pt x="154620" y="218733"/>
                    </a:lnTo>
                    <a:lnTo>
                      <a:pt x="154957" y="218733"/>
                    </a:lnTo>
                    <a:cubicBezTo>
                      <a:pt x="154957" y="218733"/>
                      <a:pt x="155125" y="217891"/>
                      <a:pt x="155294" y="217554"/>
                    </a:cubicBezTo>
                    <a:lnTo>
                      <a:pt x="155630" y="217554"/>
                    </a:lnTo>
                    <a:lnTo>
                      <a:pt x="155630" y="216544"/>
                    </a:lnTo>
                    <a:lnTo>
                      <a:pt x="155967" y="216544"/>
                    </a:lnTo>
                    <a:cubicBezTo>
                      <a:pt x="155967" y="216544"/>
                      <a:pt x="156136" y="215702"/>
                      <a:pt x="156304" y="215365"/>
                    </a:cubicBezTo>
                    <a:lnTo>
                      <a:pt x="156641" y="215365"/>
                    </a:lnTo>
                    <a:lnTo>
                      <a:pt x="156641" y="214355"/>
                    </a:lnTo>
                    <a:lnTo>
                      <a:pt x="156977" y="214355"/>
                    </a:lnTo>
                    <a:cubicBezTo>
                      <a:pt x="156977" y="214355"/>
                      <a:pt x="157146" y="213513"/>
                      <a:pt x="157314" y="213176"/>
                    </a:cubicBezTo>
                    <a:lnTo>
                      <a:pt x="157651" y="213176"/>
                    </a:lnTo>
                    <a:lnTo>
                      <a:pt x="157651" y="212334"/>
                    </a:lnTo>
                    <a:lnTo>
                      <a:pt x="157988" y="212334"/>
                    </a:lnTo>
                    <a:cubicBezTo>
                      <a:pt x="157988" y="212334"/>
                      <a:pt x="158156" y="211492"/>
                      <a:pt x="158325" y="211156"/>
                    </a:cubicBezTo>
                    <a:lnTo>
                      <a:pt x="158661" y="211156"/>
                    </a:lnTo>
                    <a:lnTo>
                      <a:pt x="158661" y="210145"/>
                    </a:lnTo>
                    <a:lnTo>
                      <a:pt x="158998" y="210145"/>
                    </a:lnTo>
                    <a:lnTo>
                      <a:pt x="158998" y="209472"/>
                    </a:lnTo>
                    <a:lnTo>
                      <a:pt x="159335" y="209472"/>
                    </a:lnTo>
                    <a:cubicBezTo>
                      <a:pt x="159335" y="209472"/>
                      <a:pt x="159503" y="208461"/>
                      <a:pt x="159672" y="207956"/>
                    </a:cubicBezTo>
                    <a:lnTo>
                      <a:pt x="160008" y="207956"/>
                    </a:lnTo>
                    <a:lnTo>
                      <a:pt x="160008" y="206946"/>
                    </a:lnTo>
                    <a:lnTo>
                      <a:pt x="160345" y="206946"/>
                    </a:lnTo>
                    <a:lnTo>
                      <a:pt x="160345" y="206272"/>
                    </a:lnTo>
                    <a:lnTo>
                      <a:pt x="160682" y="206272"/>
                    </a:lnTo>
                    <a:cubicBezTo>
                      <a:pt x="160682" y="206272"/>
                      <a:pt x="160850" y="204925"/>
                      <a:pt x="161019" y="204420"/>
                    </a:cubicBezTo>
                    <a:lnTo>
                      <a:pt x="161356" y="204420"/>
                    </a:lnTo>
                    <a:lnTo>
                      <a:pt x="161356" y="203747"/>
                    </a:lnTo>
                    <a:lnTo>
                      <a:pt x="161692" y="203747"/>
                    </a:lnTo>
                    <a:lnTo>
                      <a:pt x="161692" y="202736"/>
                    </a:lnTo>
                    <a:lnTo>
                      <a:pt x="162029" y="202736"/>
                    </a:lnTo>
                    <a:lnTo>
                      <a:pt x="162029" y="202063"/>
                    </a:lnTo>
                    <a:lnTo>
                      <a:pt x="162366" y="202063"/>
                    </a:lnTo>
                    <a:cubicBezTo>
                      <a:pt x="162366" y="202063"/>
                      <a:pt x="162534" y="200884"/>
                      <a:pt x="162703" y="200210"/>
                    </a:cubicBezTo>
                    <a:lnTo>
                      <a:pt x="163039" y="200210"/>
                    </a:lnTo>
                    <a:lnTo>
                      <a:pt x="163039" y="199537"/>
                    </a:lnTo>
                    <a:lnTo>
                      <a:pt x="163376" y="199537"/>
                    </a:lnTo>
                    <a:lnTo>
                      <a:pt x="163376" y="198527"/>
                    </a:lnTo>
                    <a:lnTo>
                      <a:pt x="163713" y="198527"/>
                    </a:lnTo>
                    <a:lnTo>
                      <a:pt x="163713" y="197853"/>
                    </a:lnTo>
                    <a:lnTo>
                      <a:pt x="164050" y="197853"/>
                    </a:lnTo>
                    <a:cubicBezTo>
                      <a:pt x="164050" y="197853"/>
                      <a:pt x="164218" y="196674"/>
                      <a:pt x="164386" y="196001"/>
                    </a:cubicBezTo>
                    <a:lnTo>
                      <a:pt x="164723" y="196001"/>
                    </a:lnTo>
                    <a:lnTo>
                      <a:pt x="164723" y="195327"/>
                    </a:lnTo>
                    <a:lnTo>
                      <a:pt x="165060" y="195327"/>
                    </a:lnTo>
                    <a:cubicBezTo>
                      <a:pt x="165060" y="195327"/>
                      <a:pt x="165228" y="194149"/>
                      <a:pt x="165397" y="193475"/>
                    </a:cubicBezTo>
                    <a:lnTo>
                      <a:pt x="165734" y="193475"/>
                    </a:lnTo>
                    <a:cubicBezTo>
                      <a:pt x="165734" y="193475"/>
                      <a:pt x="165902" y="192465"/>
                      <a:pt x="166070" y="191960"/>
                    </a:cubicBezTo>
                    <a:lnTo>
                      <a:pt x="166407" y="191960"/>
                    </a:lnTo>
                    <a:lnTo>
                      <a:pt x="166407" y="191286"/>
                    </a:lnTo>
                    <a:lnTo>
                      <a:pt x="166744" y="191286"/>
                    </a:lnTo>
                    <a:lnTo>
                      <a:pt x="166744" y="190276"/>
                    </a:lnTo>
                    <a:lnTo>
                      <a:pt x="167081" y="190276"/>
                    </a:lnTo>
                    <a:lnTo>
                      <a:pt x="167081" y="189602"/>
                    </a:lnTo>
                    <a:lnTo>
                      <a:pt x="167417" y="189602"/>
                    </a:lnTo>
                    <a:lnTo>
                      <a:pt x="167417" y="188592"/>
                    </a:lnTo>
                    <a:lnTo>
                      <a:pt x="167754" y="188592"/>
                    </a:lnTo>
                    <a:cubicBezTo>
                      <a:pt x="167754" y="188592"/>
                      <a:pt x="167923" y="187750"/>
                      <a:pt x="168091" y="187413"/>
                    </a:cubicBezTo>
                    <a:lnTo>
                      <a:pt x="168428" y="187413"/>
                    </a:lnTo>
                    <a:lnTo>
                      <a:pt x="168428" y="186403"/>
                    </a:lnTo>
                    <a:lnTo>
                      <a:pt x="168765" y="186403"/>
                    </a:lnTo>
                    <a:cubicBezTo>
                      <a:pt x="168765" y="186403"/>
                      <a:pt x="168933" y="185561"/>
                      <a:pt x="169101" y="185224"/>
                    </a:cubicBezTo>
                    <a:lnTo>
                      <a:pt x="169438" y="185224"/>
                    </a:lnTo>
                    <a:lnTo>
                      <a:pt x="169438" y="184551"/>
                    </a:lnTo>
                    <a:lnTo>
                      <a:pt x="169775" y="184551"/>
                    </a:lnTo>
                    <a:lnTo>
                      <a:pt x="169775" y="183540"/>
                    </a:lnTo>
                    <a:lnTo>
                      <a:pt x="170112" y="183540"/>
                    </a:lnTo>
                    <a:cubicBezTo>
                      <a:pt x="170112" y="183540"/>
                      <a:pt x="170617" y="182362"/>
                      <a:pt x="170785" y="181688"/>
                    </a:cubicBezTo>
                    <a:lnTo>
                      <a:pt x="171122" y="181688"/>
                    </a:lnTo>
                    <a:cubicBezTo>
                      <a:pt x="171122" y="181688"/>
                      <a:pt x="171290" y="180846"/>
                      <a:pt x="171459" y="180509"/>
                    </a:cubicBezTo>
                    <a:cubicBezTo>
                      <a:pt x="171627" y="180509"/>
                      <a:pt x="171964" y="180341"/>
                      <a:pt x="172132" y="180173"/>
                    </a:cubicBezTo>
                    <a:cubicBezTo>
                      <a:pt x="172301" y="179499"/>
                      <a:pt x="172637" y="178994"/>
                      <a:pt x="172806" y="178320"/>
                    </a:cubicBezTo>
                    <a:cubicBezTo>
                      <a:pt x="172974" y="178320"/>
                      <a:pt x="173142" y="178152"/>
                      <a:pt x="173479" y="177984"/>
                    </a:cubicBezTo>
                    <a:cubicBezTo>
                      <a:pt x="173479" y="177647"/>
                      <a:pt x="173648" y="177142"/>
                      <a:pt x="173816" y="176805"/>
                    </a:cubicBezTo>
                    <a:cubicBezTo>
                      <a:pt x="173984" y="176805"/>
                      <a:pt x="174321" y="176636"/>
                      <a:pt x="174490" y="176468"/>
                    </a:cubicBezTo>
                    <a:lnTo>
                      <a:pt x="174490" y="175795"/>
                    </a:lnTo>
                    <a:cubicBezTo>
                      <a:pt x="174490" y="175795"/>
                      <a:pt x="175163" y="175458"/>
                      <a:pt x="175500" y="175121"/>
                    </a:cubicBezTo>
                    <a:lnTo>
                      <a:pt x="175500" y="174447"/>
                    </a:lnTo>
                    <a:cubicBezTo>
                      <a:pt x="175500" y="174447"/>
                      <a:pt x="177015" y="173269"/>
                      <a:pt x="177689" y="172595"/>
                    </a:cubicBezTo>
                    <a:cubicBezTo>
                      <a:pt x="178194" y="171922"/>
                      <a:pt x="178699" y="171417"/>
                      <a:pt x="179204" y="170743"/>
                    </a:cubicBezTo>
                    <a:lnTo>
                      <a:pt x="179878" y="170743"/>
                    </a:lnTo>
                    <a:cubicBezTo>
                      <a:pt x="179878" y="170743"/>
                      <a:pt x="180383" y="170069"/>
                      <a:pt x="180551" y="169733"/>
                    </a:cubicBezTo>
                    <a:cubicBezTo>
                      <a:pt x="181057" y="169733"/>
                      <a:pt x="181393" y="169564"/>
                      <a:pt x="181730" y="169396"/>
                    </a:cubicBezTo>
                    <a:cubicBezTo>
                      <a:pt x="181730" y="169228"/>
                      <a:pt x="181899" y="169059"/>
                      <a:pt x="182067" y="168722"/>
                    </a:cubicBezTo>
                    <a:lnTo>
                      <a:pt x="182740" y="168722"/>
                    </a:lnTo>
                    <a:lnTo>
                      <a:pt x="182740" y="168386"/>
                    </a:lnTo>
                    <a:lnTo>
                      <a:pt x="183414" y="168386"/>
                    </a:lnTo>
                    <a:lnTo>
                      <a:pt x="183414" y="168049"/>
                    </a:lnTo>
                    <a:lnTo>
                      <a:pt x="184424" y="168049"/>
                    </a:lnTo>
                    <a:lnTo>
                      <a:pt x="184424" y="167712"/>
                    </a:lnTo>
                    <a:lnTo>
                      <a:pt x="185098" y="167712"/>
                    </a:lnTo>
                    <a:lnTo>
                      <a:pt x="185098" y="167375"/>
                    </a:lnTo>
                    <a:lnTo>
                      <a:pt x="186108" y="167375"/>
                    </a:lnTo>
                    <a:lnTo>
                      <a:pt x="186108" y="167039"/>
                    </a:lnTo>
                    <a:lnTo>
                      <a:pt x="186782" y="167039"/>
                    </a:lnTo>
                    <a:lnTo>
                      <a:pt x="186782" y="166702"/>
                    </a:lnTo>
                    <a:lnTo>
                      <a:pt x="187960" y="166702"/>
                    </a:lnTo>
                    <a:lnTo>
                      <a:pt x="187960" y="166365"/>
                    </a:lnTo>
                    <a:lnTo>
                      <a:pt x="188971" y="166365"/>
                    </a:lnTo>
                    <a:lnTo>
                      <a:pt x="188971" y="166028"/>
                    </a:lnTo>
                    <a:lnTo>
                      <a:pt x="189813" y="166028"/>
                    </a:lnTo>
                    <a:lnTo>
                      <a:pt x="189813" y="165691"/>
                    </a:lnTo>
                    <a:lnTo>
                      <a:pt x="190991" y="165691"/>
                    </a:lnTo>
                    <a:lnTo>
                      <a:pt x="190991" y="165355"/>
                    </a:lnTo>
                    <a:lnTo>
                      <a:pt x="192002" y="165355"/>
                    </a:lnTo>
                    <a:lnTo>
                      <a:pt x="192002" y="165018"/>
                    </a:lnTo>
                    <a:lnTo>
                      <a:pt x="193012" y="165018"/>
                    </a:lnTo>
                    <a:lnTo>
                      <a:pt x="193012" y="164681"/>
                    </a:lnTo>
                    <a:lnTo>
                      <a:pt x="194191" y="164681"/>
                    </a:lnTo>
                    <a:lnTo>
                      <a:pt x="194191" y="164344"/>
                    </a:lnTo>
                    <a:lnTo>
                      <a:pt x="195201" y="164344"/>
                    </a:lnTo>
                    <a:lnTo>
                      <a:pt x="195201" y="164008"/>
                    </a:lnTo>
                    <a:lnTo>
                      <a:pt x="196211" y="164008"/>
                    </a:lnTo>
                    <a:lnTo>
                      <a:pt x="196211" y="163671"/>
                    </a:lnTo>
                    <a:lnTo>
                      <a:pt x="197222" y="163671"/>
                    </a:lnTo>
                    <a:lnTo>
                      <a:pt x="197222" y="163334"/>
                    </a:lnTo>
                    <a:lnTo>
                      <a:pt x="198232" y="163334"/>
                    </a:lnTo>
                    <a:lnTo>
                      <a:pt x="198232" y="162997"/>
                    </a:lnTo>
                    <a:lnTo>
                      <a:pt x="198906" y="162997"/>
                    </a:lnTo>
                    <a:lnTo>
                      <a:pt x="198906" y="162661"/>
                    </a:lnTo>
                    <a:lnTo>
                      <a:pt x="199916" y="162661"/>
                    </a:lnTo>
                    <a:lnTo>
                      <a:pt x="199916" y="162324"/>
                    </a:lnTo>
                    <a:lnTo>
                      <a:pt x="200926" y="162324"/>
                    </a:lnTo>
                    <a:lnTo>
                      <a:pt x="200926" y="161987"/>
                    </a:lnTo>
                    <a:lnTo>
                      <a:pt x="201937" y="161987"/>
                    </a:lnTo>
                    <a:lnTo>
                      <a:pt x="201937" y="161650"/>
                    </a:lnTo>
                    <a:lnTo>
                      <a:pt x="202947" y="161650"/>
                    </a:lnTo>
                    <a:lnTo>
                      <a:pt x="202947" y="161313"/>
                    </a:lnTo>
                    <a:lnTo>
                      <a:pt x="203620" y="161313"/>
                    </a:lnTo>
                    <a:lnTo>
                      <a:pt x="203620" y="160977"/>
                    </a:lnTo>
                    <a:cubicBezTo>
                      <a:pt x="203620" y="160977"/>
                      <a:pt x="204799" y="160808"/>
                      <a:pt x="205473" y="160640"/>
                    </a:cubicBezTo>
                    <a:lnTo>
                      <a:pt x="205473" y="160303"/>
                    </a:lnTo>
                    <a:lnTo>
                      <a:pt x="206146" y="160303"/>
                    </a:lnTo>
                    <a:lnTo>
                      <a:pt x="206146" y="159966"/>
                    </a:lnTo>
                    <a:cubicBezTo>
                      <a:pt x="206146" y="159966"/>
                      <a:pt x="207325" y="159798"/>
                      <a:pt x="207998" y="159630"/>
                    </a:cubicBezTo>
                    <a:lnTo>
                      <a:pt x="207998" y="159293"/>
                    </a:lnTo>
                    <a:lnTo>
                      <a:pt x="208672" y="159293"/>
                    </a:lnTo>
                    <a:lnTo>
                      <a:pt x="208672" y="158956"/>
                    </a:lnTo>
                    <a:cubicBezTo>
                      <a:pt x="208672" y="158956"/>
                      <a:pt x="209851" y="158788"/>
                      <a:pt x="210524" y="158619"/>
                    </a:cubicBezTo>
                    <a:lnTo>
                      <a:pt x="210524" y="158282"/>
                    </a:lnTo>
                    <a:lnTo>
                      <a:pt x="211198" y="158282"/>
                    </a:lnTo>
                    <a:lnTo>
                      <a:pt x="211198" y="157946"/>
                    </a:lnTo>
                    <a:lnTo>
                      <a:pt x="212208" y="157946"/>
                    </a:lnTo>
                    <a:lnTo>
                      <a:pt x="212208" y="157609"/>
                    </a:lnTo>
                    <a:lnTo>
                      <a:pt x="212882" y="157609"/>
                    </a:lnTo>
                    <a:lnTo>
                      <a:pt x="212882" y="157272"/>
                    </a:lnTo>
                    <a:lnTo>
                      <a:pt x="213892" y="157272"/>
                    </a:lnTo>
                    <a:lnTo>
                      <a:pt x="213892" y="156935"/>
                    </a:lnTo>
                    <a:cubicBezTo>
                      <a:pt x="213892" y="156935"/>
                      <a:pt x="214902" y="156767"/>
                      <a:pt x="215407" y="156599"/>
                    </a:cubicBezTo>
                    <a:lnTo>
                      <a:pt x="215407" y="156262"/>
                    </a:lnTo>
                    <a:lnTo>
                      <a:pt x="216081" y="156262"/>
                    </a:lnTo>
                    <a:lnTo>
                      <a:pt x="216081" y="155925"/>
                    </a:lnTo>
                    <a:lnTo>
                      <a:pt x="217091" y="155925"/>
                    </a:lnTo>
                    <a:lnTo>
                      <a:pt x="217091" y="155588"/>
                    </a:lnTo>
                    <a:cubicBezTo>
                      <a:pt x="217091" y="155588"/>
                      <a:pt x="217933" y="155420"/>
                      <a:pt x="218270" y="155252"/>
                    </a:cubicBezTo>
                    <a:lnTo>
                      <a:pt x="218270" y="154915"/>
                    </a:lnTo>
                    <a:cubicBezTo>
                      <a:pt x="218270" y="154915"/>
                      <a:pt x="219280" y="154746"/>
                      <a:pt x="219785" y="154578"/>
                    </a:cubicBezTo>
                    <a:lnTo>
                      <a:pt x="219785" y="154241"/>
                    </a:lnTo>
                    <a:cubicBezTo>
                      <a:pt x="219785" y="154241"/>
                      <a:pt x="220964" y="153904"/>
                      <a:pt x="221638" y="153568"/>
                    </a:cubicBezTo>
                    <a:lnTo>
                      <a:pt x="221638" y="153231"/>
                    </a:lnTo>
                    <a:lnTo>
                      <a:pt x="222311" y="153231"/>
                    </a:lnTo>
                    <a:lnTo>
                      <a:pt x="222311" y="152894"/>
                    </a:lnTo>
                    <a:lnTo>
                      <a:pt x="222985" y="152894"/>
                    </a:lnTo>
                    <a:lnTo>
                      <a:pt x="222985" y="152557"/>
                    </a:lnTo>
                    <a:lnTo>
                      <a:pt x="223658" y="152557"/>
                    </a:lnTo>
                    <a:lnTo>
                      <a:pt x="223658" y="152221"/>
                    </a:lnTo>
                    <a:lnTo>
                      <a:pt x="224332" y="152221"/>
                    </a:lnTo>
                    <a:lnTo>
                      <a:pt x="224332" y="151884"/>
                    </a:lnTo>
                    <a:lnTo>
                      <a:pt x="225005" y="151884"/>
                    </a:lnTo>
                    <a:lnTo>
                      <a:pt x="225005" y="151547"/>
                    </a:lnTo>
                    <a:lnTo>
                      <a:pt x="225679" y="151547"/>
                    </a:lnTo>
                    <a:lnTo>
                      <a:pt x="225679" y="151210"/>
                    </a:lnTo>
                    <a:lnTo>
                      <a:pt x="226352" y="151210"/>
                    </a:lnTo>
                    <a:lnTo>
                      <a:pt x="226352" y="150874"/>
                    </a:lnTo>
                    <a:lnTo>
                      <a:pt x="227026" y="150874"/>
                    </a:lnTo>
                    <a:cubicBezTo>
                      <a:pt x="227026" y="150874"/>
                      <a:pt x="227194" y="150537"/>
                      <a:pt x="227363" y="150200"/>
                    </a:cubicBezTo>
                    <a:cubicBezTo>
                      <a:pt x="227868" y="150200"/>
                      <a:pt x="228205" y="150032"/>
                      <a:pt x="228541" y="149863"/>
                    </a:cubicBezTo>
                    <a:cubicBezTo>
                      <a:pt x="228541" y="149695"/>
                      <a:pt x="228710" y="149526"/>
                      <a:pt x="228878" y="149190"/>
                    </a:cubicBezTo>
                    <a:cubicBezTo>
                      <a:pt x="229215" y="149190"/>
                      <a:pt x="229720" y="149021"/>
                      <a:pt x="230057" y="148853"/>
                    </a:cubicBezTo>
                    <a:cubicBezTo>
                      <a:pt x="230057" y="148684"/>
                      <a:pt x="230225" y="148516"/>
                      <a:pt x="230394" y="148179"/>
                    </a:cubicBezTo>
                    <a:cubicBezTo>
                      <a:pt x="230730" y="148179"/>
                      <a:pt x="231236" y="148011"/>
                      <a:pt x="231572" y="147843"/>
                    </a:cubicBezTo>
                    <a:cubicBezTo>
                      <a:pt x="231572" y="147674"/>
                      <a:pt x="231741" y="147506"/>
                      <a:pt x="231909" y="147169"/>
                    </a:cubicBezTo>
                    <a:lnTo>
                      <a:pt x="232583" y="147169"/>
                    </a:lnTo>
                    <a:lnTo>
                      <a:pt x="232583" y="146832"/>
                    </a:lnTo>
                    <a:lnTo>
                      <a:pt x="233256" y="146832"/>
                    </a:lnTo>
                    <a:cubicBezTo>
                      <a:pt x="233256" y="146832"/>
                      <a:pt x="233425" y="146495"/>
                      <a:pt x="233593" y="146159"/>
                    </a:cubicBezTo>
                    <a:cubicBezTo>
                      <a:pt x="233930" y="146159"/>
                      <a:pt x="234267" y="145990"/>
                      <a:pt x="234603" y="145822"/>
                    </a:cubicBezTo>
                    <a:lnTo>
                      <a:pt x="234603" y="145485"/>
                    </a:lnTo>
                    <a:cubicBezTo>
                      <a:pt x="234603" y="145485"/>
                      <a:pt x="235445" y="145317"/>
                      <a:pt x="235782" y="145148"/>
                    </a:cubicBezTo>
                    <a:lnTo>
                      <a:pt x="235782" y="144812"/>
                    </a:lnTo>
                    <a:cubicBezTo>
                      <a:pt x="235782" y="144812"/>
                      <a:pt x="236456" y="144643"/>
                      <a:pt x="236792" y="144475"/>
                    </a:cubicBezTo>
                    <a:cubicBezTo>
                      <a:pt x="236792" y="144306"/>
                      <a:pt x="236961" y="144138"/>
                      <a:pt x="237129" y="143801"/>
                    </a:cubicBezTo>
                    <a:lnTo>
                      <a:pt x="237803" y="143801"/>
                    </a:lnTo>
                    <a:cubicBezTo>
                      <a:pt x="237803" y="143801"/>
                      <a:pt x="237971" y="143464"/>
                      <a:pt x="238139" y="143128"/>
                    </a:cubicBezTo>
                    <a:cubicBezTo>
                      <a:pt x="238476" y="143128"/>
                      <a:pt x="238813" y="142959"/>
                      <a:pt x="239150" y="142791"/>
                    </a:cubicBezTo>
                    <a:lnTo>
                      <a:pt x="239150" y="142454"/>
                    </a:lnTo>
                    <a:lnTo>
                      <a:pt x="239823" y="142454"/>
                    </a:lnTo>
                    <a:cubicBezTo>
                      <a:pt x="239823" y="142454"/>
                      <a:pt x="239992" y="142117"/>
                      <a:pt x="240160" y="141781"/>
                    </a:cubicBezTo>
                    <a:cubicBezTo>
                      <a:pt x="240665" y="141781"/>
                      <a:pt x="241002" y="141612"/>
                      <a:pt x="241339" y="141444"/>
                    </a:cubicBezTo>
                    <a:lnTo>
                      <a:pt x="241339" y="141107"/>
                    </a:lnTo>
                    <a:cubicBezTo>
                      <a:pt x="241339" y="141107"/>
                      <a:pt x="242012" y="140939"/>
                      <a:pt x="242349" y="140770"/>
                    </a:cubicBezTo>
                    <a:cubicBezTo>
                      <a:pt x="242349" y="140602"/>
                      <a:pt x="242517" y="140434"/>
                      <a:pt x="242686" y="140097"/>
                    </a:cubicBezTo>
                    <a:lnTo>
                      <a:pt x="243359" y="140097"/>
                    </a:lnTo>
                    <a:cubicBezTo>
                      <a:pt x="243359" y="140097"/>
                      <a:pt x="243528" y="139760"/>
                      <a:pt x="243696" y="139423"/>
                    </a:cubicBezTo>
                    <a:cubicBezTo>
                      <a:pt x="244033" y="139423"/>
                      <a:pt x="244370" y="139255"/>
                      <a:pt x="244706" y="139086"/>
                    </a:cubicBezTo>
                    <a:lnTo>
                      <a:pt x="244706" y="138750"/>
                    </a:lnTo>
                    <a:lnTo>
                      <a:pt x="245380" y="138750"/>
                    </a:lnTo>
                    <a:cubicBezTo>
                      <a:pt x="245380" y="138750"/>
                      <a:pt x="245548" y="138413"/>
                      <a:pt x="245717" y="138076"/>
                    </a:cubicBezTo>
                    <a:lnTo>
                      <a:pt x="246390" y="138076"/>
                    </a:lnTo>
                    <a:cubicBezTo>
                      <a:pt x="246390" y="138076"/>
                      <a:pt x="246559" y="137739"/>
                      <a:pt x="246727" y="137403"/>
                    </a:cubicBezTo>
                    <a:cubicBezTo>
                      <a:pt x="247064" y="137403"/>
                      <a:pt x="247569" y="137234"/>
                      <a:pt x="247906" y="137066"/>
                    </a:cubicBezTo>
                    <a:cubicBezTo>
                      <a:pt x="247906" y="136897"/>
                      <a:pt x="248074" y="136729"/>
                      <a:pt x="248243" y="136392"/>
                    </a:cubicBezTo>
                    <a:lnTo>
                      <a:pt x="248916" y="136392"/>
                    </a:lnTo>
                    <a:cubicBezTo>
                      <a:pt x="248916" y="136392"/>
                      <a:pt x="249084" y="135887"/>
                      <a:pt x="249253" y="135719"/>
                    </a:cubicBezTo>
                    <a:lnTo>
                      <a:pt x="249926" y="135719"/>
                    </a:lnTo>
                    <a:cubicBezTo>
                      <a:pt x="249926" y="135719"/>
                      <a:pt x="250095" y="135382"/>
                      <a:pt x="250263" y="135045"/>
                    </a:cubicBezTo>
                    <a:lnTo>
                      <a:pt x="250937" y="135045"/>
                    </a:lnTo>
                    <a:cubicBezTo>
                      <a:pt x="250937" y="135045"/>
                      <a:pt x="251105" y="134709"/>
                      <a:pt x="251274" y="134372"/>
                    </a:cubicBezTo>
                    <a:lnTo>
                      <a:pt x="251947" y="134372"/>
                    </a:lnTo>
                    <a:cubicBezTo>
                      <a:pt x="251947" y="134372"/>
                      <a:pt x="252115" y="134035"/>
                      <a:pt x="252284" y="133698"/>
                    </a:cubicBezTo>
                    <a:cubicBezTo>
                      <a:pt x="252621" y="133698"/>
                      <a:pt x="252957" y="133530"/>
                      <a:pt x="253294" y="133361"/>
                    </a:cubicBezTo>
                    <a:lnTo>
                      <a:pt x="253294" y="133025"/>
                    </a:lnTo>
                    <a:cubicBezTo>
                      <a:pt x="253294" y="133025"/>
                      <a:pt x="254136" y="132856"/>
                      <a:pt x="254473" y="132688"/>
                    </a:cubicBezTo>
                    <a:cubicBezTo>
                      <a:pt x="254473" y="132519"/>
                      <a:pt x="254641" y="132351"/>
                      <a:pt x="254810" y="132014"/>
                    </a:cubicBezTo>
                    <a:lnTo>
                      <a:pt x="255483" y="132014"/>
                    </a:lnTo>
                    <a:cubicBezTo>
                      <a:pt x="255483" y="132014"/>
                      <a:pt x="255820" y="131341"/>
                      <a:pt x="256157" y="131004"/>
                    </a:cubicBezTo>
                    <a:lnTo>
                      <a:pt x="256830" y="131004"/>
                    </a:lnTo>
                    <a:cubicBezTo>
                      <a:pt x="256830" y="131004"/>
                      <a:pt x="256999" y="130667"/>
                      <a:pt x="257167" y="130330"/>
                    </a:cubicBezTo>
                    <a:lnTo>
                      <a:pt x="257841" y="130330"/>
                    </a:lnTo>
                    <a:cubicBezTo>
                      <a:pt x="257841" y="130330"/>
                      <a:pt x="258514" y="129489"/>
                      <a:pt x="258851" y="128983"/>
                    </a:cubicBezTo>
                    <a:lnTo>
                      <a:pt x="259524" y="128983"/>
                    </a:lnTo>
                    <a:lnTo>
                      <a:pt x="259524" y="128647"/>
                    </a:lnTo>
                    <a:cubicBezTo>
                      <a:pt x="259524" y="128647"/>
                      <a:pt x="260198" y="128141"/>
                      <a:pt x="260535" y="127973"/>
                    </a:cubicBezTo>
                    <a:lnTo>
                      <a:pt x="260535" y="127299"/>
                    </a:lnTo>
                    <a:cubicBezTo>
                      <a:pt x="260535" y="127299"/>
                      <a:pt x="261040" y="127131"/>
                      <a:pt x="261208" y="126963"/>
                    </a:cubicBezTo>
                    <a:lnTo>
                      <a:pt x="261208" y="125952"/>
                    </a:lnTo>
                    <a:lnTo>
                      <a:pt x="261545" y="125952"/>
                    </a:lnTo>
                    <a:cubicBezTo>
                      <a:pt x="261545" y="124605"/>
                      <a:pt x="260872" y="124437"/>
                      <a:pt x="260366" y="123427"/>
                    </a:cubicBezTo>
                    <a:moveTo>
                      <a:pt x="168765" y="69880"/>
                    </a:moveTo>
                    <a:lnTo>
                      <a:pt x="168091" y="69880"/>
                    </a:lnTo>
                    <a:cubicBezTo>
                      <a:pt x="168091" y="69880"/>
                      <a:pt x="166912" y="71395"/>
                      <a:pt x="166239" y="72069"/>
                    </a:cubicBezTo>
                    <a:lnTo>
                      <a:pt x="165565" y="72069"/>
                    </a:lnTo>
                    <a:cubicBezTo>
                      <a:pt x="165565" y="72069"/>
                      <a:pt x="164723" y="73079"/>
                      <a:pt x="164386" y="73585"/>
                    </a:cubicBezTo>
                    <a:lnTo>
                      <a:pt x="163713" y="73585"/>
                    </a:lnTo>
                    <a:cubicBezTo>
                      <a:pt x="163713" y="73585"/>
                      <a:pt x="163376" y="74258"/>
                      <a:pt x="163039" y="74595"/>
                    </a:cubicBezTo>
                    <a:lnTo>
                      <a:pt x="162366" y="74595"/>
                    </a:lnTo>
                    <a:cubicBezTo>
                      <a:pt x="162366" y="74595"/>
                      <a:pt x="162029" y="75268"/>
                      <a:pt x="161692" y="75437"/>
                    </a:cubicBezTo>
                    <a:lnTo>
                      <a:pt x="161019" y="75437"/>
                    </a:lnTo>
                    <a:cubicBezTo>
                      <a:pt x="161019" y="75437"/>
                      <a:pt x="160850" y="75942"/>
                      <a:pt x="160682" y="76110"/>
                    </a:cubicBezTo>
                    <a:cubicBezTo>
                      <a:pt x="160345" y="76110"/>
                      <a:pt x="160008" y="76279"/>
                      <a:pt x="159672" y="76447"/>
                    </a:cubicBezTo>
                    <a:lnTo>
                      <a:pt x="159672" y="76784"/>
                    </a:lnTo>
                    <a:lnTo>
                      <a:pt x="158998" y="76784"/>
                    </a:lnTo>
                    <a:cubicBezTo>
                      <a:pt x="158998" y="76784"/>
                      <a:pt x="158830" y="77289"/>
                      <a:pt x="158661" y="77457"/>
                    </a:cubicBezTo>
                    <a:lnTo>
                      <a:pt x="157988" y="77457"/>
                    </a:lnTo>
                    <a:cubicBezTo>
                      <a:pt x="157988" y="77457"/>
                      <a:pt x="157819" y="77962"/>
                      <a:pt x="157651" y="78131"/>
                    </a:cubicBezTo>
                    <a:lnTo>
                      <a:pt x="156977" y="78131"/>
                    </a:lnTo>
                    <a:cubicBezTo>
                      <a:pt x="156977" y="78131"/>
                      <a:pt x="156809" y="78636"/>
                      <a:pt x="156641" y="78804"/>
                    </a:cubicBezTo>
                    <a:lnTo>
                      <a:pt x="155967" y="78804"/>
                    </a:lnTo>
                    <a:lnTo>
                      <a:pt x="155630" y="79478"/>
                    </a:lnTo>
                    <a:cubicBezTo>
                      <a:pt x="155630" y="79478"/>
                      <a:pt x="154789" y="79646"/>
                      <a:pt x="154452" y="79815"/>
                    </a:cubicBezTo>
                    <a:cubicBezTo>
                      <a:pt x="154452" y="79983"/>
                      <a:pt x="154283" y="80320"/>
                      <a:pt x="154115" y="80488"/>
                    </a:cubicBezTo>
                    <a:cubicBezTo>
                      <a:pt x="153778" y="80488"/>
                      <a:pt x="153273" y="80657"/>
                      <a:pt x="152936" y="80825"/>
                    </a:cubicBezTo>
                    <a:cubicBezTo>
                      <a:pt x="152936" y="80993"/>
                      <a:pt x="152768" y="81330"/>
                      <a:pt x="152600" y="81499"/>
                    </a:cubicBezTo>
                    <a:cubicBezTo>
                      <a:pt x="151926" y="81667"/>
                      <a:pt x="151421" y="82004"/>
                      <a:pt x="150747" y="82172"/>
                    </a:cubicBezTo>
                    <a:cubicBezTo>
                      <a:pt x="150747" y="82341"/>
                      <a:pt x="150579" y="82509"/>
                      <a:pt x="150410" y="82846"/>
                    </a:cubicBezTo>
                    <a:cubicBezTo>
                      <a:pt x="148390" y="83688"/>
                      <a:pt x="146369" y="84530"/>
                      <a:pt x="144517" y="85372"/>
                    </a:cubicBezTo>
                    <a:cubicBezTo>
                      <a:pt x="143170" y="85372"/>
                      <a:pt x="141823" y="85540"/>
                      <a:pt x="140476" y="85708"/>
                    </a:cubicBezTo>
                    <a:lnTo>
                      <a:pt x="140476" y="86045"/>
                    </a:lnTo>
                    <a:cubicBezTo>
                      <a:pt x="138623" y="86045"/>
                      <a:pt x="136940" y="85877"/>
                      <a:pt x="135087" y="85708"/>
                    </a:cubicBezTo>
                    <a:cubicBezTo>
                      <a:pt x="134077" y="85372"/>
                      <a:pt x="133235" y="84361"/>
                      <a:pt x="132225" y="83856"/>
                    </a:cubicBezTo>
                    <a:cubicBezTo>
                      <a:pt x="132056" y="83014"/>
                      <a:pt x="131551" y="82341"/>
                      <a:pt x="131214" y="81667"/>
                    </a:cubicBezTo>
                    <a:lnTo>
                      <a:pt x="131214" y="79141"/>
                    </a:lnTo>
                    <a:cubicBezTo>
                      <a:pt x="131214" y="75942"/>
                      <a:pt x="131046" y="72574"/>
                      <a:pt x="131888" y="70048"/>
                    </a:cubicBezTo>
                    <a:lnTo>
                      <a:pt x="132225" y="70048"/>
                    </a:lnTo>
                    <a:cubicBezTo>
                      <a:pt x="132393" y="69038"/>
                      <a:pt x="132730" y="68028"/>
                      <a:pt x="132898" y="66849"/>
                    </a:cubicBezTo>
                    <a:lnTo>
                      <a:pt x="133235" y="66849"/>
                    </a:lnTo>
                    <a:cubicBezTo>
                      <a:pt x="133235" y="66849"/>
                      <a:pt x="133404" y="66007"/>
                      <a:pt x="133572" y="65670"/>
                    </a:cubicBezTo>
                    <a:lnTo>
                      <a:pt x="133909" y="65670"/>
                    </a:lnTo>
                    <a:lnTo>
                      <a:pt x="133909" y="64660"/>
                    </a:lnTo>
                    <a:lnTo>
                      <a:pt x="134245" y="64660"/>
                    </a:lnTo>
                    <a:lnTo>
                      <a:pt x="134245" y="63987"/>
                    </a:lnTo>
                    <a:lnTo>
                      <a:pt x="134582" y="63987"/>
                    </a:lnTo>
                    <a:lnTo>
                      <a:pt x="134582" y="63313"/>
                    </a:lnTo>
                    <a:cubicBezTo>
                      <a:pt x="134582" y="63313"/>
                      <a:pt x="134919" y="63145"/>
                      <a:pt x="135256" y="62976"/>
                    </a:cubicBezTo>
                    <a:cubicBezTo>
                      <a:pt x="135424" y="62303"/>
                      <a:pt x="135593" y="61797"/>
                      <a:pt x="135929" y="61124"/>
                    </a:cubicBezTo>
                    <a:cubicBezTo>
                      <a:pt x="136098" y="61124"/>
                      <a:pt x="136434" y="60956"/>
                      <a:pt x="136603" y="60787"/>
                    </a:cubicBezTo>
                    <a:lnTo>
                      <a:pt x="136603" y="60114"/>
                    </a:lnTo>
                    <a:lnTo>
                      <a:pt x="136940" y="60114"/>
                    </a:lnTo>
                    <a:cubicBezTo>
                      <a:pt x="136940" y="60114"/>
                      <a:pt x="137108" y="59440"/>
                      <a:pt x="137276" y="59103"/>
                    </a:cubicBezTo>
                    <a:cubicBezTo>
                      <a:pt x="137445" y="59103"/>
                      <a:pt x="137613" y="58935"/>
                      <a:pt x="137950" y="58767"/>
                    </a:cubicBezTo>
                    <a:lnTo>
                      <a:pt x="137950" y="58093"/>
                    </a:lnTo>
                    <a:cubicBezTo>
                      <a:pt x="137950" y="58093"/>
                      <a:pt x="138623" y="57756"/>
                      <a:pt x="138960" y="57419"/>
                    </a:cubicBezTo>
                    <a:lnTo>
                      <a:pt x="138960" y="56746"/>
                    </a:lnTo>
                    <a:cubicBezTo>
                      <a:pt x="138960" y="56746"/>
                      <a:pt x="139634" y="56409"/>
                      <a:pt x="139971" y="56072"/>
                    </a:cubicBezTo>
                    <a:lnTo>
                      <a:pt x="139971" y="55399"/>
                    </a:lnTo>
                    <a:cubicBezTo>
                      <a:pt x="139971" y="55399"/>
                      <a:pt x="141149" y="54389"/>
                      <a:pt x="141823" y="53883"/>
                    </a:cubicBezTo>
                    <a:cubicBezTo>
                      <a:pt x="141823" y="53547"/>
                      <a:pt x="141991" y="53210"/>
                      <a:pt x="142160" y="53041"/>
                    </a:cubicBezTo>
                    <a:cubicBezTo>
                      <a:pt x="143170" y="52031"/>
                      <a:pt x="144180" y="51189"/>
                      <a:pt x="145191" y="50179"/>
                    </a:cubicBezTo>
                    <a:cubicBezTo>
                      <a:pt x="146538" y="48663"/>
                      <a:pt x="147885" y="47316"/>
                      <a:pt x="149232" y="45801"/>
                    </a:cubicBezTo>
                    <a:lnTo>
                      <a:pt x="149905" y="45801"/>
                    </a:lnTo>
                    <a:cubicBezTo>
                      <a:pt x="149905" y="45801"/>
                      <a:pt x="151421" y="44117"/>
                      <a:pt x="152094" y="43275"/>
                    </a:cubicBezTo>
                    <a:lnTo>
                      <a:pt x="152768" y="43275"/>
                    </a:lnTo>
                    <a:cubicBezTo>
                      <a:pt x="152768" y="43275"/>
                      <a:pt x="153778" y="42096"/>
                      <a:pt x="154283" y="41423"/>
                    </a:cubicBezTo>
                    <a:lnTo>
                      <a:pt x="154957" y="41423"/>
                    </a:lnTo>
                    <a:cubicBezTo>
                      <a:pt x="154957" y="41423"/>
                      <a:pt x="155799" y="40413"/>
                      <a:pt x="156136" y="39907"/>
                    </a:cubicBezTo>
                    <a:lnTo>
                      <a:pt x="156809" y="39907"/>
                    </a:lnTo>
                    <a:cubicBezTo>
                      <a:pt x="156809" y="39907"/>
                      <a:pt x="157651" y="38897"/>
                      <a:pt x="157988" y="38392"/>
                    </a:cubicBezTo>
                    <a:lnTo>
                      <a:pt x="158661" y="38392"/>
                    </a:lnTo>
                    <a:cubicBezTo>
                      <a:pt x="158661" y="38392"/>
                      <a:pt x="159335" y="37550"/>
                      <a:pt x="159503" y="37213"/>
                    </a:cubicBezTo>
                    <a:lnTo>
                      <a:pt x="160177" y="37213"/>
                    </a:lnTo>
                    <a:cubicBezTo>
                      <a:pt x="160177" y="37213"/>
                      <a:pt x="160345" y="36708"/>
                      <a:pt x="160514" y="36540"/>
                    </a:cubicBezTo>
                    <a:lnTo>
                      <a:pt x="160850" y="36540"/>
                    </a:lnTo>
                    <a:cubicBezTo>
                      <a:pt x="160850" y="36540"/>
                      <a:pt x="161019" y="36035"/>
                      <a:pt x="161187" y="35866"/>
                    </a:cubicBezTo>
                    <a:lnTo>
                      <a:pt x="161861" y="35866"/>
                    </a:lnTo>
                    <a:cubicBezTo>
                      <a:pt x="161861" y="35866"/>
                      <a:pt x="162366" y="35193"/>
                      <a:pt x="162534" y="34856"/>
                    </a:cubicBezTo>
                    <a:lnTo>
                      <a:pt x="163208" y="34856"/>
                    </a:lnTo>
                    <a:cubicBezTo>
                      <a:pt x="163208" y="34856"/>
                      <a:pt x="163881" y="34014"/>
                      <a:pt x="164218" y="33677"/>
                    </a:cubicBezTo>
                    <a:lnTo>
                      <a:pt x="164892" y="33677"/>
                    </a:lnTo>
                    <a:cubicBezTo>
                      <a:pt x="164892" y="33677"/>
                      <a:pt x="165565" y="32835"/>
                      <a:pt x="165902" y="32498"/>
                    </a:cubicBezTo>
                    <a:cubicBezTo>
                      <a:pt x="166239" y="32498"/>
                      <a:pt x="166575" y="32330"/>
                      <a:pt x="166912" y="32162"/>
                    </a:cubicBezTo>
                    <a:cubicBezTo>
                      <a:pt x="166912" y="31993"/>
                      <a:pt x="167081" y="31825"/>
                      <a:pt x="167249" y="31488"/>
                    </a:cubicBezTo>
                    <a:lnTo>
                      <a:pt x="167923" y="31488"/>
                    </a:lnTo>
                    <a:cubicBezTo>
                      <a:pt x="167923" y="31488"/>
                      <a:pt x="168596" y="30646"/>
                      <a:pt x="168933" y="30309"/>
                    </a:cubicBezTo>
                    <a:lnTo>
                      <a:pt x="169606" y="30309"/>
                    </a:lnTo>
                    <a:cubicBezTo>
                      <a:pt x="169606" y="30309"/>
                      <a:pt x="169943" y="29636"/>
                      <a:pt x="170280" y="29299"/>
                    </a:cubicBezTo>
                    <a:lnTo>
                      <a:pt x="170785" y="29299"/>
                    </a:lnTo>
                    <a:cubicBezTo>
                      <a:pt x="170785" y="29299"/>
                      <a:pt x="171459" y="28457"/>
                      <a:pt x="171795" y="28120"/>
                    </a:cubicBezTo>
                    <a:lnTo>
                      <a:pt x="172469" y="28120"/>
                    </a:lnTo>
                    <a:cubicBezTo>
                      <a:pt x="172469" y="28120"/>
                      <a:pt x="172637" y="27615"/>
                      <a:pt x="172806" y="27447"/>
                    </a:cubicBezTo>
                    <a:lnTo>
                      <a:pt x="173479" y="27447"/>
                    </a:lnTo>
                    <a:cubicBezTo>
                      <a:pt x="173479" y="27447"/>
                      <a:pt x="173648" y="26942"/>
                      <a:pt x="173816" y="26773"/>
                    </a:cubicBezTo>
                    <a:cubicBezTo>
                      <a:pt x="174321" y="26773"/>
                      <a:pt x="174658" y="26605"/>
                      <a:pt x="174995" y="26437"/>
                    </a:cubicBezTo>
                    <a:cubicBezTo>
                      <a:pt x="174995" y="26268"/>
                      <a:pt x="175163" y="25931"/>
                      <a:pt x="175332" y="25763"/>
                    </a:cubicBezTo>
                    <a:lnTo>
                      <a:pt x="176342" y="25763"/>
                    </a:lnTo>
                    <a:lnTo>
                      <a:pt x="176342" y="25426"/>
                    </a:lnTo>
                    <a:lnTo>
                      <a:pt x="177015" y="25426"/>
                    </a:lnTo>
                    <a:lnTo>
                      <a:pt x="177015" y="25089"/>
                    </a:lnTo>
                    <a:cubicBezTo>
                      <a:pt x="177015" y="25089"/>
                      <a:pt x="178531" y="24921"/>
                      <a:pt x="179204" y="24753"/>
                    </a:cubicBezTo>
                    <a:lnTo>
                      <a:pt x="179204" y="24416"/>
                    </a:lnTo>
                    <a:cubicBezTo>
                      <a:pt x="182404" y="24416"/>
                      <a:pt x="186277" y="24079"/>
                      <a:pt x="188297" y="25426"/>
                    </a:cubicBezTo>
                    <a:cubicBezTo>
                      <a:pt x="188802" y="25931"/>
                      <a:pt x="189139" y="26437"/>
                      <a:pt x="189476" y="26942"/>
                    </a:cubicBezTo>
                    <a:cubicBezTo>
                      <a:pt x="189644" y="26942"/>
                      <a:pt x="189813" y="27110"/>
                      <a:pt x="190149" y="27278"/>
                    </a:cubicBezTo>
                    <a:cubicBezTo>
                      <a:pt x="190149" y="27615"/>
                      <a:pt x="190318" y="28120"/>
                      <a:pt x="190486" y="28457"/>
                    </a:cubicBezTo>
                    <a:lnTo>
                      <a:pt x="190823" y="28457"/>
                    </a:lnTo>
                    <a:lnTo>
                      <a:pt x="190823" y="29467"/>
                    </a:lnTo>
                    <a:lnTo>
                      <a:pt x="191160" y="29467"/>
                    </a:lnTo>
                    <a:lnTo>
                      <a:pt x="191160" y="33172"/>
                    </a:lnTo>
                    <a:cubicBezTo>
                      <a:pt x="191160" y="36876"/>
                      <a:pt x="191328" y="40413"/>
                      <a:pt x="190149" y="42938"/>
                    </a:cubicBezTo>
                    <a:lnTo>
                      <a:pt x="189813" y="42938"/>
                    </a:lnTo>
                    <a:cubicBezTo>
                      <a:pt x="189813" y="42938"/>
                      <a:pt x="189308" y="44117"/>
                      <a:pt x="189139" y="44791"/>
                    </a:cubicBezTo>
                    <a:lnTo>
                      <a:pt x="188802" y="44791"/>
                    </a:lnTo>
                    <a:cubicBezTo>
                      <a:pt x="188802" y="44791"/>
                      <a:pt x="188634" y="45632"/>
                      <a:pt x="188466" y="45969"/>
                    </a:cubicBezTo>
                    <a:cubicBezTo>
                      <a:pt x="188297" y="45969"/>
                      <a:pt x="188129" y="46138"/>
                      <a:pt x="187792" y="46306"/>
                    </a:cubicBezTo>
                    <a:cubicBezTo>
                      <a:pt x="187792" y="46643"/>
                      <a:pt x="187624" y="47148"/>
                      <a:pt x="187455" y="47485"/>
                    </a:cubicBezTo>
                    <a:cubicBezTo>
                      <a:pt x="187287" y="47485"/>
                      <a:pt x="187119" y="47653"/>
                      <a:pt x="186782" y="47822"/>
                    </a:cubicBezTo>
                    <a:lnTo>
                      <a:pt x="186782" y="48495"/>
                    </a:lnTo>
                    <a:cubicBezTo>
                      <a:pt x="186782" y="48495"/>
                      <a:pt x="186445" y="48663"/>
                      <a:pt x="186108" y="48832"/>
                    </a:cubicBezTo>
                    <a:lnTo>
                      <a:pt x="186108" y="49505"/>
                    </a:lnTo>
                    <a:cubicBezTo>
                      <a:pt x="186108" y="49505"/>
                      <a:pt x="185603" y="49674"/>
                      <a:pt x="185435" y="49842"/>
                    </a:cubicBezTo>
                    <a:lnTo>
                      <a:pt x="185435" y="50516"/>
                    </a:lnTo>
                    <a:cubicBezTo>
                      <a:pt x="185435" y="50516"/>
                      <a:pt x="184930" y="50684"/>
                      <a:pt x="184761" y="50852"/>
                    </a:cubicBezTo>
                    <a:lnTo>
                      <a:pt x="184761" y="51526"/>
                    </a:lnTo>
                    <a:lnTo>
                      <a:pt x="184424" y="51526"/>
                    </a:lnTo>
                    <a:cubicBezTo>
                      <a:pt x="184424" y="51526"/>
                      <a:pt x="184256" y="52200"/>
                      <a:pt x="184088" y="52536"/>
                    </a:cubicBezTo>
                    <a:cubicBezTo>
                      <a:pt x="183919" y="52536"/>
                      <a:pt x="183751" y="52705"/>
                      <a:pt x="183414" y="52873"/>
                    </a:cubicBezTo>
                    <a:lnTo>
                      <a:pt x="183414" y="53547"/>
                    </a:lnTo>
                    <a:cubicBezTo>
                      <a:pt x="183414" y="53547"/>
                      <a:pt x="183077" y="53715"/>
                      <a:pt x="182740" y="53883"/>
                    </a:cubicBezTo>
                    <a:cubicBezTo>
                      <a:pt x="182740" y="54220"/>
                      <a:pt x="182572" y="54557"/>
                      <a:pt x="182404" y="54894"/>
                    </a:cubicBezTo>
                    <a:cubicBezTo>
                      <a:pt x="182067" y="55062"/>
                      <a:pt x="181730" y="55230"/>
                      <a:pt x="181393" y="55567"/>
                    </a:cubicBezTo>
                    <a:lnTo>
                      <a:pt x="181393" y="56241"/>
                    </a:lnTo>
                    <a:cubicBezTo>
                      <a:pt x="181393" y="56241"/>
                      <a:pt x="180720" y="56578"/>
                      <a:pt x="180551" y="56914"/>
                    </a:cubicBezTo>
                    <a:lnTo>
                      <a:pt x="180551" y="57588"/>
                    </a:lnTo>
                    <a:lnTo>
                      <a:pt x="179878" y="57925"/>
                    </a:lnTo>
                    <a:cubicBezTo>
                      <a:pt x="179878" y="57925"/>
                      <a:pt x="179710" y="58598"/>
                      <a:pt x="179541" y="58935"/>
                    </a:cubicBezTo>
                    <a:cubicBezTo>
                      <a:pt x="179036" y="59272"/>
                      <a:pt x="178699" y="59608"/>
                      <a:pt x="178363" y="59945"/>
                    </a:cubicBezTo>
                    <a:lnTo>
                      <a:pt x="178363" y="60619"/>
                    </a:lnTo>
                    <a:cubicBezTo>
                      <a:pt x="178363" y="60619"/>
                      <a:pt x="177521" y="61292"/>
                      <a:pt x="177184" y="61629"/>
                    </a:cubicBezTo>
                    <a:lnTo>
                      <a:pt x="177184" y="62303"/>
                    </a:lnTo>
                    <a:cubicBezTo>
                      <a:pt x="177184" y="62303"/>
                      <a:pt x="176005" y="63313"/>
                      <a:pt x="175332" y="63818"/>
                    </a:cubicBezTo>
                    <a:cubicBezTo>
                      <a:pt x="175332" y="64155"/>
                      <a:pt x="175163" y="64492"/>
                      <a:pt x="174995" y="64828"/>
                    </a:cubicBezTo>
                    <a:cubicBezTo>
                      <a:pt x="173984" y="65839"/>
                      <a:pt x="172974" y="66681"/>
                      <a:pt x="171795" y="67691"/>
                    </a:cubicBezTo>
                    <a:cubicBezTo>
                      <a:pt x="170785" y="68701"/>
                      <a:pt x="169943" y="69880"/>
                      <a:pt x="168933" y="70890"/>
                    </a:cubicBezTo>
                    <a:moveTo>
                      <a:pt x="147716" y="200884"/>
                    </a:moveTo>
                    <a:lnTo>
                      <a:pt x="147379" y="200884"/>
                    </a:lnTo>
                    <a:lnTo>
                      <a:pt x="147379" y="203073"/>
                    </a:lnTo>
                    <a:cubicBezTo>
                      <a:pt x="146033" y="207619"/>
                      <a:pt x="143843" y="211661"/>
                      <a:pt x="141823" y="215534"/>
                    </a:cubicBezTo>
                    <a:lnTo>
                      <a:pt x="141823" y="216207"/>
                    </a:lnTo>
                    <a:lnTo>
                      <a:pt x="141486" y="216207"/>
                    </a:lnTo>
                    <a:lnTo>
                      <a:pt x="141486" y="216881"/>
                    </a:lnTo>
                    <a:lnTo>
                      <a:pt x="141149" y="216881"/>
                    </a:lnTo>
                    <a:lnTo>
                      <a:pt x="141149" y="217554"/>
                    </a:lnTo>
                    <a:lnTo>
                      <a:pt x="140812" y="217554"/>
                    </a:lnTo>
                    <a:lnTo>
                      <a:pt x="140812" y="218228"/>
                    </a:lnTo>
                    <a:lnTo>
                      <a:pt x="140476" y="218228"/>
                    </a:lnTo>
                    <a:lnTo>
                      <a:pt x="140476" y="218901"/>
                    </a:lnTo>
                    <a:lnTo>
                      <a:pt x="140139" y="218901"/>
                    </a:lnTo>
                    <a:lnTo>
                      <a:pt x="140139" y="219575"/>
                    </a:lnTo>
                    <a:lnTo>
                      <a:pt x="139802" y="219575"/>
                    </a:lnTo>
                    <a:lnTo>
                      <a:pt x="139802" y="220248"/>
                    </a:lnTo>
                    <a:lnTo>
                      <a:pt x="139465" y="220248"/>
                    </a:lnTo>
                    <a:lnTo>
                      <a:pt x="139465" y="220922"/>
                    </a:lnTo>
                    <a:lnTo>
                      <a:pt x="139129" y="220922"/>
                    </a:lnTo>
                    <a:lnTo>
                      <a:pt x="139129" y="221595"/>
                    </a:lnTo>
                    <a:lnTo>
                      <a:pt x="138792" y="221595"/>
                    </a:lnTo>
                    <a:cubicBezTo>
                      <a:pt x="138792" y="221595"/>
                      <a:pt x="138623" y="222437"/>
                      <a:pt x="138455" y="222774"/>
                    </a:cubicBezTo>
                    <a:lnTo>
                      <a:pt x="138118" y="222774"/>
                    </a:lnTo>
                    <a:cubicBezTo>
                      <a:pt x="138118" y="222774"/>
                      <a:pt x="137950" y="223616"/>
                      <a:pt x="137782" y="223953"/>
                    </a:cubicBezTo>
                    <a:lnTo>
                      <a:pt x="137445" y="223953"/>
                    </a:lnTo>
                    <a:cubicBezTo>
                      <a:pt x="137445" y="223953"/>
                      <a:pt x="137276" y="224795"/>
                      <a:pt x="137108" y="225132"/>
                    </a:cubicBezTo>
                    <a:lnTo>
                      <a:pt x="136771" y="225132"/>
                    </a:lnTo>
                    <a:cubicBezTo>
                      <a:pt x="136771" y="225132"/>
                      <a:pt x="136266" y="226310"/>
                      <a:pt x="136098" y="226984"/>
                    </a:cubicBezTo>
                    <a:lnTo>
                      <a:pt x="135761" y="226984"/>
                    </a:lnTo>
                    <a:lnTo>
                      <a:pt x="135761" y="227657"/>
                    </a:lnTo>
                    <a:lnTo>
                      <a:pt x="135424" y="227657"/>
                    </a:lnTo>
                    <a:lnTo>
                      <a:pt x="135424" y="228331"/>
                    </a:lnTo>
                    <a:lnTo>
                      <a:pt x="135087" y="228331"/>
                    </a:lnTo>
                    <a:lnTo>
                      <a:pt x="135087" y="229004"/>
                    </a:lnTo>
                    <a:lnTo>
                      <a:pt x="134751" y="229004"/>
                    </a:lnTo>
                    <a:lnTo>
                      <a:pt x="134751" y="229678"/>
                    </a:lnTo>
                    <a:lnTo>
                      <a:pt x="134414" y="229678"/>
                    </a:lnTo>
                    <a:cubicBezTo>
                      <a:pt x="133740" y="231362"/>
                      <a:pt x="132898" y="233046"/>
                      <a:pt x="132225" y="234730"/>
                    </a:cubicBezTo>
                    <a:cubicBezTo>
                      <a:pt x="132056" y="234730"/>
                      <a:pt x="131720" y="234898"/>
                      <a:pt x="131551" y="235066"/>
                    </a:cubicBezTo>
                    <a:cubicBezTo>
                      <a:pt x="131551" y="235403"/>
                      <a:pt x="131383" y="235908"/>
                      <a:pt x="131214" y="236245"/>
                    </a:cubicBezTo>
                    <a:lnTo>
                      <a:pt x="130878" y="236245"/>
                    </a:lnTo>
                    <a:lnTo>
                      <a:pt x="130878" y="236919"/>
                    </a:lnTo>
                    <a:lnTo>
                      <a:pt x="130541" y="236919"/>
                    </a:lnTo>
                    <a:lnTo>
                      <a:pt x="130541" y="237592"/>
                    </a:lnTo>
                    <a:lnTo>
                      <a:pt x="130204" y="237592"/>
                    </a:lnTo>
                    <a:lnTo>
                      <a:pt x="130204" y="238266"/>
                    </a:lnTo>
                    <a:lnTo>
                      <a:pt x="129867" y="238266"/>
                    </a:lnTo>
                    <a:lnTo>
                      <a:pt x="129867" y="238939"/>
                    </a:lnTo>
                    <a:cubicBezTo>
                      <a:pt x="129867" y="238939"/>
                      <a:pt x="129531" y="239108"/>
                      <a:pt x="129194" y="239276"/>
                    </a:cubicBezTo>
                    <a:lnTo>
                      <a:pt x="129194" y="239949"/>
                    </a:lnTo>
                    <a:lnTo>
                      <a:pt x="128857" y="239949"/>
                    </a:lnTo>
                    <a:lnTo>
                      <a:pt x="128857" y="240623"/>
                    </a:lnTo>
                    <a:lnTo>
                      <a:pt x="128520" y="240623"/>
                    </a:lnTo>
                    <a:lnTo>
                      <a:pt x="128520" y="241297"/>
                    </a:lnTo>
                    <a:lnTo>
                      <a:pt x="128184" y="241297"/>
                    </a:lnTo>
                    <a:lnTo>
                      <a:pt x="128184" y="241970"/>
                    </a:lnTo>
                    <a:lnTo>
                      <a:pt x="127847" y="241970"/>
                    </a:lnTo>
                    <a:lnTo>
                      <a:pt x="127847" y="242644"/>
                    </a:lnTo>
                    <a:cubicBezTo>
                      <a:pt x="127847" y="242644"/>
                      <a:pt x="127510" y="242812"/>
                      <a:pt x="127173" y="242980"/>
                    </a:cubicBezTo>
                    <a:lnTo>
                      <a:pt x="127173" y="243654"/>
                    </a:lnTo>
                    <a:lnTo>
                      <a:pt x="126836" y="243654"/>
                    </a:lnTo>
                    <a:lnTo>
                      <a:pt x="126836" y="244328"/>
                    </a:lnTo>
                    <a:lnTo>
                      <a:pt x="126500" y="244328"/>
                    </a:lnTo>
                    <a:lnTo>
                      <a:pt x="126500" y="245001"/>
                    </a:lnTo>
                    <a:lnTo>
                      <a:pt x="126163" y="245001"/>
                    </a:lnTo>
                    <a:lnTo>
                      <a:pt x="126163" y="245675"/>
                    </a:lnTo>
                    <a:cubicBezTo>
                      <a:pt x="126163" y="245675"/>
                      <a:pt x="125658" y="245843"/>
                      <a:pt x="125489" y="246011"/>
                    </a:cubicBezTo>
                    <a:cubicBezTo>
                      <a:pt x="125321" y="246685"/>
                      <a:pt x="125153" y="247190"/>
                      <a:pt x="124816" y="247864"/>
                    </a:cubicBezTo>
                    <a:cubicBezTo>
                      <a:pt x="124647" y="247864"/>
                      <a:pt x="124479" y="248032"/>
                      <a:pt x="124142" y="248200"/>
                    </a:cubicBezTo>
                    <a:cubicBezTo>
                      <a:pt x="123974" y="248874"/>
                      <a:pt x="123637" y="249379"/>
                      <a:pt x="123469" y="250053"/>
                    </a:cubicBezTo>
                    <a:cubicBezTo>
                      <a:pt x="123300" y="250053"/>
                      <a:pt x="122964" y="250221"/>
                      <a:pt x="122795" y="250389"/>
                    </a:cubicBezTo>
                    <a:lnTo>
                      <a:pt x="122795" y="251063"/>
                    </a:lnTo>
                    <a:lnTo>
                      <a:pt x="122458" y="251063"/>
                    </a:lnTo>
                    <a:lnTo>
                      <a:pt x="122458" y="251737"/>
                    </a:lnTo>
                    <a:lnTo>
                      <a:pt x="122122" y="251737"/>
                    </a:lnTo>
                    <a:lnTo>
                      <a:pt x="122122" y="252410"/>
                    </a:lnTo>
                    <a:lnTo>
                      <a:pt x="121785" y="252410"/>
                    </a:lnTo>
                    <a:lnTo>
                      <a:pt x="121785" y="253084"/>
                    </a:lnTo>
                    <a:cubicBezTo>
                      <a:pt x="121785" y="253084"/>
                      <a:pt x="121448" y="253252"/>
                      <a:pt x="121111" y="253420"/>
                    </a:cubicBezTo>
                    <a:cubicBezTo>
                      <a:pt x="120943" y="254094"/>
                      <a:pt x="120775" y="254599"/>
                      <a:pt x="120438" y="255273"/>
                    </a:cubicBezTo>
                    <a:cubicBezTo>
                      <a:pt x="120269" y="255273"/>
                      <a:pt x="119933" y="255441"/>
                      <a:pt x="119764" y="255609"/>
                    </a:cubicBezTo>
                    <a:lnTo>
                      <a:pt x="119764" y="256283"/>
                    </a:lnTo>
                    <a:lnTo>
                      <a:pt x="119428" y="256283"/>
                    </a:lnTo>
                    <a:lnTo>
                      <a:pt x="119428" y="256956"/>
                    </a:lnTo>
                    <a:lnTo>
                      <a:pt x="119091" y="256956"/>
                    </a:lnTo>
                    <a:lnTo>
                      <a:pt x="119091" y="257630"/>
                    </a:lnTo>
                    <a:cubicBezTo>
                      <a:pt x="119091" y="257630"/>
                      <a:pt x="118586" y="257798"/>
                      <a:pt x="118417" y="257967"/>
                    </a:cubicBezTo>
                    <a:cubicBezTo>
                      <a:pt x="118249" y="258640"/>
                      <a:pt x="117912" y="259145"/>
                      <a:pt x="117744" y="259819"/>
                    </a:cubicBezTo>
                    <a:cubicBezTo>
                      <a:pt x="117575" y="259819"/>
                      <a:pt x="117407" y="259987"/>
                      <a:pt x="117070" y="260156"/>
                    </a:cubicBezTo>
                    <a:cubicBezTo>
                      <a:pt x="117070" y="260661"/>
                      <a:pt x="116902" y="260998"/>
                      <a:pt x="116733" y="261334"/>
                    </a:cubicBezTo>
                    <a:cubicBezTo>
                      <a:pt x="116565" y="261334"/>
                      <a:pt x="116228" y="261503"/>
                      <a:pt x="116060" y="261671"/>
                    </a:cubicBezTo>
                    <a:cubicBezTo>
                      <a:pt x="116060" y="262008"/>
                      <a:pt x="115891" y="262513"/>
                      <a:pt x="115723" y="262850"/>
                    </a:cubicBezTo>
                    <a:cubicBezTo>
                      <a:pt x="115555" y="262850"/>
                      <a:pt x="115218" y="263018"/>
                      <a:pt x="115049" y="263187"/>
                    </a:cubicBezTo>
                    <a:lnTo>
                      <a:pt x="115049" y="263860"/>
                    </a:lnTo>
                    <a:cubicBezTo>
                      <a:pt x="115049" y="263860"/>
                      <a:pt x="114544" y="264029"/>
                      <a:pt x="114376" y="264197"/>
                    </a:cubicBezTo>
                    <a:lnTo>
                      <a:pt x="114376" y="264871"/>
                    </a:lnTo>
                    <a:cubicBezTo>
                      <a:pt x="114376" y="264871"/>
                      <a:pt x="114039" y="265039"/>
                      <a:pt x="113702" y="265207"/>
                    </a:cubicBezTo>
                    <a:cubicBezTo>
                      <a:pt x="113702" y="265712"/>
                      <a:pt x="113534" y="266049"/>
                      <a:pt x="113366" y="266386"/>
                    </a:cubicBezTo>
                    <a:lnTo>
                      <a:pt x="113029" y="266386"/>
                    </a:lnTo>
                    <a:cubicBezTo>
                      <a:pt x="113029" y="266386"/>
                      <a:pt x="112861" y="267060"/>
                      <a:pt x="112692" y="267396"/>
                    </a:cubicBezTo>
                    <a:cubicBezTo>
                      <a:pt x="112524" y="267396"/>
                      <a:pt x="112187" y="267565"/>
                      <a:pt x="112019" y="267733"/>
                    </a:cubicBezTo>
                    <a:lnTo>
                      <a:pt x="112019" y="268407"/>
                    </a:lnTo>
                    <a:cubicBezTo>
                      <a:pt x="112019" y="268407"/>
                      <a:pt x="111682" y="268575"/>
                      <a:pt x="111345" y="268743"/>
                    </a:cubicBezTo>
                    <a:lnTo>
                      <a:pt x="111345" y="269417"/>
                    </a:lnTo>
                    <a:cubicBezTo>
                      <a:pt x="111345" y="269417"/>
                      <a:pt x="110671" y="269754"/>
                      <a:pt x="110335" y="270090"/>
                    </a:cubicBezTo>
                    <a:lnTo>
                      <a:pt x="110335" y="270764"/>
                    </a:lnTo>
                    <a:cubicBezTo>
                      <a:pt x="110335" y="270764"/>
                      <a:pt x="109998" y="270932"/>
                      <a:pt x="109661" y="271101"/>
                    </a:cubicBezTo>
                    <a:lnTo>
                      <a:pt x="109661" y="271774"/>
                    </a:lnTo>
                    <a:cubicBezTo>
                      <a:pt x="109661" y="271774"/>
                      <a:pt x="108988" y="272111"/>
                      <a:pt x="108651" y="272448"/>
                    </a:cubicBezTo>
                    <a:lnTo>
                      <a:pt x="108651" y="273121"/>
                    </a:lnTo>
                    <a:cubicBezTo>
                      <a:pt x="108651" y="273121"/>
                      <a:pt x="108146" y="273290"/>
                      <a:pt x="107977" y="273458"/>
                    </a:cubicBezTo>
                    <a:lnTo>
                      <a:pt x="107977" y="274132"/>
                    </a:lnTo>
                    <a:cubicBezTo>
                      <a:pt x="107977" y="274132"/>
                      <a:pt x="107472" y="274300"/>
                      <a:pt x="107304" y="274469"/>
                    </a:cubicBezTo>
                    <a:cubicBezTo>
                      <a:pt x="107304" y="274805"/>
                      <a:pt x="107135" y="275142"/>
                      <a:pt x="106967" y="275479"/>
                    </a:cubicBezTo>
                    <a:cubicBezTo>
                      <a:pt x="106630" y="275647"/>
                      <a:pt x="106293" y="275816"/>
                      <a:pt x="105957" y="276152"/>
                    </a:cubicBezTo>
                    <a:lnTo>
                      <a:pt x="105957" y="276826"/>
                    </a:lnTo>
                    <a:cubicBezTo>
                      <a:pt x="105957" y="276826"/>
                      <a:pt x="105115" y="277500"/>
                      <a:pt x="104778" y="277836"/>
                    </a:cubicBezTo>
                    <a:lnTo>
                      <a:pt x="104778" y="278510"/>
                    </a:lnTo>
                    <a:cubicBezTo>
                      <a:pt x="104778" y="278510"/>
                      <a:pt x="104441" y="278678"/>
                      <a:pt x="104104" y="278847"/>
                    </a:cubicBezTo>
                    <a:cubicBezTo>
                      <a:pt x="104104" y="279183"/>
                      <a:pt x="103936" y="279520"/>
                      <a:pt x="103768" y="279857"/>
                    </a:cubicBezTo>
                    <a:cubicBezTo>
                      <a:pt x="103263" y="280194"/>
                      <a:pt x="102926" y="280530"/>
                      <a:pt x="102421" y="280867"/>
                    </a:cubicBezTo>
                    <a:lnTo>
                      <a:pt x="102421" y="281541"/>
                    </a:lnTo>
                    <a:cubicBezTo>
                      <a:pt x="102421" y="281541"/>
                      <a:pt x="101579" y="282214"/>
                      <a:pt x="101242" y="282551"/>
                    </a:cubicBezTo>
                    <a:lnTo>
                      <a:pt x="101242" y="283225"/>
                    </a:lnTo>
                    <a:cubicBezTo>
                      <a:pt x="101242" y="283225"/>
                      <a:pt x="100568" y="283561"/>
                      <a:pt x="100232" y="283898"/>
                    </a:cubicBezTo>
                    <a:lnTo>
                      <a:pt x="100232" y="284235"/>
                    </a:lnTo>
                    <a:cubicBezTo>
                      <a:pt x="100232" y="284235"/>
                      <a:pt x="99895" y="284403"/>
                      <a:pt x="99558" y="284572"/>
                    </a:cubicBezTo>
                    <a:lnTo>
                      <a:pt x="99558" y="285245"/>
                    </a:lnTo>
                    <a:cubicBezTo>
                      <a:pt x="99558" y="285245"/>
                      <a:pt x="98042" y="286424"/>
                      <a:pt x="97369" y="287097"/>
                    </a:cubicBezTo>
                    <a:lnTo>
                      <a:pt x="97369" y="287771"/>
                    </a:lnTo>
                    <a:cubicBezTo>
                      <a:pt x="95685" y="289286"/>
                      <a:pt x="94001" y="290970"/>
                      <a:pt x="92317" y="292486"/>
                    </a:cubicBezTo>
                    <a:cubicBezTo>
                      <a:pt x="91812" y="293159"/>
                      <a:pt x="91307" y="293665"/>
                      <a:pt x="90802" y="294338"/>
                    </a:cubicBezTo>
                    <a:lnTo>
                      <a:pt x="90128" y="294338"/>
                    </a:lnTo>
                    <a:cubicBezTo>
                      <a:pt x="90128" y="294338"/>
                      <a:pt x="88950" y="295853"/>
                      <a:pt x="88276" y="296527"/>
                    </a:cubicBezTo>
                    <a:lnTo>
                      <a:pt x="87603" y="296527"/>
                    </a:lnTo>
                    <a:cubicBezTo>
                      <a:pt x="87603" y="296527"/>
                      <a:pt x="87434" y="296864"/>
                      <a:pt x="87266" y="297201"/>
                    </a:cubicBezTo>
                    <a:lnTo>
                      <a:pt x="86929" y="297201"/>
                    </a:lnTo>
                    <a:cubicBezTo>
                      <a:pt x="86929" y="297201"/>
                      <a:pt x="86592" y="297874"/>
                      <a:pt x="86256" y="298211"/>
                    </a:cubicBezTo>
                    <a:lnTo>
                      <a:pt x="85582" y="298211"/>
                    </a:lnTo>
                    <a:cubicBezTo>
                      <a:pt x="85582" y="298211"/>
                      <a:pt x="85245" y="298884"/>
                      <a:pt x="84908" y="299221"/>
                    </a:cubicBezTo>
                    <a:lnTo>
                      <a:pt x="84235" y="299221"/>
                    </a:lnTo>
                    <a:cubicBezTo>
                      <a:pt x="84235" y="299221"/>
                      <a:pt x="83898" y="299895"/>
                      <a:pt x="83561" y="300232"/>
                    </a:cubicBezTo>
                    <a:lnTo>
                      <a:pt x="82888" y="300232"/>
                    </a:lnTo>
                    <a:cubicBezTo>
                      <a:pt x="82888" y="300232"/>
                      <a:pt x="82383" y="300905"/>
                      <a:pt x="82214" y="301242"/>
                    </a:cubicBezTo>
                    <a:lnTo>
                      <a:pt x="81541" y="301242"/>
                    </a:lnTo>
                    <a:cubicBezTo>
                      <a:pt x="81541" y="301242"/>
                      <a:pt x="81372" y="301747"/>
                      <a:pt x="81204" y="301915"/>
                    </a:cubicBezTo>
                    <a:cubicBezTo>
                      <a:pt x="80867" y="301915"/>
                      <a:pt x="80530" y="302084"/>
                      <a:pt x="80194" y="302252"/>
                    </a:cubicBezTo>
                    <a:lnTo>
                      <a:pt x="80194" y="302589"/>
                    </a:lnTo>
                    <a:lnTo>
                      <a:pt x="79520" y="302589"/>
                    </a:lnTo>
                    <a:lnTo>
                      <a:pt x="79183" y="303262"/>
                    </a:lnTo>
                    <a:lnTo>
                      <a:pt x="78510" y="303262"/>
                    </a:lnTo>
                    <a:cubicBezTo>
                      <a:pt x="78510" y="303262"/>
                      <a:pt x="78341" y="303768"/>
                      <a:pt x="78173" y="303936"/>
                    </a:cubicBezTo>
                    <a:lnTo>
                      <a:pt x="77499" y="303936"/>
                    </a:lnTo>
                    <a:cubicBezTo>
                      <a:pt x="77499" y="303936"/>
                      <a:pt x="77331" y="304441"/>
                      <a:pt x="77163" y="304610"/>
                    </a:cubicBezTo>
                    <a:cubicBezTo>
                      <a:pt x="76826" y="304610"/>
                      <a:pt x="76321" y="304778"/>
                      <a:pt x="75984" y="304946"/>
                    </a:cubicBezTo>
                    <a:cubicBezTo>
                      <a:pt x="75984" y="305115"/>
                      <a:pt x="75816" y="305451"/>
                      <a:pt x="75647" y="305620"/>
                    </a:cubicBezTo>
                    <a:lnTo>
                      <a:pt x="74974" y="305620"/>
                    </a:lnTo>
                    <a:lnTo>
                      <a:pt x="74974" y="305957"/>
                    </a:lnTo>
                    <a:lnTo>
                      <a:pt x="74300" y="305957"/>
                    </a:lnTo>
                    <a:lnTo>
                      <a:pt x="74300" y="306293"/>
                    </a:lnTo>
                    <a:lnTo>
                      <a:pt x="73627" y="306293"/>
                    </a:lnTo>
                    <a:lnTo>
                      <a:pt x="73627" y="306630"/>
                    </a:lnTo>
                    <a:lnTo>
                      <a:pt x="72953" y="306630"/>
                    </a:lnTo>
                    <a:lnTo>
                      <a:pt x="72953" y="306967"/>
                    </a:lnTo>
                    <a:lnTo>
                      <a:pt x="72280" y="306967"/>
                    </a:lnTo>
                    <a:cubicBezTo>
                      <a:pt x="72280" y="306967"/>
                      <a:pt x="72111" y="307304"/>
                      <a:pt x="71943" y="307641"/>
                    </a:cubicBezTo>
                    <a:lnTo>
                      <a:pt x="71269" y="307641"/>
                    </a:lnTo>
                    <a:lnTo>
                      <a:pt x="71269" y="307977"/>
                    </a:lnTo>
                    <a:lnTo>
                      <a:pt x="70259" y="307977"/>
                    </a:lnTo>
                    <a:lnTo>
                      <a:pt x="70259" y="308314"/>
                    </a:lnTo>
                    <a:lnTo>
                      <a:pt x="69585" y="308314"/>
                    </a:lnTo>
                    <a:lnTo>
                      <a:pt x="69585" y="308651"/>
                    </a:lnTo>
                    <a:cubicBezTo>
                      <a:pt x="69585" y="308651"/>
                      <a:pt x="68407" y="308988"/>
                      <a:pt x="67733" y="309324"/>
                    </a:cubicBezTo>
                    <a:lnTo>
                      <a:pt x="67733" y="309661"/>
                    </a:lnTo>
                    <a:lnTo>
                      <a:pt x="66723" y="309661"/>
                    </a:lnTo>
                    <a:lnTo>
                      <a:pt x="66723" y="309998"/>
                    </a:lnTo>
                    <a:lnTo>
                      <a:pt x="66049" y="309998"/>
                    </a:lnTo>
                    <a:lnTo>
                      <a:pt x="66049" y="310335"/>
                    </a:lnTo>
                    <a:lnTo>
                      <a:pt x="65039" y="310335"/>
                    </a:lnTo>
                    <a:lnTo>
                      <a:pt x="65039" y="310671"/>
                    </a:lnTo>
                    <a:lnTo>
                      <a:pt x="64365" y="310671"/>
                    </a:lnTo>
                    <a:lnTo>
                      <a:pt x="64365" y="311008"/>
                    </a:lnTo>
                    <a:cubicBezTo>
                      <a:pt x="63355" y="311177"/>
                      <a:pt x="62345" y="311513"/>
                      <a:pt x="61166" y="311682"/>
                    </a:cubicBezTo>
                    <a:cubicBezTo>
                      <a:pt x="56114" y="313534"/>
                      <a:pt x="50895" y="313534"/>
                      <a:pt x="43991" y="313534"/>
                    </a:cubicBezTo>
                    <a:cubicBezTo>
                      <a:pt x="38266" y="313534"/>
                      <a:pt x="32709" y="314039"/>
                      <a:pt x="29341" y="311682"/>
                    </a:cubicBezTo>
                    <a:cubicBezTo>
                      <a:pt x="29004" y="311345"/>
                      <a:pt x="28668" y="310840"/>
                      <a:pt x="28331" y="310503"/>
                    </a:cubicBezTo>
                    <a:cubicBezTo>
                      <a:pt x="28163" y="310503"/>
                      <a:pt x="27826" y="310335"/>
                      <a:pt x="27657" y="310166"/>
                    </a:cubicBezTo>
                    <a:lnTo>
                      <a:pt x="27657" y="309493"/>
                    </a:lnTo>
                    <a:cubicBezTo>
                      <a:pt x="27657" y="309493"/>
                      <a:pt x="27152" y="309324"/>
                      <a:pt x="26984" y="309156"/>
                    </a:cubicBezTo>
                    <a:cubicBezTo>
                      <a:pt x="25637" y="306967"/>
                      <a:pt x="25468" y="303431"/>
                      <a:pt x="25468" y="299726"/>
                    </a:cubicBezTo>
                    <a:lnTo>
                      <a:pt x="25468" y="295348"/>
                    </a:lnTo>
                    <a:lnTo>
                      <a:pt x="25805" y="295348"/>
                    </a:lnTo>
                    <a:lnTo>
                      <a:pt x="25805" y="293159"/>
                    </a:lnTo>
                    <a:lnTo>
                      <a:pt x="26142" y="293159"/>
                    </a:lnTo>
                    <a:lnTo>
                      <a:pt x="26142" y="291644"/>
                    </a:lnTo>
                    <a:lnTo>
                      <a:pt x="26479" y="291644"/>
                    </a:lnTo>
                    <a:lnTo>
                      <a:pt x="26479" y="290465"/>
                    </a:lnTo>
                    <a:lnTo>
                      <a:pt x="26815" y="290465"/>
                    </a:lnTo>
                    <a:lnTo>
                      <a:pt x="26815" y="289455"/>
                    </a:lnTo>
                    <a:lnTo>
                      <a:pt x="27152" y="289455"/>
                    </a:lnTo>
                    <a:lnTo>
                      <a:pt x="27152" y="288445"/>
                    </a:lnTo>
                    <a:lnTo>
                      <a:pt x="27489" y="288445"/>
                    </a:lnTo>
                    <a:lnTo>
                      <a:pt x="27489" y="287434"/>
                    </a:lnTo>
                    <a:lnTo>
                      <a:pt x="27826" y="287434"/>
                    </a:lnTo>
                    <a:cubicBezTo>
                      <a:pt x="27826" y="287434"/>
                      <a:pt x="27994" y="286592"/>
                      <a:pt x="28163" y="286255"/>
                    </a:cubicBezTo>
                    <a:lnTo>
                      <a:pt x="28499" y="286255"/>
                    </a:lnTo>
                    <a:lnTo>
                      <a:pt x="28499" y="285245"/>
                    </a:lnTo>
                    <a:lnTo>
                      <a:pt x="28836" y="285245"/>
                    </a:lnTo>
                    <a:cubicBezTo>
                      <a:pt x="28836" y="285245"/>
                      <a:pt x="29341" y="284067"/>
                      <a:pt x="29510" y="283393"/>
                    </a:cubicBezTo>
                    <a:lnTo>
                      <a:pt x="29846" y="283393"/>
                    </a:lnTo>
                    <a:cubicBezTo>
                      <a:pt x="29846" y="283393"/>
                      <a:pt x="30015" y="282551"/>
                      <a:pt x="30183" y="282214"/>
                    </a:cubicBezTo>
                    <a:cubicBezTo>
                      <a:pt x="30352" y="282214"/>
                      <a:pt x="30688" y="282046"/>
                      <a:pt x="30857" y="281878"/>
                    </a:cubicBezTo>
                    <a:cubicBezTo>
                      <a:pt x="31025" y="281204"/>
                      <a:pt x="31193" y="280699"/>
                      <a:pt x="31530" y="280025"/>
                    </a:cubicBezTo>
                    <a:cubicBezTo>
                      <a:pt x="31699" y="280025"/>
                      <a:pt x="32035" y="279857"/>
                      <a:pt x="32204" y="279688"/>
                    </a:cubicBezTo>
                    <a:cubicBezTo>
                      <a:pt x="32204" y="279183"/>
                      <a:pt x="32372" y="278847"/>
                      <a:pt x="32540" y="278510"/>
                    </a:cubicBezTo>
                    <a:cubicBezTo>
                      <a:pt x="32709" y="278510"/>
                      <a:pt x="32877" y="278341"/>
                      <a:pt x="33214" y="278173"/>
                    </a:cubicBezTo>
                    <a:cubicBezTo>
                      <a:pt x="33214" y="277836"/>
                      <a:pt x="33382" y="277331"/>
                      <a:pt x="33551" y="276994"/>
                    </a:cubicBezTo>
                    <a:cubicBezTo>
                      <a:pt x="33719" y="276994"/>
                      <a:pt x="34056" y="276826"/>
                      <a:pt x="34224" y="276658"/>
                    </a:cubicBezTo>
                    <a:lnTo>
                      <a:pt x="34224" y="275984"/>
                    </a:lnTo>
                    <a:cubicBezTo>
                      <a:pt x="34224" y="275984"/>
                      <a:pt x="34730" y="275816"/>
                      <a:pt x="34898" y="275647"/>
                    </a:cubicBezTo>
                    <a:lnTo>
                      <a:pt x="34898" y="274974"/>
                    </a:lnTo>
                    <a:cubicBezTo>
                      <a:pt x="34898" y="274974"/>
                      <a:pt x="35403" y="274805"/>
                      <a:pt x="35571" y="274637"/>
                    </a:cubicBezTo>
                    <a:cubicBezTo>
                      <a:pt x="35571" y="274300"/>
                      <a:pt x="35740" y="273795"/>
                      <a:pt x="35908" y="273458"/>
                    </a:cubicBezTo>
                    <a:lnTo>
                      <a:pt x="36245" y="273458"/>
                    </a:lnTo>
                    <a:cubicBezTo>
                      <a:pt x="36245" y="273458"/>
                      <a:pt x="36413" y="272785"/>
                      <a:pt x="36582" y="272448"/>
                    </a:cubicBezTo>
                    <a:cubicBezTo>
                      <a:pt x="36750" y="272448"/>
                      <a:pt x="37087" y="272280"/>
                      <a:pt x="37255" y="272111"/>
                    </a:cubicBezTo>
                    <a:lnTo>
                      <a:pt x="37255" y="271438"/>
                    </a:lnTo>
                    <a:cubicBezTo>
                      <a:pt x="37255" y="271438"/>
                      <a:pt x="37929" y="270932"/>
                      <a:pt x="38266" y="270764"/>
                    </a:cubicBezTo>
                    <a:lnTo>
                      <a:pt x="38266" y="270090"/>
                    </a:lnTo>
                    <a:cubicBezTo>
                      <a:pt x="38266" y="270090"/>
                      <a:pt x="38602" y="269922"/>
                      <a:pt x="38939" y="269754"/>
                    </a:cubicBezTo>
                    <a:lnTo>
                      <a:pt x="38939" y="269080"/>
                    </a:lnTo>
                    <a:cubicBezTo>
                      <a:pt x="38939" y="269080"/>
                      <a:pt x="39276" y="268912"/>
                      <a:pt x="39613" y="268743"/>
                    </a:cubicBezTo>
                    <a:lnTo>
                      <a:pt x="39613" y="268070"/>
                    </a:lnTo>
                    <a:cubicBezTo>
                      <a:pt x="39613" y="268070"/>
                      <a:pt x="40286" y="267565"/>
                      <a:pt x="40623" y="267396"/>
                    </a:cubicBezTo>
                    <a:lnTo>
                      <a:pt x="40623" y="266723"/>
                    </a:lnTo>
                    <a:cubicBezTo>
                      <a:pt x="40623" y="266723"/>
                      <a:pt x="41128" y="266554"/>
                      <a:pt x="41297" y="266386"/>
                    </a:cubicBezTo>
                    <a:lnTo>
                      <a:pt x="41297" y="265712"/>
                    </a:lnTo>
                    <a:cubicBezTo>
                      <a:pt x="41297" y="265712"/>
                      <a:pt x="41633" y="265544"/>
                      <a:pt x="41970" y="265376"/>
                    </a:cubicBezTo>
                    <a:cubicBezTo>
                      <a:pt x="41970" y="265039"/>
                      <a:pt x="42138" y="264702"/>
                      <a:pt x="42307" y="264365"/>
                    </a:cubicBezTo>
                    <a:cubicBezTo>
                      <a:pt x="42644" y="264197"/>
                      <a:pt x="42980" y="263860"/>
                      <a:pt x="43317" y="263692"/>
                    </a:cubicBezTo>
                    <a:lnTo>
                      <a:pt x="43317" y="263018"/>
                    </a:lnTo>
                    <a:cubicBezTo>
                      <a:pt x="43317" y="263018"/>
                      <a:pt x="43654" y="262850"/>
                      <a:pt x="43991" y="262681"/>
                    </a:cubicBezTo>
                    <a:cubicBezTo>
                      <a:pt x="43991" y="262345"/>
                      <a:pt x="44159" y="262008"/>
                      <a:pt x="44328" y="261671"/>
                    </a:cubicBezTo>
                    <a:cubicBezTo>
                      <a:pt x="44664" y="261503"/>
                      <a:pt x="45001" y="261334"/>
                      <a:pt x="45338" y="260998"/>
                    </a:cubicBezTo>
                    <a:lnTo>
                      <a:pt x="45338" y="260324"/>
                    </a:lnTo>
                    <a:cubicBezTo>
                      <a:pt x="45338" y="260324"/>
                      <a:pt x="46180" y="259651"/>
                      <a:pt x="46517" y="259314"/>
                    </a:cubicBezTo>
                    <a:cubicBezTo>
                      <a:pt x="46517" y="258977"/>
                      <a:pt x="46685" y="258640"/>
                      <a:pt x="46853" y="258304"/>
                    </a:cubicBezTo>
                    <a:cubicBezTo>
                      <a:pt x="47022" y="258304"/>
                      <a:pt x="47358" y="258135"/>
                      <a:pt x="47527" y="257967"/>
                    </a:cubicBezTo>
                    <a:lnTo>
                      <a:pt x="47527" y="257293"/>
                    </a:lnTo>
                    <a:cubicBezTo>
                      <a:pt x="47527" y="257293"/>
                      <a:pt x="48369" y="256620"/>
                      <a:pt x="48705" y="256283"/>
                    </a:cubicBezTo>
                    <a:lnTo>
                      <a:pt x="48705" y="255609"/>
                    </a:lnTo>
                    <a:cubicBezTo>
                      <a:pt x="48705" y="255609"/>
                      <a:pt x="49716" y="254767"/>
                      <a:pt x="50221" y="254431"/>
                    </a:cubicBezTo>
                    <a:lnTo>
                      <a:pt x="50221" y="253757"/>
                    </a:lnTo>
                    <a:cubicBezTo>
                      <a:pt x="50221" y="253757"/>
                      <a:pt x="51231" y="252915"/>
                      <a:pt x="51736" y="252578"/>
                    </a:cubicBezTo>
                    <a:lnTo>
                      <a:pt x="51736" y="251905"/>
                    </a:lnTo>
                    <a:cubicBezTo>
                      <a:pt x="51736" y="251905"/>
                      <a:pt x="52915" y="250895"/>
                      <a:pt x="53589" y="250389"/>
                    </a:cubicBezTo>
                    <a:lnTo>
                      <a:pt x="53589" y="249716"/>
                    </a:lnTo>
                    <a:cubicBezTo>
                      <a:pt x="53589" y="249716"/>
                      <a:pt x="54599" y="248874"/>
                      <a:pt x="55104" y="248537"/>
                    </a:cubicBezTo>
                    <a:lnTo>
                      <a:pt x="55104" y="248200"/>
                    </a:lnTo>
                    <a:cubicBezTo>
                      <a:pt x="55104" y="248200"/>
                      <a:pt x="55441" y="248032"/>
                      <a:pt x="55778" y="247864"/>
                    </a:cubicBezTo>
                    <a:lnTo>
                      <a:pt x="55778" y="247190"/>
                    </a:lnTo>
                    <a:cubicBezTo>
                      <a:pt x="55778" y="247190"/>
                      <a:pt x="56114" y="247022"/>
                      <a:pt x="56451" y="246853"/>
                    </a:cubicBezTo>
                    <a:cubicBezTo>
                      <a:pt x="56788" y="246348"/>
                      <a:pt x="57293" y="245843"/>
                      <a:pt x="57630" y="245338"/>
                    </a:cubicBezTo>
                    <a:cubicBezTo>
                      <a:pt x="58640" y="244496"/>
                      <a:pt x="59482" y="243654"/>
                      <a:pt x="60493" y="242812"/>
                    </a:cubicBezTo>
                    <a:lnTo>
                      <a:pt x="60493" y="242139"/>
                    </a:lnTo>
                    <a:cubicBezTo>
                      <a:pt x="62513" y="240286"/>
                      <a:pt x="64534" y="238434"/>
                      <a:pt x="66386" y="236582"/>
                    </a:cubicBezTo>
                    <a:cubicBezTo>
                      <a:pt x="67228" y="235572"/>
                      <a:pt x="68070" y="234730"/>
                      <a:pt x="68912" y="233719"/>
                    </a:cubicBezTo>
                    <a:lnTo>
                      <a:pt x="69585" y="233719"/>
                    </a:lnTo>
                    <a:cubicBezTo>
                      <a:pt x="70596" y="232541"/>
                      <a:pt x="71606" y="231362"/>
                      <a:pt x="72785" y="230351"/>
                    </a:cubicBezTo>
                    <a:lnTo>
                      <a:pt x="73458" y="230351"/>
                    </a:lnTo>
                    <a:lnTo>
                      <a:pt x="73458" y="230015"/>
                    </a:lnTo>
                    <a:cubicBezTo>
                      <a:pt x="73458" y="230015"/>
                      <a:pt x="74132" y="229678"/>
                      <a:pt x="74469" y="229341"/>
                    </a:cubicBezTo>
                    <a:cubicBezTo>
                      <a:pt x="74805" y="228836"/>
                      <a:pt x="75142" y="228499"/>
                      <a:pt x="75479" y="228163"/>
                    </a:cubicBezTo>
                    <a:lnTo>
                      <a:pt x="76152" y="228163"/>
                    </a:lnTo>
                    <a:cubicBezTo>
                      <a:pt x="76152" y="228163"/>
                      <a:pt x="76994" y="227152"/>
                      <a:pt x="77499" y="226647"/>
                    </a:cubicBezTo>
                    <a:lnTo>
                      <a:pt x="78173" y="226647"/>
                    </a:lnTo>
                    <a:cubicBezTo>
                      <a:pt x="78173" y="226647"/>
                      <a:pt x="78847" y="225805"/>
                      <a:pt x="79015" y="225468"/>
                    </a:cubicBezTo>
                    <a:lnTo>
                      <a:pt x="79689" y="225468"/>
                    </a:lnTo>
                    <a:cubicBezTo>
                      <a:pt x="79689" y="225468"/>
                      <a:pt x="80362" y="224626"/>
                      <a:pt x="80699" y="224290"/>
                    </a:cubicBezTo>
                    <a:lnTo>
                      <a:pt x="81372" y="224290"/>
                    </a:lnTo>
                    <a:cubicBezTo>
                      <a:pt x="81372" y="224290"/>
                      <a:pt x="81541" y="223784"/>
                      <a:pt x="81709" y="223616"/>
                    </a:cubicBezTo>
                    <a:cubicBezTo>
                      <a:pt x="82046" y="223616"/>
                      <a:pt x="82383" y="223448"/>
                      <a:pt x="82719" y="223279"/>
                    </a:cubicBezTo>
                    <a:cubicBezTo>
                      <a:pt x="83056" y="222774"/>
                      <a:pt x="83393" y="222437"/>
                      <a:pt x="83730" y="222101"/>
                    </a:cubicBezTo>
                    <a:lnTo>
                      <a:pt x="84403" y="222101"/>
                    </a:lnTo>
                    <a:cubicBezTo>
                      <a:pt x="84403" y="222101"/>
                      <a:pt x="84740" y="221427"/>
                      <a:pt x="85077" y="221090"/>
                    </a:cubicBezTo>
                    <a:lnTo>
                      <a:pt x="85750" y="221090"/>
                    </a:lnTo>
                    <a:cubicBezTo>
                      <a:pt x="85750" y="221090"/>
                      <a:pt x="86256" y="220417"/>
                      <a:pt x="86424" y="220080"/>
                    </a:cubicBezTo>
                    <a:lnTo>
                      <a:pt x="87098" y="220080"/>
                    </a:lnTo>
                    <a:cubicBezTo>
                      <a:pt x="87098" y="220080"/>
                      <a:pt x="87266" y="219743"/>
                      <a:pt x="87434" y="219406"/>
                    </a:cubicBezTo>
                    <a:lnTo>
                      <a:pt x="88108" y="219406"/>
                    </a:lnTo>
                    <a:cubicBezTo>
                      <a:pt x="88108" y="219406"/>
                      <a:pt x="88445" y="218733"/>
                      <a:pt x="88781" y="218396"/>
                    </a:cubicBezTo>
                    <a:cubicBezTo>
                      <a:pt x="89118" y="218396"/>
                      <a:pt x="89455" y="218228"/>
                      <a:pt x="89792" y="218059"/>
                    </a:cubicBezTo>
                    <a:cubicBezTo>
                      <a:pt x="89792" y="217891"/>
                      <a:pt x="89960" y="217723"/>
                      <a:pt x="90128" y="217386"/>
                    </a:cubicBezTo>
                    <a:lnTo>
                      <a:pt x="90802" y="217386"/>
                    </a:lnTo>
                    <a:cubicBezTo>
                      <a:pt x="90802" y="217386"/>
                      <a:pt x="90970" y="217049"/>
                      <a:pt x="91139" y="216712"/>
                    </a:cubicBezTo>
                    <a:lnTo>
                      <a:pt x="91812" y="216712"/>
                    </a:lnTo>
                    <a:cubicBezTo>
                      <a:pt x="91812" y="216712"/>
                      <a:pt x="92149" y="216039"/>
                      <a:pt x="92486" y="215702"/>
                    </a:cubicBezTo>
                    <a:lnTo>
                      <a:pt x="93159" y="215702"/>
                    </a:lnTo>
                    <a:cubicBezTo>
                      <a:pt x="93159" y="215702"/>
                      <a:pt x="93328" y="215365"/>
                      <a:pt x="93496" y="215028"/>
                    </a:cubicBezTo>
                    <a:lnTo>
                      <a:pt x="94170" y="215028"/>
                    </a:lnTo>
                    <a:cubicBezTo>
                      <a:pt x="94170" y="215028"/>
                      <a:pt x="94506" y="214355"/>
                      <a:pt x="94843" y="214018"/>
                    </a:cubicBezTo>
                    <a:lnTo>
                      <a:pt x="95517" y="214018"/>
                    </a:lnTo>
                    <a:cubicBezTo>
                      <a:pt x="95517" y="214018"/>
                      <a:pt x="95685" y="213681"/>
                      <a:pt x="95854" y="213345"/>
                    </a:cubicBezTo>
                    <a:cubicBezTo>
                      <a:pt x="96190" y="213345"/>
                      <a:pt x="96527" y="213176"/>
                      <a:pt x="96696" y="213008"/>
                    </a:cubicBezTo>
                    <a:lnTo>
                      <a:pt x="96696" y="212671"/>
                    </a:lnTo>
                    <a:lnTo>
                      <a:pt x="97369" y="212671"/>
                    </a:lnTo>
                    <a:cubicBezTo>
                      <a:pt x="97369" y="212671"/>
                      <a:pt x="97874" y="211998"/>
                      <a:pt x="98042" y="211661"/>
                    </a:cubicBezTo>
                    <a:lnTo>
                      <a:pt x="98716" y="211661"/>
                    </a:lnTo>
                    <a:cubicBezTo>
                      <a:pt x="98716" y="211661"/>
                      <a:pt x="98884" y="211156"/>
                      <a:pt x="99053" y="210987"/>
                    </a:cubicBezTo>
                    <a:cubicBezTo>
                      <a:pt x="99390" y="210987"/>
                      <a:pt x="99726" y="210819"/>
                      <a:pt x="100063" y="210650"/>
                    </a:cubicBezTo>
                    <a:lnTo>
                      <a:pt x="100063" y="210314"/>
                    </a:lnTo>
                    <a:lnTo>
                      <a:pt x="100737" y="210314"/>
                    </a:lnTo>
                    <a:cubicBezTo>
                      <a:pt x="100737" y="210314"/>
                      <a:pt x="100905" y="209808"/>
                      <a:pt x="101073" y="209640"/>
                    </a:cubicBezTo>
                    <a:lnTo>
                      <a:pt x="101747" y="209640"/>
                    </a:lnTo>
                    <a:cubicBezTo>
                      <a:pt x="101747" y="209640"/>
                      <a:pt x="102252" y="208967"/>
                      <a:pt x="102421" y="208630"/>
                    </a:cubicBezTo>
                    <a:lnTo>
                      <a:pt x="103094" y="208630"/>
                    </a:lnTo>
                    <a:cubicBezTo>
                      <a:pt x="103094" y="208630"/>
                      <a:pt x="103263" y="208125"/>
                      <a:pt x="103431" y="207956"/>
                    </a:cubicBezTo>
                    <a:cubicBezTo>
                      <a:pt x="103768" y="207956"/>
                      <a:pt x="104104" y="207788"/>
                      <a:pt x="104441" y="207619"/>
                    </a:cubicBezTo>
                    <a:lnTo>
                      <a:pt x="104441" y="207283"/>
                    </a:lnTo>
                    <a:lnTo>
                      <a:pt x="105115" y="207283"/>
                    </a:lnTo>
                    <a:cubicBezTo>
                      <a:pt x="105115" y="207283"/>
                      <a:pt x="105283" y="206946"/>
                      <a:pt x="105451" y="206609"/>
                    </a:cubicBezTo>
                    <a:lnTo>
                      <a:pt x="106125" y="206609"/>
                    </a:lnTo>
                    <a:cubicBezTo>
                      <a:pt x="106125" y="206609"/>
                      <a:pt x="106293" y="206272"/>
                      <a:pt x="106462" y="205936"/>
                    </a:cubicBezTo>
                    <a:lnTo>
                      <a:pt x="107135" y="205936"/>
                    </a:lnTo>
                    <a:cubicBezTo>
                      <a:pt x="107135" y="205936"/>
                      <a:pt x="107304" y="205430"/>
                      <a:pt x="107472" y="205262"/>
                    </a:cubicBezTo>
                    <a:cubicBezTo>
                      <a:pt x="107809" y="205262"/>
                      <a:pt x="108146" y="205094"/>
                      <a:pt x="108482" y="204925"/>
                    </a:cubicBezTo>
                    <a:lnTo>
                      <a:pt x="108482" y="204588"/>
                    </a:lnTo>
                    <a:lnTo>
                      <a:pt x="109156" y="204588"/>
                    </a:lnTo>
                    <a:cubicBezTo>
                      <a:pt x="109156" y="204588"/>
                      <a:pt x="109324" y="204083"/>
                      <a:pt x="109493" y="203915"/>
                    </a:cubicBezTo>
                    <a:lnTo>
                      <a:pt x="110166" y="203915"/>
                    </a:lnTo>
                    <a:cubicBezTo>
                      <a:pt x="110166" y="203915"/>
                      <a:pt x="110335" y="203410"/>
                      <a:pt x="110503" y="203241"/>
                    </a:cubicBezTo>
                    <a:lnTo>
                      <a:pt x="111177" y="203241"/>
                    </a:lnTo>
                    <a:cubicBezTo>
                      <a:pt x="111177" y="203241"/>
                      <a:pt x="111345" y="202736"/>
                      <a:pt x="111513" y="202568"/>
                    </a:cubicBezTo>
                    <a:cubicBezTo>
                      <a:pt x="111850" y="202568"/>
                      <a:pt x="112355" y="202400"/>
                      <a:pt x="112692" y="202231"/>
                    </a:cubicBezTo>
                    <a:cubicBezTo>
                      <a:pt x="112692" y="202063"/>
                      <a:pt x="112861" y="201894"/>
                      <a:pt x="113029" y="201558"/>
                    </a:cubicBezTo>
                    <a:lnTo>
                      <a:pt x="113702" y="201558"/>
                    </a:lnTo>
                    <a:lnTo>
                      <a:pt x="113702" y="201221"/>
                    </a:lnTo>
                    <a:lnTo>
                      <a:pt x="114376" y="201221"/>
                    </a:lnTo>
                    <a:cubicBezTo>
                      <a:pt x="114376" y="201221"/>
                      <a:pt x="114544" y="200716"/>
                      <a:pt x="114713" y="200547"/>
                    </a:cubicBezTo>
                    <a:lnTo>
                      <a:pt x="115386" y="200547"/>
                    </a:lnTo>
                    <a:lnTo>
                      <a:pt x="115386" y="200210"/>
                    </a:lnTo>
                    <a:lnTo>
                      <a:pt x="116060" y="200210"/>
                    </a:lnTo>
                    <a:lnTo>
                      <a:pt x="116060" y="199874"/>
                    </a:lnTo>
                    <a:lnTo>
                      <a:pt x="116733" y="199874"/>
                    </a:lnTo>
                    <a:lnTo>
                      <a:pt x="116733" y="199537"/>
                    </a:lnTo>
                    <a:lnTo>
                      <a:pt x="117407" y="199537"/>
                    </a:lnTo>
                    <a:cubicBezTo>
                      <a:pt x="117407" y="199537"/>
                      <a:pt x="117575" y="199200"/>
                      <a:pt x="117744" y="198863"/>
                    </a:cubicBezTo>
                    <a:lnTo>
                      <a:pt x="118417" y="198863"/>
                    </a:lnTo>
                    <a:lnTo>
                      <a:pt x="118417" y="198527"/>
                    </a:lnTo>
                    <a:lnTo>
                      <a:pt x="119091" y="198527"/>
                    </a:lnTo>
                    <a:lnTo>
                      <a:pt x="119091" y="198190"/>
                    </a:lnTo>
                    <a:lnTo>
                      <a:pt x="119764" y="198190"/>
                    </a:lnTo>
                    <a:lnTo>
                      <a:pt x="119764" y="197853"/>
                    </a:lnTo>
                    <a:lnTo>
                      <a:pt x="120438" y="197853"/>
                    </a:lnTo>
                    <a:lnTo>
                      <a:pt x="120438" y="197516"/>
                    </a:lnTo>
                    <a:lnTo>
                      <a:pt x="121111" y="197516"/>
                    </a:lnTo>
                    <a:lnTo>
                      <a:pt x="121111" y="197179"/>
                    </a:lnTo>
                    <a:lnTo>
                      <a:pt x="121785" y="197179"/>
                    </a:lnTo>
                    <a:lnTo>
                      <a:pt x="121785" y="196843"/>
                    </a:lnTo>
                    <a:lnTo>
                      <a:pt x="122458" y="196843"/>
                    </a:lnTo>
                    <a:lnTo>
                      <a:pt x="122458" y="196506"/>
                    </a:lnTo>
                    <a:cubicBezTo>
                      <a:pt x="122458" y="196506"/>
                      <a:pt x="123637" y="196001"/>
                      <a:pt x="124311" y="195832"/>
                    </a:cubicBezTo>
                    <a:lnTo>
                      <a:pt x="124311" y="195496"/>
                    </a:lnTo>
                    <a:lnTo>
                      <a:pt x="125321" y="195496"/>
                    </a:lnTo>
                    <a:lnTo>
                      <a:pt x="125321" y="195159"/>
                    </a:lnTo>
                    <a:cubicBezTo>
                      <a:pt x="125321" y="195159"/>
                      <a:pt x="126163" y="194991"/>
                      <a:pt x="126500" y="194822"/>
                    </a:cubicBezTo>
                    <a:lnTo>
                      <a:pt x="126500" y="194485"/>
                    </a:lnTo>
                    <a:lnTo>
                      <a:pt x="127510" y="194485"/>
                    </a:lnTo>
                    <a:lnTo>
                      <a:pt x="127510" y="194149"/>
                    </a:lnTo>
                    <a:lnTo>
                      <a:pt x="128184" y="194149"/>
                    </a:lnTo>
                    <a:lnTo>
                      <a:pt x="128184" y="193812"/>
                    </a:lnTo>
                    <a:lnTo>
                      <a:pt x="129194" y="193812"/>
                    </a:lnTo>
                    <a:lnTo>
                      <a:pt x="129194" y="193475"/>
                    </a:lnTo>
                    <a:lnTo>
                      <a:pt x="129867" y="193475"/>
                    </a:lnTo>
                    <a:lnTo>
                      <a:pt x="129867" y="193138"/>
                    </a:lnTo>
                    <a:lnTo>
                      <a:pt x="130878" y="193138"/>
                    </a:lnTo>
                    <a:lnTo>
                      <a:pt x="130878" y="192802"/>
                    </a:lnTo>
                    <a:lnTo>
                      <a:pt x="131888" y="192802"/>
                    </a:lnTo>
                    <a:lnTo>
                      <a:pt x="131888" y="192465"/>
                    </a:lnTo>
                    <a:lnTo>
                      <a:pt x="133067" y="192465"/>
                    </a:lnTo>
                    <a:lnTo>
                      <a:pt x="133067" y="192128"/>
                    </a:lnTo>
                    <a:lnTo>
                      <a:pt x="134245" y="192128"/>
                    </a:lnTo>
                    <a:lnTo>
                      <a:pt x="134245" y="191791"/>
                    </a:lnTo>
                    <a:lnTo>
                      <a:pt x="136434" y="191791"/>
                    </a:lnTo>
                    <a:lnTo>
                      <a:pt x="136434" y="191454"/>
                    </a:lnTo>
                    <a:cubicBezTo>
                      <a:pt x="139129" y="191454"/>
                      <a:pt x="143843" y="191118"/>
                      <a:pt x="145527" y="192128"/>
                    </a:cubicBezTo>
                    <a:cubicBezTo>
                      <a:pt x="145527" y="192296"/>
                      <a:pt x="145696" y="192633"/>
                      <a:pt x="145864" y="192802"/>
                    </a:cubicBezTo>
                    <a:lnTo>
                      <a:pt x="146538" y="192802"/>
                    </a:lnTo>
                    <a:lnTo>
                      <a:pt x="146538" y="193138"/>
                    </a:lnTo>
                    <a:cubicBezTo>
                      <a:pt x="146538" y="193138"/>
                      <a:pt x="147043" y="193307"/>
                      <a:pt x="147211" y="193475"/>
                    </a:cubicBezTo>
                    <a:cubicBezTo>
                      <a:pt x="147211" y="193812"/>
                      <a:pt x="147379" y="194149"/>
                      <a:pt x="147548" y="194485"/>
                    </a:cubicBezTo>
                    <a:lnTo>
                      <a:pt x="147885" y="194485"/>
                    </a:lnTo>
                    <a:cubicBezTo>
                      <a:pt x="147885" y="196169"/>
                      <a:pt x="149232" y="199369"/>
                      <a:pt x="148558" y="201726"/>
                    </a:cubicBezTo>
                  </a:path>
                </a:pathLst>
              </a:custGeom>
              <a:solidFill>
                <a:srgbClr val="FFFFFF"/>
              </a:solidFill>
              <a:ln w="16836" cap="flat">
                <a:noFill/>
                <a:prstDash val="solid"/>
                <a:miter/>
              </a:ln>
            </p:spPr>
            <p:txBody>
              <a:bodyPr/>
              <a:lstStyle/>
              <a:p>
                <a:endParaRPr lang="da-DK"/>
              </a:p>
            </p:txBody>
          </p:sp>
        </p:grpSp>
      </p:grpSp>
    </p:spTree>
    <p:extLst>
      <p:ext uri="{BB962C8B-B14F-4D97-AF65-F5344CB8AC3E}">
        <p14:creationId xmlns:p14="http://schemas.microsoft.com/office/powerpoint/2010/main" val="1299837239"/>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39" r:id="rId3"/>
    <p:sldLayoutId id="2147483751" r:id="rId4"/>
  </p:sldLayoutIdLst>
  <p:hf sldNum="0" hdr="0" ftr="0" dt="0"/>
  <p:txStyles>
    <p:titleStyle>
      <a:lvl1pPr algn="l" defTabSz="2159996" rtl="0" eaLnBrk="1" latinLnBrk="0" hangingPunct="1">
        <a:lnSpc>
          <a:spcPct val="90000"/>
        </a:lnSpc>
        <a:spcBef>
          <a:spcPct val="0"/>
        </a:spcBef>
        <a:buNone/>
        <a:defRPr sz="10394" kern="1200">
          <a:solidFill>
            <a:schemeClr val="tx1"/>
          </a:solidFill>
          <a:latin typeface="+mj-lt"/>
          <a:ea typeface="+mj-ea"/>
          <a:cs typeface="+mj-cs"/>
        </a:defRPr>
      </a:lvl1pPr>
    </p:titleStyle>
    <p:bodyStyle>
      <a:lvl1pPr marL="539999" indent="-539999" algn="l" defTabSz="2159996" rtl="0" eaLnBrk="1" latinLnBrk="0" hangingPunct="1">
        <a:lnSpc>
          <a:spcPct val="90000"/>
        </a:lnSpc>
        <a:spcBef>
          <a:spcPts val="2362"/>
        </a:spcBef>
        <a:buFont typeface="Arial" panose="020B0604020202020204" pitchFamily="34" charset="0"/>
        <a:buChar char="•"/>
        <a:defRPr sz="6614" kern="1200">
          <a:solidFill>
            <a:schemeClr val="tx1"/>
          </a:solidFill>
          <a:latin typeface="+mn-lt"/>
          <a:ea typeface="+mn-ea"/>
          <a:cs typeface="+mn-cs"/>
        </a:defRPr>
      </a:lvl1pPr>
      <a:lvl2pPr marL="1619997" indent="-539999" algn="l" defTabSz="2159996" rtl="0" eaLnBrk="1" latinLnBrk="0" hangingPunct="1">
        <a:lnSpc>
          <a:spcPct val="90000"/>
        </a:lnSpc>
        <a:spcBef>
          <a:spcPts val="1181"/>
        </a:spcBef>
        <a:buFont typeface="Arial" panose="020B0604020202020204" pitchFamily="34" charset="0"/>
        <a:buChar char="•"/>
        <a:defRPr sz="5669" kern="1200">
          <a:solidFill>
            <a:schemeClr val="tx1"/>
          </a:solidFill>
          <a:latin typeface="+mn-lt"/>
          <a:ea typeface="+mn-ea"/>
          <a:cs typeface="+mn-cs"/>
        </a:defRPr>
      </a:lvl2pPr>
      <a:lvl3pPr marL="2699995" indent="-539999" algn="l" defTabSz="2159996" rtl="0" eaLnBrk="1" latinLnBrk="0" hangingPunct="1">
        <a:lnSpc>
          <a:spcPct val="90000"/>
        </a:lnSpc>
        <a:spcBef>
          <a:spcPts val="1181"/>
        </a:spcBef>
        <a:buFont typeface="Arial" panose="020B0604020202020204" pitchFamily="34" charset="0"/>
        <a:buChar char="•"/>
        <a:defRPr sz="4724" kern="1200">
          <a:solidFill>
            <a:schemeClr val="tx1"/>
          </a:solidFill>
          <a:latin typeface="+mn-lt"/>
          <a:ea typeface="+mn-ea"/>
          <a:cs typeface="+mn-cs"/>
        </a:defRPr>
      </a:lvl3pPr>
      <a:lvl4pPr marL="3779992"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4pPr>
      <a:lvl5pPr marL="4859990"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5pPr>
      <a:lvl6pPr marL="5939988"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6pPr>
      <a:lvl7pPr marL="7019986"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7pPr>
      <a:lvl8pPr marL="8099984"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8pPr>
      <a:lvl9pPr marL="9179982"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9pPr>
    </p:bodyStyle>
    <p:otherStyle>
      <a:defPPr>
        <a:defRPr lang="en-US"/>
      </a:defPPr>
      <a:lvl1pPr marL="0" algn="l" defTabSz="2159996" rtl="0" eaLnBrk="1" latinLnBrk="0" hangingPunct="1">
        <a:defRPr sz="4252" kern="1200">
          <a:solidFill>
            <a:schemeClr val="tx1"/>
          </a:solidFill>
          <a:latin typeface="+mn-lt"/>
          <a:ea typeface="+mn-ea"/>
          <a:cs typeface="+mn-cs"/>
        </a:defRPr>
      </a:lvl1pPr>
      <a:lvl2pPr marL="1079998" algn="l" defTabSz="2159996" rtl="0" eaLnBrk="1" latinLnBrk="0" hangingPunct="1">
        <a:defRPr sz="4252" kern="1200">
          <a:solidFill>
            <a:schemeClr val="tx1"/>
          </a:solidFill>
          <a:latin typeface="+mn-lt"/>
          <a:ea typeface="+mn-ea"/>
          <a:cs typeface="+mn-cs"/>
        </a:defRPr>
      </a:lvl2pPr>
      <a:lvl3pPr marL="2159996" algn="l" defTabSz="2159996" rtl="0" eaLnBrk="1" latinLnBrk="0" hangingPunct="1">
        <a:defRPr sz="4252" kern="1200">
          <a:solidFill>
            <a:schemeClr val="tx1"/>
          </a:solidFill>
          <a:latin typeface="+mn-lt"/>
          <a:ea typeface="+mn-ea"/>
          <a:cs typeface="+mn-cs"/>
        </a:defRPr>
      </a:lvl3pPr>
      <a:lvl4pPr marL="3239994" algn="l" defTabSz="2159996" rtl="0" eaLnBrk="1" latinLnBrk="0" hangingPunct="1">
        <a:defRPr sz="4252" kern="1200">
          <a:solidFill>
            <a:schemeClr val="tx1"/>
          </a:solidFill>
          <a:latin typeface="+mn-lt"/>
          <a:ea typeface="+mn-ea"/>
          <a:cs typeface="+mn-cs"/>
        </a:defRPr>
      </a:lvl4pPr>
      <a:lvl5pPr marL="4319991" algn="l" defTabSz="2159996" rtl="0" eaLnBrk="1" latinLnBrk="0" hangingPunct="1">
        <a:defRPr sz="4252" kern="1200">
          <a:solidFill>
            <a:schemeClr val="tx1"/>
          </a:solidFill>
          <a:latin typeface="+mn-lt"/>
          <a:ea typeface="+mn-ea"/>
          <a:cs typeface="+mn-cs"/>
        </a:defRPr>
      </a:lvl5pPr>
      <a:lvl6pPr marL="5399989" algn="l" defTabSz="2159996" rtl="0" eaLnBrk="1" latinLnBrk="0" hangingPunct="1">
        <a:defRPr sz="4252" kern="1200">
          <a:solidFill>
            <a:schemeClr val="tx1"/>
          </a:solidFill>
          <a:latin typeface="+mn-lt"/>
          <a:ea typeface="+mn-ea"/>
          <a:cs typeface="+mn-cs"/>
        </a:defRPr>
      </a:lvl6pPr>
      <a:lvl7pPr marL="6479987" algn="l" defTabSz="2159996" rtl="0" eaLnBrk="1" latinLnBrk="0" hangingPunct="1">
        <a:defRPr sz="4252" kern="1200">
          <a:solidFill>
            <a:schemeClr val="tx1"/>
          </a:solidFill>
          <a:latin typeface="+mn-lt"/>
          <a:ea typeface="+mn-ea"/>
          <a:cs typeface="+mn-cs"/>
        </a:defRPr>
      </a:lvl7pPr>
      <a:lvl8pPr marL="7559985" algn="l" defTabSz="2159996" rtl="0" eaLnBrk="1" latinLnBrk="0" hangingPunct="1">
        <a:defRPr sz="4252" kern="1200">
          <a:solidFill>
            <a:schemeClr val="tx1"/>
          </a:solidFill>
          <a:latin typeface="+mn-lt"/>
          <a:ea typeface="+mn-ea"/>
          <a:cs typeface="+mn-cs"/>
        </a:defRPr>
      </a:lvl8pPr>
      <a:lvl9pPr marL="8639983" algn="l" defTabSz="2159996" rtl="0" eaLnBrk="1" latinLnBrk="0" hangingPunct="1">
        <a:defRPr sz="425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g"/><Relationship Id="rId7" Type="http://schemas.openxmlformats.org/officeDocument/2006/relationships/image" Target="../media/image7.png"/><Relationship Id="rId12" Type="http://schemas.openxmlformats.org/officeDocument/2006/relationships/hyperlink" Target="http://www.qr-code-generator.com/" TargetMode="External"/><Relationship Id="rId2" Type="http://schemas.openxmlformats.org/officeDocument/2006/relationships/image" Target="../media/image2.png"/><Relationship Id="rId1" Type="http://schemas.openxmlformats.org/officeDocument/2006/relationships/slideLayout" Target="../slideLayouts/slideLayout4.xml"/><Relationship Id="rId6" Type="http://schemas.openxmlformats.org/officeDocument/2006/relationships/image" Target="../media/image6.png"/><Relationship Id="rId11" Type="http://schemas.openxmlformats.org/officeDocument/2006/relationships/image" Target="../media/image11.jpe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F433C-139A-217F-BDDF-0BE3C9B6F96F}"/>
              </a:ext>
            </a:extLst>
          </p:cNvPr>
          <p:cNvSpPr>
            <a:spLocks noGrp="1"/>
          </p:cNvSpPr>
          <p:nvPr>
            <p:ph type="title"/>
          </p:nvPr>
        </p:nvSpPr>
        <p:spPr/>
        <p:txBody>
          <a:bodyPr/>
          <a:lstStyle/>
          <a:p>
            <a:endParaRPr lang="da-DK"/>
          </a:p>
        </p:txBody>
      </p:sp>
      <p:sp>
        <p:nvSpPr>
          <p:cNvPr id="3" name="Text Placeholder 2">
            <a:extLst>
              <a:ext uri="{FF2B5EF4-FFF2-40B4-BE49-F238E27FC236}">
                <a16:creationId xmlns:a16="http://schemas.microsoft.com/office/drawing/2014/main" id="{6EAD0AB4-E4E6-2836-6D76-3D1587DCD385}"/>
              </a:ext>
            </a:extLst>
          </p:cNvPr>
          <p:cNvSpPr>
            <a:spLocks noGrp="1"/>
          </p:cNvSpPr>
          <p:nvPr>
            <p:ph type="body" sz="quarter" idx="10"/>
          </p:nvPr>
        </p:nvSpPr>
        <p:spPr/>
        <p:txBody>
          <a:bodyPr/>
          <a:lstStyle/>
          <a:p>
            <a:endParaRPr lang="da-DK"/>
          </a:p>
        </p:txBody>
      </p:sp>
    </p:spTree>
    <p:extLst>
      <p:ext uri="{BB962C8B-B14F-4D97-AF65-F5344CB8AC3E}">
        <p14:creationId xmlns:p14="http://schemas.microsoft.com/office/powerpoint/2010/main" val="11540850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699AD93-A42E-C3EF-E6B0-BEE96B8A4B54}"/>
              </a:ext>
            </a:extLst>
          </p:cNvPr>
          <p:cNvSpPr>
            <a:spLocks noGrp="1"/>
          </p:cNvSpPr>
          <p:nvPr>
            <p:ph type="title"/>
          </p:nvPr>
        </p:nvSpPr>
        <p:spPr/>
        <p:txBody>
          <a:bodyPr/>
          <a:lstStyle/>
          <a:p>
            <a:endParaRPr lang="da-DK" dirty="0"/>
          </a:p>
        </p:txBody>
      </p:sp>
      <p:sp>
        <p:nvSpPr>
          <p:cNvPr id="4" name="Text Placeholder 3">
            <a:extLst>
              <a:ext uri="{FF2B5EF4-FFF2-40B4-BE49-F238E27FC236}">
                <a16:creationId xmlns:a16="http://schemas.microsoft.com/office/drawing/2014/main" id="{2DA60DAF-1D55-DB1D-E632-86D677BD81B6}"/>
              </a:ext>
            </a:extLst>
          </p:cNvPr>
          <p:cNvSpPr>
            <a:spLocks noGrp="1"/>
          </p:cNvSpPr>
          <p:nvPr>
            <p:ph type="body" sz="quarter" idx="10"/>
          </p:nvPr>
        </p:nvSpPr>
        <p:spPr/>
        <p:txBody>
          <a:bodyPr/>
          <a:lstStyle/>
          <a:p>
            <a:endParaRPr lang="da-DK"/>
          </a:p>
        </p:txBody>
      </p:sp>
      <p:sp>
        <p:nvSpPr>
          <p:cNvPr id="5" name="Text Placeholder 4">
            <a:extLst>
              <a:ext uri="{FF2B5EF4-FFF2-40B4-BE49-F238E27FC236}">
                <a16:creationId xmlns:a16="http://schemas.microsoft.com/office/drawing/2014/main" id="{236A23CF-FA57-2265-C55C-46892870DDC7}"/>
              </a:ext>
            </a:extLst>
          </p:cNvPr>
          <p:cNvSpPr>
            <a:spLocks noGrp="1"/>
          </p:cNvSpPr>
          <p:nvPr>
            <p:ph type="body" sz="quarter" idx="11"/>
          </p:nvPr>
        </p:nvSpPr>
        <p:spPr/>
        <p:txBody>
          <a:bodyPr/>
          <a:lstStyle/>
          <a:p>
            <a:endParaRPr lang="da-DK"/>
          </a:p>
        </p:txBody>
      </p:sp>
    </p:spTree>
    <p:extLst>
      <p:ext uri="{BB962C8B-B14F-4D97-AF65-F5344CB8AC3E}">
        <p14:creationId xmlns:p14="http://schemas.microsoft.com/office/powerpoint/2010/main" val="10597545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7E93B-2996-C519-671A-5EF6D8670716}"/>
              </a:ext>
            </a:extLst>
          </p:cNvPr>
          <p:cNvSpPr>
            <a:spLocks noGrp="1"/>
          </p:cNvSpPr>
          <p:nvPr>
            <p:ph type="title"/>
          </p:nvPr>
        </p:nvSpPr>
        <p:spPr/>
        <p:txBody>
          <a:bodyPr/>
          <a:lstStyle/>
          <a:p>
            <a:endParaRPr lang="da-DK"/>
          </a:p>
        </p:txBody>
      </p:sp>
      <p:sp>
        <p:nvSpPr>
          <p:cNvPr id="4" name="Text Placeholder 3">
            <a:extLst>
              <a:ext uri="{FF2B5EF4-FFF2-40B4-BE49-F238E27FC236}">
                <a16:creationId xmlns:a16="http://schemas.microsoft.com/office/drawing/2014/main" id="{C0169398-ED28-CBDC-BEED-1D87F7FF68A0}"/>
              </a:ext>
            </a:extLst>
          </p:cNvPr>
          <p:cNvSpPr>
            <a:spLocks noGrp="1"/>
          </p:cNvSpPr>
          <p:nvPr>
            <p:ph type="body" sz="quarter" idx="10"/>
          </p:nvPr>
        </p:nvSpPr>
        <p:spPr/>
        <p:txBody>
          <a:bodyPr/>
          <a:lstStyle/>
          <a:p>
            <a:endParaRPr lang="da-DK"/>
          </a:p>
        </p:txBody>
      </p:sp>
      <p:sp>
        <p:nvSpPr>
          <p:cNvPr id="5" name="Text Placeholder 4">
            <a:extLst>
              <a:ext uri="{FF2B5EF4-FFF2-40B4-BE49-F238E27FC236}">
                <a16:creationId xmlns:a16="http://schemas.microsoft.com/office/drawing/2014/main" id="{D36024F0-6E51-17B6-DFC9-F3F8BE9A5DB1}"/>
              </a:ext>
            </a:extLst>
          </p:cNvPr>
          <p:cNvSpPr>
            <a:spLocks noGrp="1"/>
          </p:cNvSpPr>
          <p:nvPr>
            <p:ph type="body" sz="quarter" idx="11"/>
          </p:nvPr>
        </p:nvSpPr>
        <p:spPr/>
        <p:txBody>
          <a:bodyPr/>
          <a:lstStyle/>
          <a:p>
            <a:endParaRPr lang="da-DK"/>
          </a:p>
        </p:txBody>
      </p:sp>
      <p:sp>
        <p:nvSpPr>
          <p:cNvPr id="6" name="Text Placeholder 5">
            <a:extLst>
              <a:ext uri="{FF2B5EF4-FFF2-40B4-BE49-F238E27FC236}">
                <a16:creationId xmlns:a16="http://schemas.microsoft.com/office/drawing/2014/main" id="{AE43B647-09CF-817D-9FDA-1992D4188E73}"/>
              </a:ext>
            </a:extLst>
          </p:cNvPr>
          <p:cNvSpPr>
            <a:spLocks noGrp="1"/>
          </p:cNvSpPr>
          <p:nvPr>
            <p:ph type="body" sz="quarter" idx="12"/>
          </p:nvPr>
        </p:nvSpPr>
        <p:spPr/>
        <p:txBody>
          <a:bodyPr/>
          <a:lstStyle/>
          <a:p>
            <a:endParaRPr lang="da-DK"/>
          </a:p>
        </p:txBody>
      </p:sp>
      <p:sp>
        <p:nvSpPr>
          <p:cNvPr id="7" name="Text Placeholder 6">
            <a:extLst>
              <a:ext uri="{FF2B5EF4-FFF2-40B4-BE49-F238E27FC236}">
                <a16:creationId xmlns:a16="http://schemas.microsoft.com/office/drawing/2014/main" id="{A5F0E4FD-754D-44BB-B19C-9175DFC24421}"/>
              </a:ext>
            </a:extLst>
          </p:cNvPr>
          <p:cNvSpPr>
            <a:spLocks noGrp="1"/>
          </p:cNvSpPr>
          <p:nvPr>
            <p:ph type="body" sz="quarter" idx="13"/>
          </p:nvPr>
        </p:nvSpPr>
        <p:spPr/>
        <p:txBody>
          <a:bodyPr/>
          <a:lstStyle/>
          <a:p>
            <a:endParaRPr lang="da-DK"/>
          </a:p>
        </p:txBody>
      </p:sp>
    </p:spTree>
    <p:extLst>
      <p:ext uri="{BB962C8B-B14F-4D97-AF65-F5344CB8AC3E}">
        <p14:creationId xmlns:p14="http://schemas.microsoft.com/office/powerpoint/2010/main" val="2880818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08ECA7-0C3D-CF97-D7B8-FB64394B9FA3}"/>
            </a:ext>
          </a:extLst>
        </p:cNvPr>
        <p:cNvGrpSpPr/>
        <p:nvPr/>
      </p:nvGrpSpPr>
      <p:grpSpPr>
        <a:xfrm>
          <a:off x="0" y="0"/>
          <a:ext cx="0" cy="0"/>
          <a:chOff x="0" y="0"/>
          <a:chExt cx="0" cy="0"/>
        </a:xfrm>
      </p:grpSpPr>
      <p:sp>
        <p:nvSpPr>
          <p:cNvPr id="2" name="Rounded Rectangle 41">
            <a:extLst>
              <a:ext uri="{FF2B5EF4-FFF2-40B4-BE49-F238E27FC236}">
                <a16:creationId xmlns:a16="http://schemas.microsoft.com/office/drawing/2014/main" id="{46A2C2D3-346C-FABF-61A3-8E7443ACB49B}"/>
              </a:ext>
            </a:extLst>
          </p:cNvPr>
          <p:cNvSpPr/>
          <p:nvPr/>
        </p:nvSpPr>
        <p:spPr>
          <a:xfrm>
            <a:off x="703362" y="23387538"/>
            <a:ext cx="14594530" cy="3825006"/>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86"/>
          </a:p>
        </p:txBody>
      </p:sp>
      <p:sp>
        <p:nvSpPr>
          <p:cNvPr id="3" name="Rounded Rectangle 38">
            <a:extLst>
              <a:ext uri="{FF2B5EF4-FFF2-40B4-BE49-F238E27FC236}">
                <a16:creationId xmlns:a16="http://schemas.microsoft.com/office/drawing/2014/main" id="{B53CA272-2787-4EB4-5905-F8B0B4E9D4EA}"/>
              </a:ext>
            </a:extLst>
          </p:cNvPr>
          <p:cNvSpPr/>
          <p:nvPr/>
        </p:nvSpPr>
        <p:spPr>
          <a:xfrm>
            <a:off x="15640133" y="14117037"/>
            <a:ext cx="5375699" cy="8643545"/>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86"/>
          </a:p>
        </p:txBody>
      </p:sp>
      <p:sp>
        <p:nvSpPr>
          <p:cNvPr id="4" name="Rectangle 3">
            <a:extLst>
              <a:ext uri="{FF2B5EF4-FFF2-40B4-BE49-F238E27FC236}">
                <a16:creationId xmlns:a16="http://schemas.microsoft.com/office/drawing/2014/main" id="{4640954D-B24D-2171-50EC-B521AFA08F31}"/>
              </a:ext>
            </a:extLst>
          </p:cNvPr>
          <p:cNvSpPr/>
          <p:nvPr/>
        </p:nvSpPr>
        <p:spPr>
          <a:xfrm>
            <a:off x="15959992" y="14404441"/>
            <a:ext cx="4868997" cy="487954"/>
          </a:xfrm>
          <a:prstGeom prst="rect">
            <a:avLst/>
          </a:prstGeom>
        </p:spPr>
        <p:txBody>
          <a:bodyPr wrap="square">
            <a:spAutoFit/>
          </a:bodyPr>
          <a:lstStyle/>
          <a:p>
            <a:r>
              <a:rPr lang="da-DK" sz="2571" b="1" spc="-54" dirty="0">
                <a:latin typeface="Arial" panose="020B0604020202020204" pitchFamily="34" charset="0"/>
                <a:cs typeface="Arial" panose="020B0604020202020204" pitchFamily="34" charset="0"/>
              </a:rPr>
              <a:t>Background and Methods</a:t>
            </a:r>
          </a:p>
        </p:txBody>
      </p:sp>
      <p:sp>
        <p:nvSpPr>
          <p:cNvPr id="5" name="Rectangle 4">
            <a:extLst>
              <a:ext uri="{FF2B5EF4-FFF2-40B4-BE49-F238E27FC236}">
                <a16:creationId xmlns:a16="http://schemas.microsoft.com/office/drawing/2014/main" id="{013F6601-9909-F090-D15B-9172FCB650E1}"/>
              </a:ext>
            </a:extLst>
          </p:cNvPr>
          <p:cNvSpPr/>
          <p:nvPr/>
        </p:nvSpPr>
        <p:spPr>
          <a:xfrm>
            <a:off x="15959990" y="15119810"/>
            <a:ext cx="5101304" cy="883703"/>
          </a:xfrm>
          <a:prstGeom prst="rect">
            <a:avLst/>
          </a:prstGeom>
        </p:spPr>
        <p:txBody>
          <a:bodyPr wrap="square">
            <a:spAutoFit/>
          </a:bodyPr>
          <a:lstStyle/>
          <a:p>
            <a:r>
              <a:rPr lang="da-DK" sz="1714" dirty="0" err="1">
                <a:latin typeface="Arial" panose="020B0604020202020204" pitchFamily="34" charset="0"/>
                <a:cs typeface="Arial" panose="020B0604020202020204" pitchFamily="34" charset="0"/>
              </a:rPr>
              <a:t>Verify</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your</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results</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here</a:t>
            </a:r>
            <a:r>
              <a:rPr lang="da-DK" sz="1714" dirty="0">
                <a:latin typeface="Arial" panose="020B0604020202020204" pitchFamily="34" charset="0"/>
                <a:cs typeface="Arial" panose="020B0604020202020204" pitchFamily="34" charset="0"/>
              </a:rPr>
              <a:t> by the MOST </a:t>
            </a:r>
            <a:r>
              <a:rPr lang="da-DK" sz="1714" dirty="0" err="1">
                <a:latin typeface="Arial" panose="020B0604020202020204" pitchFamily="34" charset="0"/>
                <a:cs typeface="Arial" panose="020B0604020202020204" pitchFamily="34" charset="0"/>
              </a:rPr>
              <a:t>important</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graphs</a:t>
            </a:r>
            <a:r>
              <a:rPr lang="da-DK" sz="1714" dirty="0">
                <a:latin typeface="Arial" panose="020B0604020202020204" pitchFamily="34" charset="0"/>
                <a:cs typeface="Arial" panose="020B0604020202020204" pitchFamily="34" charset="0"/>
              </a:rPr>
              <a:t> and </a:t>
            </a:r>
            <a:r>
              <a:rPr lang="da-DK" sz="1714" dirty="0" err="1">
                <a:latin typeface="Arial" panose="020B0604020202020204" pitchFamily="34" charset="0"/>
                <a:cs typeface="Arial" panose="020B0604020202020204" pitchFamily="34" charset="0"/>
              </a:rPr>
              <a:t>microscope</a:t>
            </a:r>
            <a:r>
              <a:rPr lang="da-DK" sz="1714" dirty="0">
                <a:latin typeface="Arial" panose="020B0604020202020204" pitchFamily="34" charset="0"/>
                <a:cs typeface="Arial" panose="020B0604020202020204" pitchFamily="34" charset="0"/>
              </a:rPr>
              <a:t>/SEM/MR/etc. </a:t>
            </a:r>
            <a:r>
              <a:rPr lang="da-DK" sz="1714" dirty="0" err="1">
                <a:latin typeface="Arial" panose="020B0604020202020204" pitchFamily="34" charset="0"/>
                <a:cs typeface="Arial" panose="020B0604020202020204" pitchFamily="34" charset="0"/>
              </a:rPr>
              <a:t>photos</a:t>
            </a:r>
            <a:r>
              <a:rPr lang="da-DK" sz="1714" dirty="0">
                <a:latin typeface="Arial" panose="020B0604020202020204" pitchFamily="34" charset="0"/>
                <a:cs typeface="Arial" panose="020B0604020202020204" pitchFamily="34" charset="0"/>
              </a:rPr>
              <a:t>.</a:t>
            </a:r>
          </a:p>
          <a:p>
            <a:r>
              <a:rPr lang="da-DK" sz="1714" dirty="0" err="1">
                <a:latin typeface="Arial" panose="020B0604020202020204" pitchFamily="34" charset="0"/>
                <a:cs typeface="Arial" panose="020B0604020202020204" pitchFamily="34" charset="0"/>
              </a:rPr>
              <a:t>Something</a:t>
            </a:r>
            <a:r>
              <a:rPr lang="da-DK" sz="1714" dirty="0">
                <a:latin typeface="Arial" panose="020B0604020202020204" pitchFamily="34" charset="0"/>
                <a:cs typeface="Arial" panose="020B0604020202020204" pitchFamily="34" charset="0"/>
              </a:rPr>
              <a:t> to point at as </a:t>
            </a:r>
            <a:r>
              <a:rPr lang="da-DK" sz="1714" dirty="0" err="1">
                <a:latin typeface="Arial" panose="020B0604020202020204" pitchFamily="34" charset="0"/>
                <a:cs typeface="Arial" panose="020B0604020202020204" pitchFamily="34" charset="0"/>
              </a:rPr>
              <a:t>you</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explain</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your</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results</a:t>
            </a:r>
            <a:r>
              <a:rPr lang="da-DK" sz="1714" dirty="0">
                <a:latin typeface="Arial" panose="020B0604020202020204" pitchFamily="34" charset="0"/>
                <a:cs typeface="Arial" panose="020B0604020202020204" pitchFamily="34" charset="0"/>
              </a:rPr>
              <a:t>.</a:t>
            </a:r>
          </a:p>
        </p:txBody>
      </p:sp>
      <p:pic>
        <p:nvPicPr>
          <p:cNvPr id="6" name="Picture 5">
            <a:extLst>
              <a:ext uri="{FF2B5EF4-FFF2-40B4-BE49-F238E27FC236}">
                <a16:creationId xmlns:a16="http://schemas.microsoft.com/office/drawing/2014/main" id="{F306FBD6-1BE0-75C3-CF38-5F3597A707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59991" y="16339673"/>
            <a:ext cx="1727827" cy="1420165"/>
          </a:xfrm>
          <a:prstGeom prst="rect">
            <a:avLst/>
          </a:prstGeom>
        </p:spPr>
      </p:pic>
      <p:pic>
        <p:nvPicPr>
          <p:cNvPr id="7" name="Picture 6">
            <a:extLst>
              <a:ext uri="{FF2B5EF4-FFF2-40B4-BE49-F238E27FC236}">
                <a16:creationId xmlns:a16="http://schemas.microsoft.com/office/drawing/2014/main" id="{820CADF1-639A-675B-B0AF-D1828712CF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524666" y="16339672"/>
            <a:ext cx="2970279" cy="1420165"/>
          </a:xfrm>
          <a:prstGeom prst="rect">
            <a:avLst/>
          </a:prstGeom>
        </p:spPr>
      </p:pic>
      <p:pic>
        <p:nvPicPr>
          <p:cNvPr id="8" name="Picture 7">
            <a:extLst>
              <a:ext uri="{FF2B5EF4-FFF2-40B4-BE49-F238E27FC236}">
                <a16:creationId xmlns:a16="http://schemas.microsoft.com/office/drawing/2014/main" id="{C5D9BCFC-E9A5-E79D-FF40-CD2C40ABBCD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959992" y="18782698"/>
            <a:ext cx="3101410" cy="1962918"/>
          </a:xfrm>
          <a:prstGeom prst="rect">
            <a:avLst/>
          </a:prstGeom>
        </p:spPr>
      </p:pic>
      <p:sp>
        <p:nvSpPr>
          <p:cNvPr id="9" name="Rectangle 8">
            <a:extLst>
              <a:ext uri="{FF2B5EF4-FFF2-40B4-BE49-F238E27FC236}">
                <a16:creationId xmlns:a16="http://schemas.microsoft.com/office/drawing/2014/main" id="{6A89803F-F303-F1FD-DCA8-91E3A9E99AD6}"/>
              </a:ext>
            </a:extLst>
          </p:cNvPr>
          <p:cNvSpPr/>
          <p:nvPr/>
        </p:nvSpPr>
        <p:spPr>
          <a:xfrm>
            <a:off x="15959992" y="17854127"/>
            <a:ext cx="4868997" cy="883832"/>
          </a:xfrm>
          <a:prstGeom prst="rect">
            <a:avLst/>
          </a:prstGeom>
        </p:spPr>
        <p:txBody>
          <a:bodyPr wrap="square">
            <a:spAutoFit/>
          </a:bodyPr>
          <a:lstStyle/>
          <a:p>
            <a:r>
              <a:rPr lang="da-DK" sz="1286" dirty="0" err="1">
                <a:latin typeface="Arial" panose="020B0604020202020204" pitchFamily="34" charset="0"/>
                <a:cs typeface="Arial" panose="020B0604020202020204" pitchFamily="34" charset="0"/>
              </a:rPr>
              <a:t>Explain</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what</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you</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see</a:t>
            </a:r>
            <a:r>
              <a:rPr lang="da-DK" sz="1286" dirty="0">
                <a:latin typeface="Arial" panose="020B0604020202020204" pitchFamily="34" charset="0"/>
                <a:cs typeface="Arial" panose="020B0604020202020204" pitchFamily="34" charset="0"/>
              </a:rPr>
              <a:t> – </a:t>
            </a:r>
            <a:r>
              <a:rPr lang="da-DK" sz="1286" dirty="0" err="1">
                <a:latin typeface="Arial" panose="020B0604020202020204" pitchFamily="34" charset="0"/>
                <a:cs typeface="Arial" panose="020B0604020202020204" pitchFamily="34" charset="0"/>
              </a:rPr>
              <a:t>nothing</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more.Que</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perionsedis</a:t>
            </a:r>
            <a:r>
              <a:rPr lang="da-DK" sz="1286" dirty="0">
                <a:latin typeface="Arial" panose="020B0604020202020204" pitchFamily="34" charset="0"/>
                <a:cs typeface="Arial" panose="020B0604020202020204" pitchFamily="34" charset="0"/>
              </a:rPr>
              <a:t> is </a:t>
            </a:r>
            <a:r>
              <a:rPr lang="da-DK" sz="1286" dirty="0" err="1">
                <a:latin typeface="Arial" panose="020B0604020202020204" pitchFamily="34" charset="0"/>
                <a:cs typeface="Arial" panose="020B0604020202020204" pitchFamily="34" charset="0"/>
              </a:rPr>
              <a:t>elignat</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emporrum</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quas</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dipsam</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faciis</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quod</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eic</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tem</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Occus</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eum</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aut</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vitam</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quaepedipsam</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veligenesci</a:t>
            </a:r>
            <a:r>
              <a:rPr lang="da-DK" sz="1286" dirty="0">
                <a:latin typeface="Arial" panose="020B0604020202020204" pitchFamily="34" charset="0"/>
                <a:cs typeface="Arial" panose="020B0604020202020204" pitchFamily="34" charset="0"/>
              </a:rPr>
              <a:t> vel mos con es </a:t>
            </a:r>
            <a:r>
              <a:rPr lang="da-DK" sz="1286" dirty="0" err="1">
                <a:latin typeface="Arial" panose="020B0604020202020204" pitchFamily="34" charset="0"/>
                <a:cs typeface="Arial" panose="020B0604020202020204" pitchFamily="34" charset="0"/>
              </a:rPr>
              <a:t>inus</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ullaborae</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vellut</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odit</a:t>
            </a:r>
            <a:r>
              <a:rPr lang="da-DK" sz="1286" dirty="0">
                <a:latin typeface="Arial" panose="020B0604020202020204" pitchFamily="34" charset="0"/>
                <a:cs typeface="Arial" panose="020B0604020202020204" pitchFamily="34" charset="0"/>
              </a:rPr>
              <a:t>,, </a:t>
            </a:r>
          </a:p>
        </p:txBody>
      </p:sp>
      <p:sp>
        <p:nvSpPr>
          <p:cNvPr id="10" name="Rectangle 9">
            <a:extLst>
              <a:ext uri="{FF2B5EF4-FFF2-40B4-BE49-F238E27FC236}">
                <a16:creationId xmlns:a16="http://schemas.microsoft.com/office/drawing/2014/main" id="{F871FFED-19E0-B3E7-1353-BD8DC49A6823}"/>
              </a:ext>
            </a:extLst>
          </p:cNvPr>
          <p:cNvSpPr/>
          <p:nvPr/>
        </p:nvSpPr>
        <p:spPr>
          <a:xfrm>
            <a:off x="15959992" y="20915641"/>
            <a:ext cx="4868997" cy="883832"/>
          </a:xfrm>
          <a:prstGeom prst="rect">
            <a:avLst/>
          </a:prstGeom>
        </p:spPr>
        <p:txBody>
          <a:bodyPr wrap="square">
            <a:spAutoFit/>
          </a:bodyPr>
          <a:lstStyle/>
          <a:p>
            <a:r>
              <a:rPr lang="da-DK" sz="1286" dirty="0" err="1">
                <a:latin typeface="Arial" panose="020B0604020202020204" pitchFamily="34" charset="0"/>
                <a:cs typeface="Arial" panose="020B0604020202020204" pitchFamily="34" charset="0"/>
              </a:rPr>
              <a:t>que</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que</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perionsedis</a:t>
            </a:r>
            <a:r>
              <a:rPr lang="da-DK" sz="1286" dirty="0">
                <a:latin typeface="Arial" panose="020B0604020202020204" pitchFamily="34" charset="0"/>
                <a:cs typeface="Arial" panose="020B0604020202020204" pitchFamily="34" charset="0"/>
              </a:rPr>
              <a:t> is </a:t>
            </a:r>
            <a:r>
              <a:rPr lang="da-DK" sz="1286" dirty="0" err="1">
                <a:latin typeface="Arial" panose="020B0604020202020204" pitchFamily="34" charset="0"/>
                <a:cs typeface="Arial" panose="020B0604020202020204" pitchFamily="34" charset="0"/>
              </a:rPr>
              <a:t>elignat</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emporrum</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quas</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dipsam</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faciis</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quod</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eic</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tem</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Occus</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eum</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aut</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vitam</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quaepedipsam</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veligenesci</a:t>
            </a:r>
            <a:r>
              <a:rPr lang="da-DK" sz="1286" dirty="0">
                <a:latin typeface="Arial" panose="020B0604020202020204" pitchFamily="34" charset="0"/>
                <a:cs typeface="Arial" panose="020B0604020202020204" pitchFamily="34" charset="0"/>
              </a:rPr>
              <a:t> vel mos con es </a:t>
            </a:r>
            <a:r>
              <a:rPr lang="da-DK" sz="1286" dirty="0" err="1">
                <a:latin typeface="Arial" panose="020B0604020202020204" pitchFamily="34" charset="0"/>
                <a:cs typeface="Arial" panose="020B0604020202020204" pitchFamily="34" charset="0"/>
              </a:rPr>
              <a:t>inus</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ullaborae</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vellut</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odit</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sequiantur</a:t>
            </a:r>
            <a:r>
              <a:rPr lang="da-DK" sz="1286" dirty="0">
                <a:latin typeface="Arial" panose="020B0604020202020204" pitchFamily="34" charset="0"/>
                <a:cs typeface="Arial" panose="020B0604020202020204" pitchFamily="34" charset="0"/>
              </a:rPr>
              <a:t>, ex </a:t>
            </a:r>
            <a:r>
              <a:rPr lang="da-DK" sz="1286" dirty="0" err="1">
                <a:latin typeface="Arial" panose="020B0604020202020204" pitchFamily="34" charset="0"/>
                <a:cs typeface="Arial" panose="020B0604020202020204" pitchFamily="34" charset="0"/>
              </a:rPr>
              <a:t>est</a:t>
            </a:r>
            <a:r>
              <a:rPr lang="da-DK" sz="1286" dirty="0">
                <a:latin typeface="Arial" panose="020B0604020202020204" pitchFamily="34" charset="0"/>
                <a:cs typeface="Arial" panose="020B0604020202020204" pitchFamily="34" charset="0"/>
              </a:rPr>
              <a:t> ma </a:t>
            </a:r>
            <a:r>
              <a:rPr lang="da-DK" sz="1286" dirty="0" err="1">
                <a:latin typeface="Arial" panose="020B0604020202020204" pitchFamily="34" charset="0"/>
                <a:cs typeface="Arial" panose="020B0604020202020204" pitchFamily="34" charset="0"/>
              </a:rPr>
              <a:t>cus</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expla</a:t>
            </a:r>
            <a:r>
              <a:rPr lang="da-DK" sz="1286" dirty="0">
                <a:latin typeface="Arial" panose="020B0604020202020204" pitchFamily="34" charset="0"/>
                <a:cs typeface="Arial" panose="020B0604020202020204" pitchFamily="34" charset="0"/>
              </a:rPr>
              <a:t> vent</a:t>
            </a:r>
          </a:p>
        </p:txBody>
      </p:sp>
      <p:pic>
        <p:nvPicPr>
          <p:cNvPr id="11" name="Picture 10">
            <a:extLst>
              <a:ext uri="{FF2B5EF4-FFF2-40B4-BE49-F238E27FC236}">
                <a16:creationId xmlns:a16="http://schemas.microsoft.com/office/drawing/2014/main" id="{1C8583F6-72CB-D3B3-B3A7-0060E12EA3C7}"/>
              </a:ext>
            </a:extLst>
          </p:cNvPr>
          <p:cNvPicPr>
            <a:picLocks noChangeAspect="1"/>
          </p:cNvPicPr>
          <p:nvPr/>
        </p:nvPicPr>
        <p:blipFill rotWithShape="1">
          <a:blip r:embed="rId5">
            <a:extLst>
              <a:ext uri="{28A0092B-C50C-407E-A947-70E740481C1C}">
                <a14:useLocalDpi xmlns:a14="http://schemas.microsoft.com/office/drawing/2010/main" val="0"/>
              </a:ext>
            </a:extLst>
          </a:blip>
          <a:srcRect l="54270"/>
          <a:stretch/>
        </p:blipFill>
        <p:spPr>
          <a:xfrm>
            <a:off x="19187935" y="18762759"/>
            <a:ext cx="1523477" cy="1982481"/>
          </a:xfrm>
          <a:prstGeom prst="rect">
            <a:avLst/>
          </a:prstGeom>
        </p:spPr>
      </p:pic>
      <p:sp>
        <p:nvSpPr>
          <p:cNvPr id="13" name="Rounded Rectangle 37">
            <a:extLst>
              <a:ext uri="{FF2B5EF4-FFF2-40B4-BE49-F238E27FC236}">
                <a16:creationId xmlns:a16="http://schemas.microsoft.com/office/drawing/2014/main" id="{CE7A9A73-E138-661C-2EB6-18B51BD988FF}"/>
              </a:ext>
            </a:extLst>
          </p:cNvPr>
          <p:cNvSpPr/>
          <p:nvPr/>
        </p:nvSpPr>
        <p:spPr>
          <a:xfrm>
            <a:off x="726092" y="8074104"/>
            <a:ext cx="14594530" cy="14686479"/>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86"/>
          </a:p>
        </p:txBody>
      </p:sp>
      <p:pic>
        <p:nvPicPr>
          <p:cNvPr id="14" name="Picture 13">
            <a:extLst>
              <a:ext uri="{FF2B5EF4-FFF2-40B4-BE49-F238E27FC236}">
                <a16:creationId xmlns:a16="http://schemas.microsoft.com/office/drawing/2014/main" id="{5E2FF28A-FB41-0658-856C-FB3C5182B4A4}"/>
              </a:ext>
            </a:extLst>
          </p:cNvPr>
          <p:cNvPicPr>
            <a:picLocks noChangeAspect="1"/>
          </p:cNvPicPr>
          <p:nvPr/>
        </p:nvPicPr>
        <p:blipFill rotWithShape="1">
          <a:blip r:embed="rId6">
            <a:extLst>
              <a:ext uri="{28A0092B-C50C-407E-A947-70E740481C1C}">
                <a14:useLocalDpi xmlns:a14="http://schemas.microsoft.com/office/drawing/2010/main" val="0"/>
              </a:ext>
            </a:extLst>
          </a:blip>
          <a:srcRect b="8333"/>
          <a:stretch/>
        </p:blipFill>
        <p:spPr>
          <a:xfrm>
            <a:off x="1676050" y="9096243"/>
            <a:ext cx="9573749" cy="10888392"/>
          </a:xfrm>
          <a:prstGeom prst="rect">
            <a:avLst/>
          </a:prstGeom>
        </p:spPr>
      </p:pic>
      <p:sp>
        <p:nvSpPr>
          <p:cNvPr id="15" name="Rectangle 14">
            <a:extLst>
              <a:ext uri="{FF2B5EF4-FFF2-40B4-BE49-F238E27FC236}">
                <a16:creationId xmlns:a16="http://schemas.microsoft.com/office/drawing/2014/main" id="{C035A416-E8A2-788F-890A-9FD1F89C0591}"/>
              </a:ext>
            </a:extLst>
          </p:cNvPr>
          <p:cNvSpPr/>
          <p:nvPr/>
        </p:nvSpPr>
        <p:spPr>
          <a:xfrm>
            <a:off x="956712" y="8331250"/>
            <a:ext cx="8105561" cy="812311"/>
          </a:xfrm>
          <a:prstGeom prst="rect">
            <a:avLst/>
          </a:prstGeom>
        </p:spPr>
        <p:txBody>
          <a:bodyPr wrap="square">
            <a:spAutoFit/>
          </a:bodyPr>
          <a:lstStyle/>
          <a:p>
            <a:r>
              <a:rPr lang="da-DK" sz="2571" b="1" spc="-54" dirty="0" err="1">
                <a:latin typeface="Arial" panose="020B0604020202020204" pitchFamily="34" charset="0"/>
                <a:cs typeface="Arial" panose="020B0604020202020204" pitchFamily="34" charset="0"/>
              </a:rPr>
              <a:t>Concept</a:t>
            </a:r>
            <a:r>
              <a:rPr lang="da-DK" sz="2571" b="1" spc="-54" dirty="0">
                <a:latin typeface="Arial" panose="020B0604020202020204" pitchFamily="34" charset="0"/>
                <a:cs typeface="Arial" panose="020B0604020202020204" pitchFamily="34" charset="0"/>
              </a:rPr>
              <a:t> / </a:t>
            </a:r>
            <a:r>
              <a:rPr lang="da-DK" sz="2571" b="1" spc="-54" dirty="0" err="1">
                <a:latin typeface="Arial" panose="020B0604020202020204" pitchFamily="34" charset="0"/>
                <a:cs typeface="Arial" panose="020B0604020202020204" pitchFamily="34" charset="0"/>
              </a:rPr>
              <a:t>Introduction</a:t>
            </a:r>
            <a:endParaRPr lang="da-DK" sz="2571" b="1" spc="-54" dirty="0">
              <a:latin typeface="Arial" panose="020B0604020202020204" pitchFamily="34" charset="0"/>
              <a:cs typeface="Arial" panose="020B0604020202020204" pitchFamily="34" charset="0"/>
            </a:endParaRPr>
          </a:p>
        </p:txBody>
      </p:sp>
      <p:pic>
        <p:nvPicPr>
          <p:cNvPr id="16" name="Picture 15">
            <a:extLst>
              <a:ext uri="{FF2B5EF4-FFF2-40B4-BE49-F238E27FC236}">
                <a16:creationId xmlns:a16="http://schemas.microsoft.com/office/drawing/2014/main" id="{B0FF57FE-22BB-1EFB-E619-3DDB887B232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109329" y="10953119"/>
            <a:ext cx="5225921" cy="5225920"/>
          </a:xfrm>
          <a:prstGeom prst="rect">
            <a:avLst/>
          </a:prstGeom>
        </p:spPr>
      </p:pic>
      <p:sp>
        <p:nvSpPr>
          <p:cNvPr id="17" name="Rectangle 16">
            <a:extLst>
              <a:ext uri="{FF2B5EF4-FFF2-40B4-BE49-F238E27FC236}">
                <a16:creationId xmlns:a16="http://schemas.microsoft.com/office/drawing/2014/main" id="{B005218A-1473-92AC-A4F5-1AB3F5297B61}"/>
              </a:ext>
            </a:extLst>
          </p:cNvPr>
          <p:cNvSpPr/>
          <p:nvPr/>
        </p:nvSpPr>
        <p:spPr>
          <a:xfrm>
            <a:off x="956712" y="21006772"/>
            <a:ext cx="13546487" cy="2642947"/>
          </a:xfrm>
          <a:prstGeom prst="rect">
            <a:avLst/>
          </a:prstGeom>
        </p:spPr>
        <p:txBody>
          <a:bodyPr wrap="square">
            <a:spAutoFit/>
          </a:bodyPr>
          <a:lstStyle/>
          <a:p>
            <a:r>
              <a:rPr lang="en-US" sz="2429" b="1" dirty="0">
                <a:latin typeface="Arial" panose="020B0604020202020204" pitchFamily="34" charset="0"/>
                <a:cs typeface="Arial" panose="020B0604020202020204" pitchFamily="34" charset="0"/>
              </a:rPr>
              <a:t>Make sure that people can read this, as they walk by</a:t>
            </a:r>
          </a:p>
          <a:p>
            <a:r>
              <a:rPr lang="en-US" sz="2429" dirty="0">
                <a:latin typeface="Arial" panose="020B0604020202020204" pitchFamily="34" charset="0"/>
                <a:cs typeface="Arial" panose="020B0604020202020204" pitchFamily="34" charset="0"/>
              </a:rPr>
              <a:t>Make your best illustration important by enlarging it. Then you have something catch your audience and to talk about</a:t>
            </a:r>
            <a:r>
              <a:rPr lang="en-US" sz="2143" dirty="0">
                <a:latin typeface="Arial" panose="020B0604020202020204" pitchFamily="34" charset="0"/>
                <a:cs typeface="Arial" panose="020B0604020202020204" pitchFamily="34" charset="0"/>
              </a:rPr>
              <a:t>. </a:t>
            </a:r>
          </a:p>
        </p:txBody>
      </p:sp>
      <p:pic>
        <p:nvPicPr>
          <p:cNvPr id="18" name="Picture 17">
            <a:extLst>
              <a:ext uri="{FF2B5EF4-FFF2-40B4-BE49-F238E27FC236}">
                <a16:creationId xmlns:a16="http://schemas.microsoft.com/office/drawing/2014/main" id="{7F432B89-5656-E6C5-2BF2-1F1CBF6DE0EB}"/>
              </a:ext>
            </a:extLst>
          </p:cNvPr>
          <p:cNvPicPr>
            <a:picLocks noChangeAspect="1"/>
          </p:cNvPicPr>
          <p:nvPr/>
        </p:nvPicPr>
        <p:blipFill>
          <a:blip r:embed="rId8"/>
          <a:srcRect/>
          <a:stretch/>
        </p:blipFill>
        <p:spPr>
          <a:xfrm>
            <a:off x="1136973" y="24850668"/>
            <a:ext cx="1998066" cy="1985258"/>
          </a:xfrm>
          <a:prstGeom prst="rect">
            <a:avLst/>
          </a:prstGeom>
        </p:spPr>
      </p:pic>
      <p:sp>
        <p:nvSpPr>
          <p:cNvPr id="19" name="Rectangle 18">
            <a:extLst>
              <a:ext uri="{FF2B5EF4-FFF2-40B4-BE49-F238E27FC236}">
                <a16:creationId xmlns:a16="http://schemas.microsoft.com/office/drawing/2014/main" id="{1121D4D7-8B87-D4F9-EE9C-044D58A4AAB0}"/>
              </a:ext>
            </a:extLst>
          </p:cNvPr>
          <p:cNvSpPr/>
          <p:nvPr/>
        </p:nvSpPr>
        <p:spPr>
          <a:xfrm>
            <a:off x="956712" y="23726986"/>
            <a:ext cx="12601680" cy="812311"/>
          </a:xfrm>
          <a:prstGeom prst="rect">
            <a:avLst/>
          </a:prstGeom>
        </p:spPr>
        <p:txBody>
          <a:bodyPr wrap="square">
            <a:spAutoFit/>
          </a:bodyPr>
          <a:lstStyle/>
          <a:p>
            <a:r>
              <a:rPr lang="da-DK" sz="2571" b="1" spc="-54" dirty="0" err="1">
                <a:latin typeface="Arial" panose="020B0604020202020204" pitchFamily="34" charset="0"/>
                <a:cs typeface="Arial" panose="020B0604020202020204" pitchFamily="34" charset="0"/>
              </a:rPr>
              <a:t>Interested</a:t>
            </a:r>
            <a:r>
              <a:rPr lang="da-DK" sz="2571" b="1" spc="-54" dirty="0">
                <a:latin typeface="Arial" panose="020B0604020202020204" pitchFamily="34" charset="0"/>
                <a:cs typeface="Arial" panose="020B0604020202020204" pitchFamily="34" charset="0"/>
              </a:rPr>
              <a:t>?</a:t>
            </a:r>
            <a:r>
              <a:rPr lang="da-DK" sz="1714" b="1" spc="-54" dirty="0">
                <a:latin typeface="Arial" panose="020B0604020202020204" pitchFamily="34" charset="0"/>
                <a:cs typeface="Arial" panose="020B0604020202020204" pitchFamily="34" charset="0"/>
              </a:rPr>
              <a:t>    </a:t>
            </a:r>
            <a:r>
              <a:rPr lang="da-DK" sz="1714" spc="-54" dirty="0">
                <a:latin typeface="Arial" panose="020B0604020202020204" pitchFamily="34" charset="0"/>
                <a:cs typeface="Arial" panose="020B0604020202020204" pitchFamily="34" charset="0"/>
              </a:rPr>
              <a:t>(Scan with </a:t>
            </a:r>
            <a:r>
              <a:rPr lang="da-DK" sz="1714" spc="-54" dirty="0" err="1">
                <a:latin typeface="Arial" panose="020B0604020202020204" pitchFamily="34" charset="0"/>
                <a:cs typeface="Arial" panose="020B0604020202020204" pitchFamily="34" charset="0"/>
              </a:rPr>
              <a:t>your</a:t>
            </a:r>
            <a:r>
              <a:rPr lang="da-DK" sz="1714" spc="-54" dirty="0">
                <a:latin typeface="Arial" panose="020B0604020202020204" pitchFamily="34" charset="0"/>
                <a:cs typeface="Arial" panose="020B0604020202020204" pitchFamily="34" charset="0"/>
              </a:rPr>
              <a:t> </a:t>
            </a:r>
            <a:r>
              <a:rPr lang="da-DK" sz="1714" spc="-54" dirty="0" err="1">
                <a:latin typeface="Arial" panose="020B0604020202020204" pitchFamily="34" charset="0"/>
                <a:cs typeface="Arial" panose="020B0604020202020204" pitchFamily="34" charset="0"/>
              </a:rPr>
              <a:t>camera</a:t>
            </a:r>
            <a:r>
              <a:rPr lang="da-DK" sz="1714" spc="-54" dirty="0">
                <a:latin typeface="Arial" panose="020B0604020202020204" pitchFamily="34" charset="0"/>
                <a:cs typeface="Arial" panose="020B0604020202020204" pitchFamily="34" charset="0"/>
              </a:rPr>
              <a:t> or </a:t>
            </a:r>
            <a:r>
              <a:rPr lang="da-DK" sz="1714" spc="-54" dirty="0" err="1">
                <a:latin typeface="Arial" panose="020B0604020202020204" pitchFamily="34" charset="0"/>
                <a:cs typeface="Arial" panose="020B0604020202020204" pitchFamily="34" charset="0"/>
              </a:rPr>
              <a:t>app</a:t>
            </a:r>
            <a:r>
              <a:rPr lang="da-DK" sz="1714" spc="-54" dirty="0">
                <a:latin typeface="Arial" panose="020B0604020202020204" pitchFamily="34" charset="0"/>
                <a:cs typeface="Arial" panose="020B0604020202020204" pitchFamily="34" charset="0"/>
              </a:rPr>
              <a:t>)</a:t>
            </a:r>
          </a:p>
        </p:txBody>
      </p:sp>
      <p:pic>
        <p:nvPicPr>
          <p:cNvPr id="20" name="Picture 2" descr="Billedresultat for novonordisk fonden">
            <a:extLst>
              <a:ext uri="{FF2B5EF4-FFF2-40B4-BE49-F238E27FC236}">
                <a16:creationId xmlns:a16="http://schemas.microsoft.com/office/drawing/2014/main" id="{4D57C804-D43A-6AF3-0F0B-6A75948FE63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459515" y="25302693"/>
            <a:ext cx="1984702" cy="1433167"/>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4" descr="Billedresultat for lundbeckfonden">
            <a:extLst>
              <a:ext uri="{FF2B5EF4-FFF2-40B4-BE49-F238E27FC236}">
                <a16:creationId xmlns:a16="http://schemas.microsoft.com/office/drawing/2014/main" id="{840741E0-F4B6-3977-11FD-56079320875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1818149" y="25302692"/>
            <a:ext cx="1433167" cy="1433167"/>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8" descr="https://cms.ku.dk/fa-sites/designguiden/download/co-branding/ku_co_uk_v.jpg">
            <a:extLst>
              <a:ext uri="{FF2B5EF4-FFF2-40B4-BE49-F238E27FC236}">
                <a16:creationId xmlns:a16="http://schemas.microsoft.com/office/drawing/2014/main" id="{F0A02A95-BA88-FB41-5709-2D54F65E960E}"/>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3691183" y="25195360"/>
            <a:ext cx="1226840" cy="1540500"/>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2">
            <a:extLst>
              <a:ext uri="{FF2B5EF4-FFF2-40B4-BE49-F238E27FC236}">
                <a16:creationId xmlns:a16="http://schemas.microsoft.com/office/drawing/2014/main" id="{7CFC444F-4D8C-BA04-073C-8AE6722FCFCA}"/>
              </a:ext>
            </a:extLst>
          </p:cNvPr>
          <p:cNvSpPr/>
          <p:nvPr/>
        </p:nvSpPr>
        <p:spPr>
          <a:xfrm>
            <a:off x="3508971" y="24784843"/>
            <a:ext cx="4137286" cy="1800747"/>
          </a:xfrm>
          <a:prstGeom prst="rect">
            <a:avLst/>
          </a:prstGeom>
        </p:spPr>
        <p:txBody>
          <a:bodyPr wrap="square">
            <a:spAutoFit/>
          </a:bodyPr>
          <a:lstStyle/>
          <a:p>
            <a:r>
              <a:rPr lang="en-US" sz="1286" dirty="0">
                <a:latin typeface="Arial" panose="020B0604020202020204" pitchFamily="34" charset="0"/>
                <a:cs typeface="Arial" panose="020B0604020202020204" pitchFamily="34" charset="0"/>
              </a:rPr>
              <a:t>(Make your own QR code here: </a:t>
            </a:r>
          </a:p>
          <a:p>
            <a:r>
              <a:rPr lang="en-US" sz="1286" dirty="0">
                <a:latin typeface="Arial" panose="020B0604020202020204" pitchFamily="34" charset="0"/>
                <a:cs typeface="Arial" panose="020B0604020202020204" pitchFamily="34" charset="0"/>
                <a:hlinkClick r:id="rId12"/>
              </a:rPr>
              <a:t>www.qr-code-generator.com</a:t>
            </a:r>
            <a:endParaRPr lang="en-US" sz="1286" dirty="0">
              <a:latin typeface="Arial" panose="020B0604020202020204" pitchFamily="34" charset="0"/>
              <a:cs typeface="Arial" panose="020B0604020202020204" pitchFamily="34" charset="0"/>
            </a:endParaRPr>
          </a:p>
          <a:p>
            <a:endParaRPr lang="en-US" sz="1286" dirty="0">
              <a:latin typeface="Arial" panose="020B0604020202020204" pitchFamily="34" charset="0"/>
              <a:cs typeface="Arial" panose="020B0604020202020204" pitchFamily="34" charset="0"/>
            </a:endParaRPr>
          </a:p>
          <a:p>
            <a:r>
              <a:rPr lang="en-US" sz="1286" dirty="0">
                <a:latin typeface="Arial" panose="020B0604020202020204" pitchFamily="34" charset="0"/>
                <a:cs typeface="Arial" panose="020B0604020202020204" pitchFamily="34" charset="0"/>
              </a:rPr>
              <a:t>As people walk by, they can </a:t>
            </a:r>
          </a:p>
          <a:p>
            <a:r>
              <a:rPr lang="en-US" sz="1286" dirty="0">
                <a:latin typeface="Arial" panose="020B0604020202020204" pitchFamily="34" charset="0"/>
                <a:cs typeface="Arial" panose="020B0604020202020204" pitchFamily="34" charset="0"/>
              </a:rPr>
              <a:t>scan and enter your website) </a:t>
            </a:r>
          </a:p>
        </p:txBody>
      </p:sp>
      <p:sp>
        <p:nvSpPr>
          <p:cNvPr id="24" name="Rounded Rectangle 34">
            <a:extLst>
              <a:ext uri="{FF2B5EF4-FFF2-40B4-BE49-F238E27FC236}">
                <a16:creationId xmlns:a16="http://schemas.microsoft.com/office/drawing/2014/main" id="{A4F50FC7-4405-48F0-7290-D02329E4C435}"/>
              </a:ext>
            </a:extLst>
          </p:cNvPr>
          <p:cNvSpPr/>
          <p:nvPr/>
        </p:nvSpPr>
        <p:spPr>
          <a:xfrm>
            <a:off x="703362" y="5157880"/>
            <a:ext cx="14631888" cy="2649737"/>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286" dirty="0"/>
              <a:t>       </a:t>
            </a:r>
          </a:p>
        </p:txBody>
      </p:sp>
      <p:sp>
        <p:nvSpPr>
          <p:cNvPr id="27" name="Rounded Rectangle 48">
            <a:extLst>
              <a:ext uri="{FF2B5EF4-FFF2-40B4-BE49-F238E27FC236}">
                <a16:creationId xmlns:a16="http://schemas.microsoft.com/office/drawing/2014/main" id="{3B05AD3A-70AC-2AFC-F1E9-8E27A24CF4F3}"/>
              </a:ext>
            </a:extLst>
          </p:cNvPr>
          <p:cNvSpPr/>
          <p:nvPr/>
        </p:nvSpPr>
        <p:spPr>
          <a:xfrm>
            <a:off x="15640133" y="23387539"/>
            <a:ext cx="5375699" cy="3825006"/>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86"/>
          </a:p>
        </p:txBody>
      </p:sp>
      <p:sp>
        <p:nvSpPr>
          <p:cNvPr id="28" name="Rectangle 27">
            <a:extLst>
              <a:ext uri="{FF2B5EF4-FFF2-40B4-BE49-F238E27FC236}">
                <a16:creationId xmlns:a16="http://schemas.microsoft.com/office/drawing/2014/main" id="{E9945582-B7BC-4023-E70C-08D27C4116CF}"/>
              </a:ext>
            </a:extLst>
          </p:cNvPr>
          <p:cNvSpPr/>
          <p:nvPr/>
        </p:nvSpPr>
        <p:spPr>
          <a:xfrm>
            <a:off x="15938946" y="23726986"/>
            <a:ext cx="4868997" cy="487954"/>
          </a:xfrm>
          <a:prstGeom prst="rect">
            <a:avLst/>
          </a:prstGeom>
        </p:spPr>
        <p:txBody>
          <a:bodyPr wrap="square">
            <a:spAutoFit/>
          </a:bodyPr>
          <a:lstStyle/>
          <a:p>
            <a:r>
              <a:rPr lang="da-DK" sz="2571" b="1" spc="-54" dirty="0">
                <a:latin typeface="Arial" panose="020B0604020202020204" pitchFamily="34" charset="0"/>
                <a:cs typeface="Arial" panose="020B0604020202020204" pitchFamily="34" charset="0"/>
              </a:rPr>
              <a:t>Contact</a:t>
            </a:r>
          </a:p>
        </p:txBody>
      </p:sp>
      <p:sp>
        <p:nvSpPr>
          <p:cNvPr id="29" name="Rectangle 28">
            <a:extLst>
              <a:ext uri="{FF2B5EF4-FFF2-40B4-BE49-F238E27FC236}">
                <a16:creationId xmlns:a16="http://schemas.microsoft.com/office/drawing/2014/main" id="{3787765C-7D5B-0FC5-F55B-11599BFF9805}"/>
              </a:ext>
            </a:extLst>
          </p:cNvPr>
          <p:cNvSpPr/>
          <p:nvPr/>
        </p:nvSpPr>
        <p:spPr>
          <a:xfrm>
            <a:off x="15938945" y="24196564"/>
            <a:ext cx="5076887" cy="1851148"/>
          </a:xfrm>
          <a:prstGeom prst="rect">
            <a:avLst/>
          </a:prstGeom>
        </p:spPr>
        <p:txBody>
          <a:bodyPr wrap="square">
            <a:spAutoFit/>
          </a:bodyPr>
          <a:lstStyle/>
          <a:p>
            <a:r>
              <a:rPr lang="da-DK" sz="2286" dirty="0" err="1">
                <a:latin typeface="Arial" panose="020B0604020202020204" pitchFamily="34" charset="0"/>
                <a:cs typeface="Arial" panose="020B0604020202020204" pitchFamily="34" charset="0"/>
              </a:rPr>
              <a:t>Name</a:t>
            </a:r>
            <a:r>
              <a:rPr lang="da-DK" sz="2286" dirty="0">
                <a:latin typeface="Arial" panose="020B0604020202020204" pitchFamily="34" charset="0"/>
                <a:cs typeface="Arial" panose="020B0604020202020204" pitchFamily="34" charset="0"/>
              </a:rPr>
              <a:t> </a:t>
            </a:r>
            <a:r>
              <a:rPr lang="da-DK" sz="2286" dirty="0" err="1">
                <a:latin typeface="Arial" panose="020B0604020202020204" pitchFamily="34" charset="0"/>
                <a:cs typeface="Arial" panose="020B0604020202020204" pitchFamily="34" charset="0"/>
              </a:rPr>
              <a:t>Nameson</a:t>
            </a:r>
            <a:endParaRPr lang="da-DK" sz="2286" dirty="0">
              <a:latin typeface="Arial" panose="020B0604020202020204" pitchFamily="34" charset="0"/>
              <a:cs typeface="Arial" panose="020B0604020202020204" pitchFamily="34" charset="0"/>
            </a:endParaRPr>
          </a:p>
          <a:p>
            <a:r>
              <a:rPr lang="da-DK" sz="2286" dirty="0">
                <a:latin typeface="Arial" panose="020B0604020202020204" pitchFamily="34" charset="0"/>
                <a:cs typeface="Arial" panose="020B0604020202020204" pitchFamily="34" charset="0"/>
              </a:rPr>
              <a:t>xxx@dtu.dk</a:t>
            </a:r>
          </a:p>
          <a:p>
            <a:endParaRPr lang="da-DK" sz="2286" dirty="0">
              <a:latin typeface="Arial" panose="020B0604020202020204" pitchFamily="34" charset="0"/>
              <a:cs typeface="Arial" panose="020B0604020202020204" pitchFamily="34" charset="0"/>
            </a:endParaRPr>
          </a:p>
          <a:p>
            <a:r>
              <a:rPr lang="da-DK" sz="2286" dirty="0">
                <a:latin typeface="Arial" panose="020B0604020202020204" pitchFamily="34" charset="0"/>
                <a:cs typeface="Arial" panose="020B0604020202020204" pitchFamily="34" charset="0"/>
              </a:rPr>
              <a:t>www.xxxxxxx.com</a:t>
            </a:r>
          </a:p>
          <a:p>
            <a:endParaRPr lang="da-DK" sz="2286" dirty="0"/>
          </a:p>
        </p:txBody>
      </p:sp>
      <p:sp>
        <p:nvSpPr>
          <p:cNvPr id="30" name="Rounded Rectangle 42">
            <a:extLst>
              <a:ext uri="{FF2B5EF4-FFF2-40B4-BE49-F238E27FC236}">
                <a16:creationId xmlns:a16="http://schemas.microsoft.com/office/drawing/2014/main" id="{C36732B5-2235-71DE-EABA-15A9BCC8C526}"/>
              </a:ext>
            </a:extLst>
          </p:cNvPr>
          <p:cNvSpPr/>
          <p:nvPr/>
        </p:nvSpPr>
        <p:spPr>
          <a:xfrm>
            <a:off x="15640133" y="5157880"/>
            <a:ext cx="5375699" cy="3671514"/>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31" name="Rectangle 30">
            <a:extLst>
              <a:ext uri="{FF2B5EF4-FFF2-40B4-BE49-F238E27FC236}">
                <a16:creationId xmlns:a16="http://schemas.microsoft.com/office/drawing/2014/main" id="{9308499C-4EC5-1B3B-B883-15B6C600C852}"/>
              </a:ext>
            </a:extLst>
          </p:cNvPr>
          <p:cNvSpPr/>
          <p:nvPr/>
        </p:nvSpPr>
        <p:spPr>
          <a:xfrm>
            <a:off x="15879067" y="5373909"/>
            <a:ext cx="4868997" cy="487954"/>
          </a:xfrm>
          <a:prstGeom prst="rect">
            <a:avLst/>
          </a:prstGeom>
        </p:spPr>
        <p:txBody>
          <a:bodyPr wrap="square">
            <a:spAutoFit/>
          </a:bodyPr>
          <a:lstStyle/>
          <a:p>
            <a:r>
              <a:rPr lang="da-DK" sz="2571" b="1" spc="-54" dirty="0" err="1">
                <a:latin typeface="Arial" panose="020B0604020202020204" pitchFamily="34" charset="0"/>
                <a:cs typeface="Arial" panose="020B0604020202020204" pitchFamily="34" charset="0"/>
              </a:rPr>
              <a:t>Results</a:t>
            </a:r>
            <a:endParaRPr lang="da-DK" sz="2571" b="1" spc="-54" dirty="0">
              <a:latin typeface="Arial" panose="020B0604020202020204" pitchFamily="34" charset="0"/>
              <a:cs typeface="Arial" panose="020B0604020202020204" pitchFamily="34" charset="0"/>
            </a:endParaRPr>
          </a:p>
        </p:txBody>
      </p:sp>
      <p:sp>
        <p:nvSpPr>
          <p:cNvPr id="32" name="Rectangle 31">
            <a:extLst>
              <a:ext uri="{FF2B5EF4-FFF2-40B4-BE49-F238E27FC236}">
                <a16:creationId xmlns:a16="http://schemas.microsoft.com/office/drawing/2014/main" id="{536FF2DD-80E0-21C3-7F9F-9CE3A99EF3BF}"/>
              </a:ext>
            </a:extLst>
          </p:cNvPr>
          <p:cNvSpPr/>
          <p:nvPr/>
        </p:nvSpPr>
        <p:spPr>
          <a:xfrm>
            <a:off x="15879067" y="5821361"/>
            <a:ext cx="5076887" cy="2466444"/>
          </a:xfrm>
          <a:prstGeom prst="rect">
            <a:avLst/>
          </a:prstGeom>
        </p:spPr>
        <p:txBody>
          <a:bodyPr wrap="square">
            <a:spAutoFit/>
          </a:bodyPr>
          <a:lstStyle/>
          <a:p>
            <a:pPr marL="244938" indent="-244938">
              <a:buFont typeface="Arial" panose="020B0604020202020204" pitchFamily="34" charset="0"/>
              <a:buChar char="•"/>
            </a:pPr>
            <a:r>
              <a:rPr lang="da-DK" sz="1714" dirty="0">
                <a:latin typeface="Arial" panose="020B0604020202020204" pitchFamily="34" charset="0"/>
                <a:cs typeface="Arial" panose="020B0604020202020204" pitchFamily="34" charset="0"/>
              </a:rPr>
              <a:t>Focus on the </a:t>
            </a:r>
            <a:r>
              <a:rPr lang="da-DK" sz="1714" dirty="0" err="1">
                <a:latin typeface="Arial" panose="020B0604020202020204" pitchFamily="34" charset="0"/>
                <a:cs typeface="Arial" panose="020B0604020202020204" pitchFamily="34" charset="0"/>
              </a:rPr>
              <a:t>three</a:t>
            </a:r>
            <a:r>
              <a:rPr lang="da-DK" sz="1714" dirty="0">
                <a:latin typeface="Arial" panose="020B0604020202020204" pitchFamily="34" charset="0"/>
                <a:cs typeface="Arial" panose="020B0604020202020204" pitchFamily="34" charset="0"/>
              </a:rPr>
              <a:t> most </a:t>
            </a:r>
            <a:r>
              <a:rPr lang="da-DK" sz="1714" dirty="0" err="1">
                <a:latin typeface="Arial" panose="020B0604020202020204" pitchFamily="34" charset="0"/>
                <a:cs typeface="Arial" panose="020B0604020202020204" pitchFamily="34" charset="0"/>
              </a:rPr>
              <a:t>important</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results</a:t>
            </a:r>
            <a:r>
              <a:rPr lang="da-DK" sz="1714" dirty="0">
                <a:latin typeface="Arial" panose="020B0604020202020204" pitchFamily="34" charset="0"/>
                <a:cs typeface="Arial" panose="020B0604020202020204" pitchFamily="34" charset="0"/>
              </a:rPr>
              <a:t>. Write </a:t>
            </a:r>
            <a:r>
              <a:rPr lang="da-DK" sz="1714" dirty="0" err="1">
                <a:latin typeface="Arial" panose="020B0604020202020204" pitchFamily="34" charset="0"/>
                <a:cs typeface="Arial" panose="020B0604020202020204" pitchFamily="34" charset="0"/>
              </a:rPr>
              <a:t>about</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them</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concise</a:t>
            </a:r>
            <a:r>
              <a:rPr lang="da-DK" sz="1714" dirty="0">
                <a:latin typeface="Arial" panose="020B0604020202020204" pitchFamily="34" charset="0"/>
                <a:cs typeface="Arial" panose="020B0604020202020204" pitchFamily="34" charset="0"/>
              </a:rPr>
              <a:t> - in </a:t>
            </a:r>
            <a:r>
              <a:rPr lang="da-DK" sz="1714" dirty="0" err="1">
                <a:latin typeface="Arial" panose="020B0604020202020204" pitchFamily="34" charset="0"/>
                <a:cs typeface="Arial" panose="020B0604020202020204" pitchFamily="34" charset="0"/>
              </a:rPr>
              <a:t>dots</a:t>
            </a:r>
            <a:r>
              <a:rPr lang="da-DK" sz="1714" dirty="0">
                <a:latin typeface="Arial" panose="020B0604020202020204" pitchFamily="34" charset="0"/>
                <a:cs typeface="Arial" panose="020B0604020202020204" pitchFamily="34" charset="0"/>
              </a:rPr>
              <a:t>.</a:t>
            </a:r>
          </a:p>
          <a:p>
            <a:pPr marL="244938" indent="-244938">
              <a:buFont typeface="Arial" panose="020B0604020202020204" pitchFamily="34" charset="0"/>
              <a:buChar char="•"/>
            </a:pPr>
            <a:endParaRPr lang="da-DK" sz="1714" dirty="0">
              <a:latin typeface="Arial" panose="020B0604020202020204" pitchFamily="34" charset="0"/>
              <a:cs typeface="Arial" panose="020B0604020202020204" pitchFamily="34" charset="0"/>
            </a:endParaRPr>
          </a:p>
          <a:p>
            <a:pPr marL="244938" indent="-244938">
              <a:buFont typeface="Arial" panose="020B0604020202020204" pitchFamily="34" charset="0"/>
              <a:buChar char="•"/>
            </a:pPr>
            <a:r>
              <a:rPr lang="da-DK" sz="1714" dirty="0" err="1">
                <a:latin typeface="Arial" panose="020B0604020202020204" pitchFamily="34" charset="0"/>
                <a:cs typeface="Arial" panose="020B0604020202020204" pitchFamily="34" charset="0"/>
              </a:rPr>
              <a:t>Khut</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aciendelis</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alibus</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ut</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magnias</a:t>
            </a:r>
            <a:r>
              <a:rPr lang="da-DK" sz="1714" dirty="0">
                <a:latin typeface="Arial" panose="020B0604020202020204" pitchFamily="34" charset="0"/>
                <a:cs typeface="Arial" panose="020B0604020202020204" pitchFamily="34" charset="0"/>
              </a:rPr>
              <a:t> et </a:t>
            </a:r>
            <a:r>
              <a:rPr lang="da-DK" sz="1714" dirty="0" err="1">
                <a:latin typeface="Arial" panose="020B0604020202020204" pitchFamily="34" charset="0"/>
                <a:cs typeface="Arial" panose="020B0604020202020204" pitchFamily="34" charset="0"/>
              </a:rPr>
              <a:t>officae</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pudit</a:t>
            </a:r>
            <a:r>
              <a:rPr lang="da-DK" sz="1714" dirty="0">
                <a:latin typeface="Arial" panose="020B0604020202020204" pitchFamily="34" charset="0"/>
                <a:cs typeface="Arial" panose="020B0604020202020204" pitchFamily="34" charset="0"/>
              </a:rPr>
              <a:t>, nos es </a:t>
            </a:r>
            <a:r>
              <a:rPr lang="da-DK" sz="1714" dirty="0" err="1">
                <a:latin typeface="Arial" panose="020B0604020202020204" pitchFamily="34" charset="0"/>
                <a:cs typeface="Arial" panose="020B0604020202020204" pitchFamily="34" charset="0"/>
              </a:rPr>
              <a:t>natio</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Olorro</a:t>
            </a:r>
            <a:r>
              <a:rPr lang="da-DK" sz="1714" dirty="0">
                <a:latin typeface="Arial" panose="020B0604020202020204" pitchFamily="34" charset="0"/>
                <a:cs typeface="Arial" panose="020B0604020202020204" pitchFamily="34" charset="0"/>
              </a:rPr>
              <a:t> et </a:t>
            </a:r>
            <a:r>
              <a:rPr lang="da-DK" sz="1714" dirty="0" err="1">
                <a:latin typeface="Arial" panose="020B0604020202020204" pitchFamily="34" charset="0"/>
                <a:cs typeface="Arial" panose="020B0604020202020204" pitchFamily="34" charset="0"/>
              </a:rPr>
              <a:t>alistibusa</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experibus</a:t>
            </a:r>
            <a:r>
              <a:rPr lang="da-DK" sz="1714" dirty="0">
                <a:latin typeface="Arial" panose="020B0604020202020204" pitchFamily="34" charset="0"/>
                <a:cs typeface="Arial" panose="020B0604020202020204" pitchFamily="34" charset="0"/>
              </a:rPr>
              <a:t> si </a:t>
            </a:r>
            <a:r>
              <a:rPr lang="da-DK" sz="1714" dirty="0" err="1">
                <a:latin typeface="Arial" panose="020B0604020202020204" pitchFamily="34" charset="0"/>
                <a:cs typeface="Arial" panose="020B0604020202020204" pitchFamily="34" charset="0"/>
              </a:rPr>
              <a:t>doluptaspero</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culliquos</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cus</a:t>
            </a:r>
            <a:r>
              <a:rPr lang="da-DK" sz="1714" dirty="0">
                <a:latin typeface="Arial" panose="020B0604020202020204" pitchFamily="34" charset="0"/>
                <a:cs typeface="Arial" panose="020B0604020202020204" pitchFamily="34" charset="0"/>
              </a:rPr>
              <a:t> et </a:t>
            </a:r>
            <a:r>
              <a:rPr lang="da-DK" sz="1714" dirty="0" err="1">
                <a:latin typeface="Arial" panose="020B0604020202020204" pitchFamily="34" charset="0"/>
                <a:cs typeface="Arial" panose="020B0604020202020204" pitchFamily="34" charset="0"/>
              </a:rPr>
              <a:t>odis</a:t>
            </a:r>
            <a:endParaRPr lang="da-DK" sz="1714" dirty="0">
              <a:latin typeface="Arial" panose="020B0604020202020204" pitchFamily="34" charset="0"/>
              <a:cs typeface="Arial" panose="020B0604020202020204" pitchFamily="34" charset="0"/>
            </a:endParaRPr>
          </a:p>
          <a:p>
            <a:pPr marL="244938" indent="-244938">
              <a:buFont typeface="Arial" panose="020B0604020202020204" pitchFamily="34" charset="0"/>
              <a:buChar char="•"/>
            </a:pPr>
            <a:endParaRPr lang="da-DK" sz="1714" dirty="0">
              <a:latin typeface="Arial" panose="020B0604020202020204" pitchFamily="34" charset="0"/>
              <a:cs typeface="Arial" panose="020B0604020202020204" pitchFamily="34" charset="0"/>
            </a:endParaRPr>
          </a:p>
          <a:p>
            <a:pPr marL="244938" indent="-244938">
              <a:buFont typeface="Arial" panose="020B0604020202020204" pitchFamily="34" charset="0"/>
              <a:buChar char="•"/>
            </a:pPr>
            <a:r>
              <a:rPr lang="da-DK" sz="1714" dirty="0">
                <a:latin typeface="Arial" panose="020B0604020202020204" pitchFamily="34" charset="0"/>
                <a:cs typeface="Arial" panose="020B0604020202020204" pitchFamily="34" charset="0"/>
              </a:rPr>
              <a:t>Ex </a:t>
            </a:r>
            <a:r>
              <a:rPr lang="da-DK" sz="1714" dirty="0" err="1">
                <a:latin typeface="Arial" panose="020B0604020202020204" pitchFamily="34" charset="0"/>
                <a:cs typeface="Arial" panose="020B0604020202020204" pitchFamily="34" charset="0"/>
              </a:rPr>
              <a:t>evenihillaut</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dolecatendel</a:t>
            </a:r>
            <a:r>
              <a:rPr lang="da-DK" sz="1714" dirty="0">
                <a:latin typeface="Arial" panose="020B0604020202020204" pitchFamily="34" charset="0"/>
                <a:cs typeface="Arial" panose="020B0604020202020204" pitchFamily="34" charset="0"/>
              </a:rPr>
              <a:t> id quatest, nos </a:t>
            </a:r>
            <a:r>
              <a:rPr lang="da-DK" sz="1714" dirty="0" err="1">
                <a:latin typeface="Arial" panose="020B0604020202020204" pitchFamily="34" charset="0"/>
                <a:cs typeface="Arial" panose="020B0604020202020204" pitchFamily="34" charset="0"/>
              </a:rPr>
              <a:t>aut</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elia</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sitinto</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restiur</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acea</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volorep</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udaesequi</a:t>
            </a:r>
            <a:r>
              <a:rPr lang="da-DK" sz="1714" dirty="0">
                <a:latin typeface="Arial" panose="020B0604020202020204" pitchFamily="34" charset="0"/>
                <a:cs typeface="Arial" panose="020B0604020202020204" pitchFamily="34" charset="0"/>
              </a:rPr>
              <a:t>.</a:t>
            </a:r>
          </a:p>
        </p:txBody>
      </p:sp>
      <p:sp>
        <p:nvSpPr>
          <p:cNvPr id="33" name="Rectangle 32">
            <a:extLst>
              <a:ext uri="{FF2B5EF4-FFF2-40B4-BE49-F238E27FC236}">
                <a16:creationId xmlns:a16="http://schemas.microsoft.com/office/drawing/2014/main" id="{7E397BE8-67DB-D596-A138-90B7E0D1A399}"/>
              </a:ext>
            </a:extLst>
          </p:cNvPr>
          <p:cNvSpPr/>
          <p:nvPr/>
        </p:nvSpPr>
        <p:spPr>
          <a:xfrm>
            <a:off x="956712" y="5389620"/>
            <a:ext cx="16740738" cy="487954"/>
          </a:xfrm>
          <a:prstGeom prst="rect">
            <a:avLst/>
          </a:prstGeom>
        </p:spPr>
        <p:txBody>
          <a:bodyPr wrap="square">
            <a:spAutoFit/>
          </a:bodyPr>
          <a:lstStyle/>
          <a:p>
            <a:r>
              <a:rPr lang="da-DK" sz="2571" b="1" spc="-54" dirty="0" err="1">
                <a:latin typeface="Arial" panose="020B0604020202020204" pitchFamily="34" charset="0"/>
                <a:cs typeface="Arial" panose="020B0604020202020204" pitchFamily="34" charset="0"/>
              </a:rPr>
              <a:t>Introduction</a:t>
            </a:r>
            <a:r>
              <a:rPr lang="da-DK" sz="2571" b="1" spc="-54" dirty="0">
                <a:latin typeface="Arial" panose="020B0604020202020204" pitchFamily="34" charset="0"/>
                <a:cs typeface="Arial" panose="020B0604020202020204" pitchFamily="34" charset="0"/>
              </a:rPr>
              <a:t> and </a:t>
            </a:r>
            <a:r>
              <a:rPr lang="da-DK" sz="2571" b="1" spc="-54" dirty="0" err="1">
                <a:latin typeface="Arial" panose="020B0604020202020204" pitchFamily="34" charset="0"/>
                <a:cs typeface="Arial" panose="020B0604020202020204" pitchFamily="34" charset="0"/>
              </a:rPr>
              <a:t>background</a:t>
            </a:r>
            <a:endParaRPr lang="da-DK" sz="2571" b="1" spc="-54" dirty="0">
              <a:latin typeface="Arial" panose="020B0604020202020204" pitchFamily="34" charset="0"/>
              <a:cs typeface="Arial" panose="020B0604020202020204" pitchFamily="34" charset="0"/>
            </a:endParaRPr>
          </a:p>
        </p:txBody>
      </p:sp>
      <p:sp>
        <p:nvSpPr>
          <p:cNvPr id="34" name="Rectangle 33">
            <a:extLst>
              <a:ext uri="{FF2B5EF4-FFF2-40B4-BE49-F238E27FC236}">
                <a16:creationId xmlns:a16="http://schemas.microsoft.com/office/drawing/2014/main" id="{71C94F40-C7DB-4A4E-3809-E2A15CC550B2}"/>
              </a:ext>
            </a:extLst>
          </p:cNvPr>
          <p:cNvSpPr/>
          <p:nvPr/>
        </p:nvSpPr>
        <p:spPr>
          <a:xfrm>
            <a:off x="956712" y="5973881"/>
            <a:ext cx="13771082" cy="1411412"/>
          </a:xfrm>
          <a:prstGeom prst="rect">
            <a:avLst/>
          </a:prstGeom>
        </p:spPr>
        <p:txBody>
          <a:bodyPr wrap="square">
            <a:spAutoFit/>
          </a:bodyPr>
          <a:lstStyle/>
          <a:p>
            <a:r>
              <a:rPr lang="en-US" sz="2143" i="1" dirty="0">
                <a:latin typeface="Arial" panose="020B0604020202020204" pitchFamily="34" charset="0"/>
                <a:cs typeface="Arial" panose="020B0604020202020204" pitchFamily="34" charset="0"/>
              </a:rPr>
              <a:t>Keep the “why” VERY short!</a:t>
            </a:r>
          </a:p>
          <a:p>
            <a:r>
              <a:rPr lang="en-US" sz="2143" i="1" dirty="0">
                <a:latin typeface="Arial" panose="020B0604020202020204" pitchFamily="34" charset="0"/>
                <a:cs typeface="Arial" panose="020B0604020202020204" pitchFamily="34" charset="0"/>
              </a:rPr>
              <a:t>Try to prioritize the poster as much as possible. It’s important to have a catching picture and a very short title that people understand. Remember the most important thing is to get the visitors’ attention as people walk by. You don’t have to show all your results on the poster alone. If necessary you can also print some handouts. </a:t>
            </a:r>
            <a:endParaRPr lang="en-US" sz="2143" dirty="0">
              <a:latin typeface="Arial" panose="020B0604020202020204" pitchFamily="34" charset="0"/>
              <a:cs typeface="Arial" panose="020B0604020202020204" pitchFamily="34" charset="0"/>
            </a:endParaRPr>
          </a:p>
        </p:txBody>
      </p:sp>
      <p:sp>
        <p:nvSpPr>
          <p:cNvPr id="35" name="Rounded Rectangle 45">
            <a:extLst>
              <a:ext uri="{FF2B5EF4-FFF2-40B4-BE49-F238E27FC236}">
                <a16:creationId xmlns:a16="http://schemas.microsoft.com/office/drawing/2014/main" id="{8D574750-F90E-AFA5-F942-4BE9E9317FD6}"/>
              </a:ext>
            </a:extLst>
          </p:cNvPr>
          <p:cNvSpPr/>
          <p:nvPr/>
        </p:nvSpPr>
        <p:spPr>
          <a:xfrm>
            <a:off x="15640133" y="9045423"/>
            <a:ext cx="5375699" cy="4844199"/>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86"/>
          </a:p>
        </p:txBody>
      </p:sp>
      <p:sp>
        <p:nvSpPr>
          <p:cNvPr id="36" name="Rectangle 35">
            <a:extLst>
              <a:ext uri="{FF2B5EF4-FFF2-40B4-BE49-F238E27FC236}">
                <a16:creationId xmlns:a16="http://schemas.microsoft.com/office/drawing/2014/main" id="{81282C4B-530D-2E7B-BD09-1B961E3419FD}"/>
              </a:ext>
            </a:extLst>
          </p:cNvPr>
          <p:cNvSpPr/>
          <p:nvPr/>
        </p:nvSpPr>
        <p:spPr>
          <a:xfrm>
            <a:off x="15833605" y="9196853"/>
            <a:ext cx="4868997" cy="487954"/>
          </a:xfrm>
          <a:prstGeom prst="rect">
            <a:avLst/>
          </a:prstGeom>
        </p:spPr>
        <p:txBody>
          <a:bodyPr wrap="square">
            <a:spAutoFit/>
          </a:bodyPr>
          <a:lstStyle/>
          <a:p>
            <a:r>
              <a:rPr lang="da-DK" sz="2571" b="1" spc="-54" dirty="0" err="1">
                <a:latin typeface="Arial" panose="020B0604020202020204" pitchFamily="34" charset="0"/>
                <a:cs typeface="Arial" panose="020B0604020202020204" pitchFamily="34" charset="0"/>
              </a:rPr>
              <a:t>Conclusion</a:t>
            </a:r>
            <a:endParaRPr lang="da-DK" sz="2571" b="1" spc="-54" dirty="0">
              <a:latin typeface="Arial" panose="020B0604020202020204" pitchFamily="34" charset="0"/>
              <a:cs typeface="Arial" panose="020B0604020202020204" pitchFamily="34" charset="0"/>
            </a:endParaRPr>
          </a:p>
        </p:txBody>
      </p:sp>
      <p:sp>
        <p:nvSpPr>
          <p:cNvPr id="37" name="Rectangle 36">
            <a:extLst>
              <a:ext uri="{FF2B5EF4-FFF2-40B4-BE49-F238E27FC236}">
                <a16:creationId xmlns:a16="http://schemas.microsoft.com/office/drawing/2014/main" id="{266DC519-519F-C287-2DC7-19C81FC47F98}"/>
              </a:ext>
            </a:extLst>
          </p:cNvPr>
          <p:cNvSpPr/>
          <p:nvPr/>
        </p:nvSpPr>
        <p:spPr>
          <a:xfrm>
            <a:off x="15833605" y="9760841"/>
            <a:ext cx="5076887" cy="1411412"/>
          </a:xfrm>
          <a:prstGeom prst="rect">
            <a:avLst/>
          </a:prstGeom>
        </p:spPr>
        <p:txBody>
          <a:bodyPr wrap="square">
            <a:spAutoFit/>
          </a:bodyPr>
          <a:lstStyle/>
          <a:p>
            <a:pPr>
              <a:lnSpc>
                <a:spcPct val="125000"/>
              </a:lnSpc>
            </a:pPr>
            <a:r>
              <a:rPr lang="en-US" sz="1714" dirty="0">
                <a:latin typeface="Arial" panose="020B0604020202020204" pitchFamily="34" charset="0"/>
                <a:cs typeface="Arial" panose="020B0604020202020204" pitchFamily="34" charset="0"/>
              </a:rPr>
              <a:t>Focus on the purpose, the future and how your results can impact upon health and society.</a:t>
            </a:r>
          </a:p>
          <a:p>
            <a:pPr>
              <a:lnSpc>
                <a:spcPct val="125000"/>
              </a:lnSpc>
            </a:pPr>
            <a:r>
              <a:rPr lang="en-US" sz="1714" dirty="0" err="1">
                <a:latin typeface="Arial" panose="020B0604020202020204" pitchFamily="34" charset="0"/>
                <a:cs typeface="Arial" panose="020B0604020202020204" pitchFamily="34" charset="0"/>
              </a:rPr>
              <a:t>Pvel</a:t>
            </a:r>
            <a:r>
              <a:rPr lang="en-US" sz="1714" dirty="0">
                <a:latin typeface="Arial" panose="020B0604020202020204" pitchFamily="34" charset="0"/>
                <a:cs typeface="Arial" panose="020B0604020202020204" pitchFamily="34" charset="0"/>
              </a:rPr>
              <a:t> </a:t>
            </a:r>
            <a:r>
              <a:rPr lang="en-US" sz="1714" dirty="0" err="1">
                <a:latin typeface="Arial" panose="020B0604020202020204" pitchFamily="34" charset="0"/>
                <a:cs typeface="Arial" panose="020B0604020202020204" pitchFamily="34" charset="0"/>
              </a:rPr>
              <a:t>mos</a:t>
            </a:r>
            <a:r>
              <a:rPr lang="en-US" sz="1714" dirty="0">
                <a:latin typeface="Arial" panose="020B0604020202020204" pitchFamily="34" charset="0"/>
                <a:cs typeface="Arial" panose="020B0604020202020204" pitchFamily="34" charset="0"/>
              </a:rPr>
              <a:t> con </a:t>
            </a:r>
            <a:r>
              <a:rPr lang="en-US" sz="1714" dirty="0" err="1">
                <a:latin typeface="Arial" panose="020B0604020202020204" pitchFamily="34" charset="0"/>
                <a:cs typeface="Arial" panose="020B0604020202020204" pitchFamily="34" charset="0"/>
              </a:rPr>
              <a:t>es</a:t>
            </a:r>
            <a:r>
              <a:rPr lang="en-US" sz="1714" dirty="0">
                <a:latin typeface="Arial" panose="020B0604020202020204" pitchFamily="34" charset="0"/>
                <a:cs typeface="Arial" panose="020B0604020202020204" pitchFamily="34" charset="0"/>
              </a:rPr>
              <a:t> </a:t>
            </a:r>
            <a:r>
              <a:rPr lang="en-US" sz="1714" dirty="0" err="1">
                <a:latin typeface="Arial" panose="020B0604020202020204" pitchFamily="34" charset="0"/>
                <a:cs typeface="Arial" panose="020B0604020202020204" pitchFamily="34" charset="0"/>
              </a:rPr>
              <a:t>inus</a:t>
            </a:r>
            <a:r>
              <a:rPr lang="en-US" sz="1714" dirty="0">
                <a:latin typeface="Arial" panose="020B0604020202020204" pitchFamily="34" charset="0"/>
                <a:cs typeface="Arial" panose="020B0604020202020204" pitchFamily="34" charset="0"/>
              </a:rPr>
              <a:t> </a:t>
            </a:r>
            <a:r>
              <a:rPr lang="en-US" sz="1714" dirty="0" err="1">
                <a:latin typeface="Arial" panose="020B0604020202020204" pitchFamily="34" charset="0"/>
                <a:cs typeface="Arial" panose="020B0604020202020204" pitchFamily="34" charset="0"/>
              </a:rPr>
              <a:t>ullaborae</a:t>
            </a:r>
            <a:r>
              <a:rPr lang="en-US" sz="1714" dirty="0">
                <a:latin typeface="Arial" panose="020B0604020202020204" pitchFamily="34" charset="0"/>
                <a:cs typeface="Arial" panose="020B0604020202020204" pitchFamily="34" charset="0"/>
              </a:rPr>
              <a:t> </a:t>
            </a:r>
            <a:r>
              <a:rPr lang="en-US" sz="1714" dirty="0" err="1">
                <a:latin typeface="Arial" panose="020B0604020202020204" pitchFamily="34" charset="0"/>
                <a:cs typeface="Arial" panose="020B0604020202020204" pitchFamily="34" charset="0"/>
              </a:rPr>
              <a:t>vellut</a:t>
            </a:r>
            <a:r>
              <a:rPr lang="en-US" sz="1714" dirty="0">
                <a:latin typeface="Arial" panose="020B0604020202020204" pitchFamily="34" charset="0"/>
                <a:cs typeface="Arial" panose="020B0604020202020204" pitchFamily="34" charset="0"/>
              </a:rPr>
              <a:t> </a:t>
            </a:r>
            <a:r>
              <a:rPr lang="en-US" sz="1714" dirty="0" err="1">
                <a:latin typeface="Arial" panose="020B0604020202020204" pitchFamily="34" charset="0"/>
                <a:cs typeface="Arial" panose="020B0604020202020204" pitchFamily="34" charset="0"/>
              </a:rPr>
              <a:t>odit</a:t>
            </a:r>
            <a:r>
              <a:rPr lang="en-US" sz="1714" dirty="0">
                <a:latin typeface="Arial" panose="020B0604020202020204" pitchFamily="34" charset="0"/>
                <a:cs typeface="Arial" panose="020B0604020202020204" pitchFamily="34" charset="0"/>
              </a:rPr>
              <a:t>, </a:t>
            </a:r>
            <a:r>
              <a:rPr lang="en-US" sz="1714" dirty="0" err="1">
                <a:latin typeface="Arial" panose="020B0604020202020204" pitchFamily="34" charset="0"/>
                <a:cs typeface="Arial" panose="020B0604020202020204" pitchFamily="34" charset="0"/>
              </a:rPr>
              <a:t>sequiantur</a:t>
            </a:r>
            <a:r>
              <a:rPr lang="en-US" sz="1714" dirty="0">
                <a:latin typeface="Arial" panose="020B0604020202020204" pitchFamily="34" charset="0"/>
                <a:cs typeface="Arial" panose="020B0604020202020204" pitchFamily="34" charset="0"/>
              </a:rPr>
              <a:t>, ex </a:t>
            </a:r>
            <a:r>
              <a:rPr lang="en-US" sz="1714" dirty="0" err="1">
                <a:latin typeface="Arial" panose="020B0604020202020204" pitchFamily="34" charset="0"/>
                <a:cs typeface="Arial" panose="020B0604020202020204" pitchFamily="34" charset="0"/>
              </a:rPr>
              <a:t>est</a:t>
            </a:r>
            <a:r>
              <a:rPr lang="en-US" sz="1714" dirty="0">
                <a:latin typeface="Arial" panose="020B0604020202020204" pitchFamily="34" charset="0"/>
                <a:cs typeface="Arial" panose="020B0604020202020204" pitchFamily="34" charset="0"/>
              </a:rPr>
              <a:t> ma </a:t>
            </a:r>
            <a:r>
              <a:rPr lang="en-US" sz="1714" dirty="0" err="1">
                <a:latin typeface="Arial" panose="020B0604020202020204" pitchFamily="34" charset="0"/>
                <a:cs typeface="Arial" panose="020B0604020202020204" pitchFamily="34" charset="0"/>
              </a:rPr>
              <a:t>cus</a:t>
            </a:r>
            <a:r>
              <a:rPr lang="en-US" sz="1714" dirty="0">
                <a:latin typeface="Arial" panose="020B0604020202020204" pitchFamily="34" charset="0"/>
                <a:cs typeface="Arial" panose="020B0604020202020204" pitchFamily="34" charset="0"/>
              </a:rPr>
              <a:t> </a:t>
            </a:r>
            <a:r>
              <a:rPr lang="en-US" sz="1714" dirty="0" err="1">
                <a:latin typeface="Arial" panose="020B0604020202020204" pitchFamily="34" charset="0"/>
                <a:cs typeface="Arial" panose="020B0604020202020204" pitchFamily="34" charset="0"/>
              </a:rPr>
              <a:t>expla</a:t>
            </a:r>
            <a:r>
              <a:rPr lang="en-US" sz="1714" dirty="0">
                <a:latin typeface="Arial" panose="020B0604020202020204" pitchFamily="34" charset="0"/>
                <a:cs typeface="Arial" panose="020B0604020202020204" pitchFamily="34" charset="0"/>
              </a:rPr>
              <a:t> vent </a:t>
            </a:r>
            <a:r>
              <a:rPr lang="en-US" sz="1714" dirty="0" err="1">
                <a:latin typeface="Arial" panose="020B0604020202020204" pitchFamily="34" charset="0"/>
                <a:cs typeface="Arial" panose="020B0604020202020204" pitchFamily="34" charset="0"/>
              </a:rPr>
              <a:t>dolent</a:t>
            </a:r>
            <a:endParaRPr lang="en-US" sz="1714" dirty="0">
              <a:latin typeface="Arial" panose="020B0604020202020204" pitchFamily="34" charset="0"/>
              <a:cs typeface="Arial" panose="020B0604020202020204" pitchFamily="34" charset="0"/>
            </a:endParaRPr>
          </a:p>
        </p:txBody>
      </p:sp>
      <p:sp>
        <p:nvSpPr>
          <p:cNvPr id="38" name="Title 1">
            <a:extLst>
              <a:ext uri="{FF2B5EF4-FFF2-40B4-BE49-F238E27FC236}">
                <a16:creationId xmlns:a16="http://schemas.microsoft.com/office/drawing/2014/main" id="{76A2203A-B457-C0C8-0F53-9DCC74C9702F}"/>
              </a:ext>
            </a:extLst>
          </p:cNvPr>
          <p:cNvSpPr txBox="1">
            <a:spLocks/>
          </p:cNvSpPr>
          <p:nvPr/>
        </p:nvSpPr>
        <p:spPr>
          <a:xfrm>
            <a:off x="6319400" y="1083733"/>
            <a:ext cx="14797665" cy="2723179"/>
          </a:xfrm>
          <a:prstGeom prst="rect">
            <a:avLst/>
          </a:prstGeom>
        </p:spPr>
        <p:txBody>
          <a:bodyPr/>
          <a:lstStyle>
            <a:lvl1pPr algn="l" defTabSz="2159996" rtl="0" eaLnBrk="1" latinLnBrk="0" hangingPunct="1">
              <a:lnSpc>
                <a:spcPct val="90000"/>
              </a:lnSpc>
              <a:spcBef>
                <a:spcPct val="0"/>
              </a:spcBef>
              <a:buNone/>
              <a:defRPr sz="8500" b="1" kern="1200">
                <a:solidFill>
                  <a:schemeClr val="bg1"/>
                </a:solidFill>
                <a:latin typeface="Arial" panose="020B0604020202020204" pitchFamily="34" charset="0"/>
                <a:ea typeface="+mj-ea"/>
                <a:cs typeface="Arial" panose="020B0604020202020204" pitchFamily="34" charset="0"/>
              </a:defRPr>
            </a:lvl1pPr>
          </a:lstStyle>
          <a:p>
            <a:r>
              <a:rPr lang="en-US" dirty="0"/>
              <a:t>Keep your title short and in large letters </a:t>
            </a:r>
          </a:p>
        </p:txBody>
      </p:sp>
      <p:sp>
        <p:nvSpPr>
          <p:cNvPr id="39" name="Title 1">
            <a:extLst>
              <a:ext uri="{FF2B5EF4-FFF2-40B4-BE49-F238E27FC236}">
                <a16:creationId xmlns:a16="http://schemas.microsoft.com/office/drawing/2014/main" id="{0D06193F-F6A1-7EB7-7B41-6091991E39C7}"/>
              </a:ext>
            </a:extLst>
          </p:cNvPr>
          <p:cNvSpPr txBox="1">
            <a:spLocks/>
          </p:cNvSpPr>
          <p:nvPr/>
        </p:nvSpPr>
        <p:spPr>
          <a:xfrm>
            <a:off x="6319400" y="3654698"/>
            <a:ext cx="15164579" cy="776331"/>
          </a:xfrm>
          <a:prstGeom prst="rect">
            <a:avLst/>
          </a:prstGeom>
        </p:spPr>
        <p:txBody>
          <a:bodyPr/>
          <a:lstStyle>
            <a:lvl1pPr algn="l" defTabSz="2879903" rtl="0" eaLnBrk="1" latinLnBrk="0" hangingPunct="1">
              <a:lnSpc>
                <a:spcPct val="90000"/>
              </a:lnSpc>
              <a:spcBef>
                <a:spcPct val="0"/>
              </a:spcBef>
              <a:buNone/>
              <a:defRPr sz="9500" b="1" kern="1200">
                <a:solidFill>
                  <a:schemeClr val="bg1"/>
                </a:solidFill>
                <a:latin typeface="Arial" panose="020B0604020202020204" pitchFamily="34" charset="0"/>
                <a:ea typeface="+mj-ea"/>
                <a:cs typeface="Arial" panose="020B0604020202020204" pitchFamily="34" charset="0"/>
              </a:defRPr>
            </a:lvl1pPr>
          </a:lstStyle>
          <a:p>
            <a:r>
              <a:rPr lang="en-US" sz="2800" b="0" dirty="0" err="1"/>
              <a:t>Navn</a:t>
            </a:r>
            <a:r>
              <a:rPr lang="en-US" sz="2800" b="0" dirty="0"/>
              <a:t>  </a:t>
            </a:r>
            <a:r>
              <a:rPr lang="en-US" sz="2800" b="0" dirty="0" err="1"/>
              <a:t>Navnesen</a:t>
            </a:r>
            <a:r>
              <a:rPr lang="en-US" sz="2800" b="0" dirty="0"/>
              <a:t>, </a:t>
            </a:r>
            <a:r>
              <a:rPr lang="en-US" sz="2800" b="0" dirty="0" err="1"/>
              <a:t>Navn</a:t>
            </a:r>
            <a:r>
              <a:rPr lang="en-US" sz="2800" b="0" dirty="0"/>
              <a:t>  </a:t>
            </a:r>
            <a:r>
              <a:rPr lang="en-US" sz="2800" b="0" dirty="0" err="1"/>
              <a:t>Navnesen</a:t>
            </a:r>
            <a:r>
              <a:rPr lang="en-US" sz="2800" b="0" dirty="0"/>
              <a:t>, </a:t>
            </a:r>
            <a:r>
              <a:rPr lang="en-US" sz="2800" b="0" dirty="0" err="1"/>
              <a:t>Navn</a:t>
            </a:r>
            <a:r>
              <a:rPr lang="en-US" sz="2800" b="0" dirty="0"/>
              <a:t>  </a:t>
            </a:r>
            <a:r>
              <a:rPr lang="en-US" sz="2800" b="0" dirty="0" err="1"/>
              <a:t>Navnesen</a:t>
            </a:r>
            <a:r>
              <a:rPr lang="en-US" sz="2800" b="0" dirty="0"/>
              <a:t>, </a:t>
            </a:r>
            <a:r>
              <a:rPr lang="en-US" sz="2800" b="0" dirty="0" err="1"/>
              <a:t>Navn</a:t>
            </a:r>
            <a:r>
              <a:rPr lang="en-US" sz="2800" b="0" dirty="0"/>
              <a:t>  </a:t>
            </a:r>
            <a:r>
              <a:rPr lang="en-US" sz="2800" b="0" dirty="0" err="1"/>
              <a:t>Navnesen</a:t>
            </a:r>
            <a:r>
              <a:rPr lang="en-US" sz="2800" b="0" dirty="0"/>
              <a:t>, </a:t>
            </a:r>
            <a:r>
              <a:rPr lang="en-US" sz="2800" b="0" dirty="0" err="1"/>
              <a:t>Navn</a:t>
            </a:r>
            <a:r>
              <a:rPr lang="en-US" sz="2800" b="0" dirty="0"/>
              <a:t>  </a:t>
            </a:r>
            <a:r>
              <a:rPr lang="en-US" sz="2800" b="0" dirty="0" err="1"/>
              <a:t>Navnesen</a:t>
            </a:r>
            <a:r>
              <a:rPr lang="en-US" sz="2800" b="0" dirty="0"/>
              <a:t>,,</a:t>
            </a:r>
          </a:p>
        </p:txBody>
      </p:sp>
    </p:spTree>
    <p:extLst>
      <p:ext uri="{BB962C8B-B14F-4D97-AF65-F5344CB8AC3E}">
        <p14:creationId xmlns:p14="http://schemas.microsoft.com/office/powerpoint/2010/main" val="3684737371"/>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UH_poster_template_2026_portrait.potx  -  Read-Only" id="{A0BFCF1F-9ABB-429B-9951-EE7932B57342}" vid="{AA1D3BBC-B45C-4989-87E4-EBC73A0CCA92}"/>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29</TotalTime>
  <Words>384</Words>
  <Application>Microsoft Office PowerPoint</Application>
  <PresentationFormat>Custom</PresentationFormat>
  <Paragraphs>34</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2013 - 2022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Nanna Elmstedt Bild</dc:creator>
  <cp:lastModifiedBy>Karen Kristiane Vestergaard</cp:lastModifiedBy>
  <cp:revision>2</cp:revision>
  <cp:lastPrinted>2018-12-06T13:37:04Z</cp:lastPrinted>
  <dcterms:created xsi:type="dcterms:W3CDTF">2026-06-29T07:12:26Z</dcterms:created>
  <dcterms:modified xsi:type="dcterms:W3CDTF">2026-06-29T10:04:11Z</dcterms:modified>
</cp:coreProperties>
</file>